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</p:sldIdLst>
  <p:sldSz cx="10287000" cy="8001000"/>
  <p:notesSz cx="10287000" cy="800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7"/>
  </p:normalViewPr>
  <p:slideViewPr>
    <p:cSldViewPr>
      <p:cViewPr varScale="1">
        <p:scale>
          <a:sx n="92" d="100"/>
          <a:sy n="92" d="100"/>
        </p:scale>
        <p:origin x="1872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71500" y="6261518"/>
            <a:ext cx="9144000" cy="1360170"/>
          </a:xfrm>
          <a:custGeom>
            <a:avLst/>
            <a:gdLst/>
            <a:ahLst/>
            <a:cxnLst/>
            <a:rect l="l" t="t" r="r" b="b"/>
            <a:pathLst>
              <a:path w="9144000" h="1360170">
                <a:moveTo>
                  <a:pt x="0" y="1360004"/>
                </a:moveTo>
                <a:lnTo>
                  <a:pt x="9144000" y="1360004"/>
                </a:lnTo>
                <a:lnTo>
                  <a:pt x="9144000" y="0"/>
                </a:lnTo>
                <a:lnTo>
                  <a:pt x="0" y="0"/>
                </a:lnTo>
                <a:lnTo>
                  <a:pt x="0" y="1360004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777A7E"/>
                </a:solidFill>
                <a:latin typeface="Knockout"/>
                <a:cs typeface="Knockou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777A7E"/>
                </a:solidFill>
                <a:latin typeface="Knockout"/>
                <a:cs typeface="Knockou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777A7E"/>
                </a:solidFill>
                <a:latin typeface="Knockout"/>
                <a:cs typeface="Knockou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321300" y="4162615"/>
            <a:ext cx="4575175" cy="1525270"/>
          </a:xfrm>
          <a:custGeom>
            <a:avLst/>
            <a:gdLst/>
            <a:ahLst/>
            <a:cxnLst/>
            <a:rect l="l" t="t" r="r" b="b"/>
            <a:pathLst>
              <a:path w="4575175" h="1525270">
                <a:moveTo>
                  <a:pt x="0" y="1525168"/>
                </a:moveTo>
                <a:lnTo>
                  <a:pt x="4574921" y="1525168"/>
                </a:lnTo>
                <a:lnTo>
                  <a:pt x="4574921" y="0"/>
                </a:lnTo>
                <a:lnTo>
                  <a:pt x="0" y="0"/>
                </a:lnTo>
                <a:lnTo>
                  <a:pt x="0" y="1525168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7576" y="1003007"/>
            <a:ext cx="4951846" cy="61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777A7E"/>
                </a:solidFill>
                <a:latin typeface="Knockout"/>
                <a:cs typeface="Knockou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75866" y="2726435"/>
            <a:ext cx="7741284" cy="2035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4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EDBC59A-845E-DA4C-8B2A-7DBBD99BA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75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45B8EB1-C345-2E41-8E96-0C1845D84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3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E41A051F26194BBD7F8DB781386A4E" ma:contentTypeVersion="10" ma:contentTypeDescription="Create a new document." ma:contentTypeScope="" ma:versionID="9e1836cf295c52a55a0cc607780d166a">
  <xsd:schema xmlns:xsd="http://www.w3.org/2001/XMLSchema" xmlns:xs="http://www.w3.org/2001/XMLSchema" xmlns:p="http://schemas.microsoft.com/office/2006/metadata/properties" xmlns:ns2="8dd0c18f-9a00-4b73-8cbb-71a86a8956d2" xmlns:ns3="18106fd5-eb99-4e84-9f5f-be6d34ac1081" targetNamespace="http://schemas.microsoft.com/office/2006/metadata/properties" ma:root="true" ma:fieldsID="7013a141ec2a2de5540059890a763e4d" ns2:_="" ns3:_="">
    <xsd:import namespace="8dd0c18f-9a00-4b73-8cbb-71a86a8956d2"/>
    <xsd:import namespace="18106fd5-eb99-4e84-9f5f-be6d34ac10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d0c18f-9a00-4b73-8cbb-71a86a895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106fd5-eb99-4e84-9f5f-be6d34ac108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A04760-7931-4B42-8999-C7A6CD7D01B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7A942B5-905F-4027-BCBF-962DE0C5BB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489F93-5A30-442C-A3ED-1D0C119C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d0c18f-9a00-4b73-8cbb-71a86a8956d2"/>
    <ds:schemaRef ds:uri="18106fd5-eb99-4e84-9f5f-be6d34ac10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0</Words>
  <Application>Microsoft Macintosh PowerPoint</Application>
  <PresentationFormat>Custom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Knockout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Jessica Sea</cp:lastModifiedBy>
  <cp:revision>21</cp:revision>
  <dcterms:created xsi:type="dcterms:W3CDTF">2018-07-02T21:43:40Z</dcterms:created>
  <dcterms:modified xsi:type="dcterms:W3CDTF">2018-09-05T23:29:15Z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2018-07-02T00:00:00Z</vt:filetime>
  </property>
  <property fmtid="{D5CDD505-2E9C-101B-9397-08002B2CF9AE}" pid="3" name="Creator">
    <vt:lpwstr>Adobe InDesign CC 13.1 (Macintosh)</vt:lpwstr>
  </property>
  <property fmtid="{D5CDD505-2E9C-101B-9397-08002B2CF9AE}" pid="4" name="LastSaved">
    <vt:filetime>2018-07-02T00:00:00Z</vt:filetime>
  </property>
  <property fmtid="{D5CDD505-2E9C-101B-9397-08002B2CF9AE}" pid="5" name="ContentTypeId">
    <vt:lpwstr>0x010100EDE41A051F26194BBD7F8DB781386A4E</vt:lpwstr>
  </property>
</Properties>
</file>