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p:restoredTop sz="73596"/>
  </p:normalViewPr>
  <p:slideViewPr>
    <p:cSldViewPr snapToGrid="0" snapToObjects="1">
      <p:cViewPr varScale="1">
        <p:scale>
          <a:sx n="85" d="100"/>
          <a:sy n="85" d="100"/>
        </p:scale>
        <p:origin x="13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494349-0D0B-264A-9FFD-DF1423631FA2}" type="datetimeFigureOut">
              <a:rPr lang="en-US" smtClean="0"/>
              <a:t>6/15/22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D463F-2B28-6840-8ED7-D083F5131705}" type="slidenum">
              <a:rPr lang="en-US" smtClean="0"/>
              <a:t>‹#›</a:t>
            </a:fld>
            <a:endParaRPr lang="en-US"/>
          </a:p>
        </p:txBody>
      </p:sp>
    </p:spTree>
    <p:extLst>
      <p:ext uri="{BB962C8B-B14F-4D97-AF65-F5344CB8AC3E}">
        <p14:creationId xmlns:p14="http://schemas.microsoft.com/office/powerpoint/2010/main" val="3760359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presentation is ideal for every BP who uses Social Media. </a:t>
            </a:r>
          </a:p>
          <a:p>
            <a:endParaRPr lang="en-US" dirty="0"/>
          </a:p>
        </p:txBody>
      </p:sp>
      <p:sp>
        <p:nvSpPr>
          <p:cNvPr id="4" name="Slide Number Placeholder 3"/>
          <p:cNvSpPr>
            <a:spLocks noGrp="1"/>
          </p:cNvSpPr>
          <p:nvPr>
            <p:ph type="sldNum" sz="quarter" idx="5"/>
          </p:nvPr>
        </p:nvSpPr>
        <p:spPr/>
        <p:txBody>
          <a:bodyPr/>
          <a:lstStyle/>
          <a:p>
            <a:fld id="{59BD463F-2B28-6840-8ED7-D083F5131705}" type="slidenum">
              <a:rPr lang="en-US" smtClean="0"/>
              <a:t>1</a:t>
            </a:fld>
            <a:endParaRPr lang="en-US"/>
          </a:p>
        </p:txBody>
      </p:sp>
    </p:spTree>
    <p:extLst>
      <p:ext uri="{BB962C8B-B14F-4D97-AF65-F5344CB8AC3E}">
        <p14:creationId xmlns:p14="http://schemas.microsoft.com/office/powerpoint/2010/main" val="1721167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business purposes, if you do not know the owner, have no written permission to use an image or photo, it can be broken down to a few words </a:t>
            </a:r>
            <a:r>
              <a:rPr lang="en-GB" u="sng" dirty="0"/>
              <a:t>“don’t post it”. </a:t>
            </a:r>
          </a:p>
          <a:p>
            <a:endParaRPr lang="en-GB" u="sng" dirty="0"/>
          </a:p>
          <a:p>
            <a:r>
              <a:rPr lang="en-GB" u="sng" dirty="0"/>
              <a:t>As a YL Brand Partner you are permitted to use photos, images and videos produced by YL. </a:t>
            </a:r>
          </a:p>
          <a:p>
            <a:endParaRPr lang="en-GB" u="none" dirty="0"/>
          </a:p>
          <a:p>
            <a:r>
              <a:rPr lang="en-GB" u="none" dirty="0"/>
              <a:t>Be especially careful when you have images or photos from films or famous people. Firstly, these images/photos are usually owned by one of the big filming companies and/or by that celebrity. The intellectual property owned by one of these companies/person’s are usually safeguarded by lawyers, who will not hesitate to take legal action. </a:t>
            </a:r>
          </a:p>
          <a:p>
            <a:endParaRPr lang="en-US" dirty="0"/>
          </a:p>
        </p:txBody>
      </p:sp>
      <p:sp>
        <p:nvSpPr>
          <p:cNvPr id="4" name="Slide Number Placeholder 3"/>
          <p:cNvSpPr>
            <a:spLocks noGrp="1"/>
          </p:cNvSpPr>
          <p:nvPr>
            <p:ph type="sldNum" sz="quarter" idx="5"/>
          </p:nvPr>
        </p:nvSpPr>
        <p:spPr/>
        <p:txBody>
          <a:bodyPr/>
          <a:lstStyle/>
          <a:p>
            <a:fld id="{59BD463F-2B28-6840-8ED7-D083F5131705}" type="slidenum">
              <a:rPr lang="en-US" smtClean="0"/>
              <a:t>12</a:t>
            </a:fld>
            <a:endParaRPr lang="en-US"/>
          </a:p>
        </p:txBody>
      </p:sp>
    </p:spTree>
    <p:extLst>
      <p:ext uri="{BB962C8B-B14F-4D97-AF65-F5344CB8AC3E}">
        <p14:creationId xmlns:p14="http://schemas.microsoft.com/office/powerpoint/2010/main" val="2326467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Everyone gets a bit nervous when they hear “General Data Protection”. </a:t>
            </a:r>
          </a:p>
          <a:p>
            <a:endParaRPr lang="en-GB" dirty="0"/>
          </a:p>
          <a:p>
            <a:r>
              <a:rPr lang="en-GB" dirty="0"/>
              <a:t>If you take a photo with people in it, and you intend to use it </a:t>
            </a:r>
            <a:r>
              <a:rPr lang="en-GB" u="sng" dirty="0"/>
              <a:t>for business purposes </a:t>
            </a:r>
            <a:r>
              <a:rPr lang="en-GB" dirty="0"/>
              <a:t>(e.g. your YL Facebook), then you have to be mindful of a few facts. These are:</a:t>
            </a:r>
          </a:p>
          <a:p>
            <a:pPr marL="228600" indent="-228600">
              <a:buAutoNum type="arabicPeriod"/>
            </a:pPr>
            <a:r>
              <a:rPr lang="en-GB" dirty="0"/>
              <a:t>Always get consent of that person or the people in your picture. Consent must be in written form and will have to be renewed. The regulator does not specify a renewal time, but it makes sense to ask once a year. </a:t>
            </a:r>
          </a:p>
          <a:p>
            <a:pPr marL="228600" indent="-228600">
              <a:buAutoNum type="arabicPeriod"/>
            </a:pPr>
            <a:r>
              <a:rPr lang="en-GB" dirty="0"/>
              <a:t>If getting consent is not possible, then make the people in the picture unrecognisable (e.g. photo shop). Pay special attention to children in a picture and “blur them out”. </a:t>
            </a:r>
          </a:p>
          <a:p>
            <a:endParaRPr lang="en-US" dirty="0"/>
          </a:p>
        </p:txBody>
      </p:sp>
      <p:sp>
        <p:nvSpPr>
          <p:cNvPr id="4" name="Slide Number Placeholder 3"/>
          <p:cNvSpPr>
            <a:spLocks noGrp="1"/>
          </p:cNvSpPr>
          <p:nvPr>
            <p:ph type="sldNum" sz="quarter" idx="5"/>
          </p:nvPr>
        </p:nvSpPr>
        <p:spPr/>
        <p:txBody>
          <a:bodyPr/>
          <a:lstStyle/>
          <a:p>
            <a:fld id="{59BD463F-2B28-6840-8ED7-D083F5131705}" type="slidenum">
              <a:rPr lang="en-US" smtClean="0"/>
              <a:t>14</a:t>
            </a:fld>
            <a:endParaRPr lang="en-US"/>
          </a:p>
        </p:txBody>
      </p:sp>
    </p:spTree>
    <p:extLst>
      <p:ext uri="{BB962C8B-B14F-4D97-AF65-F5344CB8AC3E}">
        <p14:creationId xmlns:p14="http://schemas.microsoft.com/office/powerpoint/2010/main" val="1922328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Secret social media group are not “secret”. You will hear now what happened to “Juice Plus”, a reputable and fellow MLM company. </a:t>
            </a:r>
          </a:p>
          <a:p>
            <a:endParaRPr lang="en-US" dirty="0"/>
          </a:p>
        </p:txBody>
      </p:sp>
      <p:sp>
        <p:nvSpPr>
          <p:cNvPr id="4" name="Slide Number Placeholder 3"/>
          <p:cNvSpPr>
            <a:spLocks noGrp="1"/>
          </p:cNvSpPr>
          <p:nvPr>
            <p:ph type="sldNum" sz="quarter" idx="5"/>
          </p:nvPr>
        </p:nvSpPr>
        <p:spPr/>
        <p:txBody>
          <a:bodyPr/>
          <a:lstStyle/>
          <a:p>
            <a:fld id="{59BD463F-2B28-6840-8ED7-D083F5131705}" type="slidenum">
              <a:rPr lang="en-US" smtClean="0"/>
              <a:t>15</a:t>
            </a:fld>
            <a:endParaRPr lang="en-US"/>
          </a:p>
        </p:txBody>
      </p:sp>
    </p:spTree>
    <p:extLst>
      <p:ext uri="{BB962C8B-B14F-4D97-AF65-F5344CB8AC3E}">
        <p14:creationId xmlns:p14="http://schemas.microsoft.com/office/powerpoint/2010/main" val="1737275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Undercover agents were dispatched to get into secret social media groups of Brand Partners of Juice Plus.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These undercover agents discovered non-compliant claims from Business builders/Brand Partners in secret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They found various healing claims, where Business builders/Brand Partners  thought they could say “more” about the products in their closed groups. </a:t>
            </a:r>
          </a:p>
          <a:p>
            <a:endParaRPr lang="en-GB" dirty="0"/>
          </a:p>
          <a:p>
            <a:endParaRPr lang="en-US" dirty="0"/>
          </a:p>
        </p:txBody>
      </p:sp>
      <p:sp>
        <p:nvSpPr>
          <p:cNvPr id="4" name="Slide Number Placeholder 3"/>
          <p:cNvSpPr>
            <a:spLocks noGrp="1"/>
          </p:cNvSpPr>
          <p:nvPr>
            <p:ph type="sldNum" sz="quarter" idx="5"/>
          </p:nvPr>
        </p:nvSpPr>
        <p:spPr/>
        <p:txBody>
          <a:bodyPr/>
          <a:lstStyle/>
          <a:p>
            <a:fld id="{59BD463F-2B28-6840-8ED7-D083F5131705}" type="slidenum">
              <a:rPr lang="en-US" smtClean="0"/>
              <a:t>16</a:t>
            </a:fld>
            <a:endParaRPr lang="en-US"/>
          </a:p>
        </p:txBody>
      </p:sp>
    </p:spTree>
    <p:extLst>
      <p:ext uri="{BB962C8B-B14F-4D97-AF65-F5344CB8AC3E}">
        <p14:creationId xmlns:p14="http://schemas.microsoft.com/office/powerpoint/2010/main" val="3576253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findings were reported to Juice Plus, how had no knowledge of this and the content in closed social media groups. </a:t>
            </a:r>
          </a:p>
          <a:p>
            <a:endParaRPr lang="en-GB" dirty="0"/>
          </a:p>
          <a:p>
            <a:r>
              <a:rPr lang="en-GB" dirty="0"/>
              <a:t>Juice Plus then contacted the </a:t>
            </a:r>
            <a:r>
              <a:rPr lang="en-US" sz="1200" dirty="0"/>
              <a:t>Business builders/Brand Partners and helped them amend the posts and also amended some of their literature and brochures. </a:t>
            </a:r>
          </a:p>
          <a:p>
            <a:endParaRPr lang="en-US" sz="1200" dirty="0"/>
          </a:p>
          <a:p>
            <a:endParaRPr lang="en-US" dirty="0"/>
          </a:p>
        </p:txBody>
      </p:sp>
      <p:sp>
        <p:nvSpPr>
          <p:cNvPr id="4" name="Slide Number Placeholder 3"/>
          <p:cNvSpPr>
            <a:spLocks noGrp="1"/>
          </p:cNvSpPr>
          <p:nvPr>
            <p:ph type="sldNum" sz="quarter" idx="5"/>
          </p:nvPr>
        </p:nvSpPr>
        <p:spPr/>
        <p:txBody>
          <a:bodyPr/>
          <a:lstStyle/>
          <a:p>
            <a:fld id="{59BD463F-2B28-6840-8ED7-D083F5131705}" type="slidenum">
              <a:rPr lang="en-US" smtClean="0"/>
              <a:t>17</a:t>
            </a:fld>
            <a:endParaRPr lang="en-US"/>
          </a:p>
        </p:txBody>
      </p:sp>
    </p:spTree>
    <p:extLst>
      <p:ext uri="{BB962C8B-B14F-4D97-AF65-F5344CB8AC3E}">
        <p14:creationId xmlns:p14="http://schemas.microsoft.com/office/powerpoint/2010/main" val="2466051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However, the regulator AGCM was not satisfied with that resolution and made Juice Plus responsible for the Business builders/Brand Partners posts in closed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regulator not only made Juice Plus Italy responsible, but they also linked this to </a:t>
            </a:r>
            <a:r>
              <a:rPr lang="en-GB" sz="1200" dirty="0"/>
              <a:t>Juice Plus GmbH in Europe and Juice Plus corporate in the US. The result was a fine of 1 million Euros. </a:t>
            </a:r>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fld id="{59BD463F-2B28-6840-8ED7-D083F5131705}" type="slidenum">
              <a:rPr lang="en-US" smtClean="0"/>
              <a:t>18</a:t>
            </a:fld>
            <a:endParaRPr lang="en-US"/>
          </a:p>
        </p:txBody>
      </p:sp>
    </p:spTree>
    <p:extLst>
      <p:ext uri="{BB962C8B-B14F-4D97-AF65-F5344CB8AC3E}">
        <p14:creationId xmlns:p14="http://schemas.microsoft.com/office/powerpoint/2010/main" val="514210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Tip:</a:t>
            </a:r>
          </a:p>
          <a:p>
            <a:r>
              <a:rPr lang="en-GB" dirty="0"/>
              <a:t>If you have old posts, delete them and use the opportunity to visit a topic again with compliant content. </a:t>
            </a:r>
          </a:p>
          <a:p>
            <a:endParaRPr lang="en-GB" dirty="0"/>
          </a:p>
          <a:p>
            <a:r>
              <a:rPr lang="en-GB" dirty="0"/>
              <a:t>Regulations change now and again. It is possible that an old post was OK years ago due to a different regulation. However, if that regulation changed, then the auditing regulator will not look at that date. They only check if available posts match the current regulation. One more reason to remove old posts. </a:t>
            </a:r>
          </a:p>
          <a:p>
            <a:endParaRPr lang="en-GB" dirty="0"/>
          </a:p>
          <a:p>
            <a:r>
              <a:rPr lang="en-GB" dirty="0"/>
              <a:t>Keep closed groups “clean”, don’t post any non-compliant claims. </a:t>
            </a:r>
          </a:p>
          <a:p>
            <a:endParaRPr lang="en-US" dirty="0"/>
          </a:p>
        </p:txBody>
      </p:sp>
      <p:sp>
        <p:nvSpPr>
          <p:cNvPr id="4" name="Slide Number Placeholder 3"/>
          <p:cNvSpPr>
            <a:spLocks noGrp="1"/>
          </p:cNvSpPr>
          <p:nvPr>
            <p:ph type="sldNum" sz="quarter" idx="5"/>
          </p:nvPr>
        </p:nvSpPr>
        <p:spPr/>
        <p:txBody>
          <a:bodyPr/>
          <a:lstStyle/>
          <a:p>
            <a:fld id="{59BD463F-2B28-6840-8ED7-D083F5131705}" type="slidenum">
              <a:rPr lang="en-US" smtClean="0"/>
              <a:t>19</a:t>
            </a:fld>
            <a:endParaRPr lang="en-US"/>
          </a:p>
        </p:txBody>
      </p:sp>
    </p:spTree>
    <p:extLst>
      <p:ext uri="{BB962C8B-B14F-4D97-AF65-F5344CB8AC3E}">
        <p14:creationId xmlns:p14="http://schemas.microsoft.com/office/powerpoint/2010/main" val="2990376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Thank you for your attention!</a:t>
            </a:r>
          </a:p>
          <a:p>
            <a:endParaRPr lang="en-US"/>
          </a:p>
        </p:txBody>
      </p:sp>
      <p:sp>
        <p:nvSpPr>
          <p:cNvPr id="4" name="Slide Number Placeholder 3"/>
          <p:cNvSpPr>
            <a:spLocks noGrp="1"/>
          </p:cNvSpPr>
          <p:nvPr>
            <p:ph type="sldNum" sz="quarter" idx="5"/>
          </p:nvPr>
        </p:nvSpPr>
        <p:spPr/>
        <p:txBody>
          <a:bodyPr/>
          <a:lstStyle/>
          <a:p>
            <a:fld id="{59BD463F-2B28-6840-8ED7-D083F5131705}" type="slidenum">
              <a:rPr lang="en-US" smtClean="0"/>
              <a:t>20</a:t>
            </a:fld>
            <a:endParaRPr lang="en-US"/>
          </a:p>
        </p:txBody>
      </p:sp>
    </p:spTree>
    <p:extLst>
      <p:ext uri="{BB962C8B-B14F-4D97-AF65-F5344CB8AC3E}">
        <p14:creationId xmlns:p14="http://schemas.microsoft.com/office/powerpoint/2010/main" val="3028980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Even if you take a course or study “Marketing”, these potential dangers in Social Media are hardly ever mentioned! It is however very important to know about these potential dangers. Once you are aware of those, the knowledge is very easy to apply.</a:t>
            </a:r>
            <a:endParaRPr lang="en-GB" dirty="0"/>
          </a:p>
          <a:p>
            <a:endParaRPr lang="en-US" dirty="0"/>
          </a:p>
        </p:txBody>
      </p:sp>
      <p:sp>
        <p:nvSpPr>
          <p:cNvPr id="4" name="Slide Number Placeholder 3"/>
          <p:cNvSpPr>
            <a:spLocks noGrp="1"/>
          </p:cNvSpPr>
          <p:nvPr>
            <p:ph type="sldNum" sz="quarter" idx="5"/>
          </p:nvPr>
        </p:nvSpPr>
        <p:spPr/>
        <p:txBody>
          <a:bodyPr/>
          <a:lstStyle/>
          <a:p>
            <a:fld id="{59BD463F-2B28-6840-8ED7-D083F5131705}" type="slidenum">
              <a:rPr lang="en-US" smtClean="0"/>
              <a:t>3</a:t>
            </a:fld>
            <a:endParaRPr lang="en-US"/>
          </a:p>
        </p:txBody>
      </p:sp>
    </p:spTree>
    <p:extLst>
      <p:ext uri="{BB962C8B-B14F-4D97-AF65-F5344CB8AC3E}">
        <p14:creationId xmlns:p14="http://schemas.microsoft.com/office/powerpoint/2010/main" val="19671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Usually there is a difference if you use Social Media as a business person (Brand Partner), or a private person, who posts about his/her own personal interests. </a:t>
            </a:r>
          </a:p>
          <a:p>
            <a:endParaRPr lang="en-GB" dirty="0"/>
          </a:p>
          <a:p>
            <a:r>
              <a:rPr lang="en-GB" u="sng" dirty="0"/>
              <a:t>Business Person/Brand Partner</a:t>
            </a:r>
          </a:p>
          <a:p>
            <a:r>
              <a:rPr lang="en-GB" dirty="0"/>
              <a:t>You receive either a gift, a payment, or both from a company to make posts on social media. This means you “advertise” about this product or the company. It also automatically puts you in the same situation as an “influencer”. </a:t>
            </a:r>
          </a:p>
          <a:p>
            <a:endParaRPr lang="en-GB" dirty="0"/>
          </a:p>
          <a:p>
            <a:r>
              <a:rPr lang="en-GB" u="sng" dirty="0"/>
              <a:t>What is an influencer?</a:t>
            </a:r>
          </a:p>
          <a:p>
            <a:r>
              <a:rPr lang="en-GB" dirty="0"/>
              <a:t>An influencer is someone who promotes brands to their social media followers on channels such as Instagram, Facebook and </a:t>
            </a:r>
            <a:r>
              <a:rPr lang="en-GB" dirty="0" err="1"/>
              <a:t>TikTok</a:t>
            </a:r>
            <a:r>
              <a:rPr lang="en-GB" dirty="0"/>
              <a:t>, or other platforms like Twitter and LinkedIn. Influencers usually get compensation for their services, which can be through gifts or money. However, recent court rulings show that even if influencers do not get paid and post a “private” opinion, courts decided that their posts are still business related. </a:t>
            </a:r>
          </a:p>
          <a:p>
            <a:endParaRPr lang="en-GB" dirty="0"/>
          </a:p>
          <a:p>
            <a:r>
              <a:rPr lang="en-GB" u="sng" dirty="0"/>
              <a:t>YL Brand Partner:</a:t>
            </a:r>
          </a:p>
          <a:p>
            <a:r>
              <a:rPr lang="en-GB" dirty="0"/>
              <a:t>As a YL BP you receive commission payments for your services. Therefore you have a commercial interest in the sale of YL products and your posts are classed by the regulator as an “advertisement”. </a:t>
            </a:r>
          </a:p>
          <a:p>
            <a:endParaRPr lang="en-GB" dirty="0"/>
          </a:p>
          <a:p>
            <a:r>
              <a:rPr lang="en-GB" u="sng" dirty="0"/>
              <a:t>Private Person/Customer:</a:t>
            </a:r>
          </a:p>
          <a:p>
            <a:r>
              <a:rPr lang="en-GB" dirty="0"/>
              <a:t>There is no commercial interest, you simply want to share your love or dislike for a product and how good or bad it is. </a:t>
            </a:r>
          </a:p>
          <a:p>
            <a:endParaRPr lang="en-GB" dirty="0"/>
          </a:p>
          <a:p>
            <a:r>
              <a:rPr lang="en-GB" u="sng" dirty="0"/>
              <a:t>Advertisements:</a:t>
            </a:r>
          </a:p>
          <a:p>
            <a:r>
              <a:rPr lang="en-GB" dirty="0"/>
              <a:t>Advertisements must be marked and must be easily recognisable as an advertisement. How this has to happen will be explained in the next slides. </a:t>
            </a:r>
          </a:p>
          <a:p>
            <a:endParaRPr lang="en-US" dirty="0"/>
          </a:p>
        </p:txBody>
      </p:sp>
      <p:sp>
        <p:nvSpPr>
          <p:cNvPr id="4" name="Slide Number Placeholder 3"/>
          <p:cNvSpPr>
            <a:spLocks noGrp="1"/>
          </p:cNvSpPr>
          <p:nvPr>
            <p:ph type="sldNum" sz="quarter" idx="5"/>
          </p:nvPr>
        </p:nvSpPr>
        <p:spPr/>
        <p:txBody>
          <a:bodyPr/>
          <a:lstStyle/>
          <a:p>
            <a:fld id="{59BD463F-2B28-6840-8ED7-D083F5131705}" type="slidenum">
              <a:rPr lang="en-US" smtClean="0"/>
              <a:t>4</a:t>
            </a:fld>
            <a:endParaRPr lang="en-US"/>
          </a:p>
        </p:txBody>
      </p:sp>
    </p:spTree>
    <p:extLst>
      <p:ext uri="{BB962C8B-B14F-4D97-AF65-F5344CB8AC3E}">
        <p14:creationId xmlns:p14="http://schemas.microsoft.com/office/powerpoint/2010/main" val="798049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us answer the “why” first. Why do you have to mark a post as an advertisement? There is not only one regulation which plays into this, but several. </a:t>
            </a:r>
          </a:p>
          <a:p>
            <a:endParaRPr lang="en-GB" dirty="0"/>
          </a:p>
          <a:p>
            <a:r>
              <a:rPr lang="en-GB" dirty="0"/>
              <a:t>As a business person, Brand Partner or influencer you must show the consumer (reader of your post) that you have a financial interest in the sale of a product. </a:t>
            </a:r>
          </a:p>
          <a:p>
            <a:endParaRPr lang="en-GB" dirty="0"/>
          </a:p>
          <a:p>
            <a:r>
              <a:rPr lang="en-GB" dirty="0"/>
              <a:t>If you use social media for business purposes, please always check the terms and conditions of that platform, if you have to fulfil certain terms. </a:t>
            </a:r>
          </a:p>
          <a:p>
            <a:endParaRPr lang="en-US" dirty="0"/>
          </a:p>
        </p:txBody>
      </p:sp>
      <p:sp>
        <p:nvSpPr>
          <p:cNvPr id="4" name="Slide Number Placeholder 3"/>
          <p:cNvSpPr>
            <a:spLocks noGrp="1"/>
          </p:cNvSpPr>
          <p:nvPr>
            <p:ph type="sldNum" sz="quarter" idx="5"/>
          </p:nvPr>
        </p:nvSpPr>
        <p:spPr/>
        <p:txBody>
          <a:bodyPr/>
          <a:lstStyle/>
          <a:p>
            <a:fld id="{59BD463F-2B28-6840-8ED7-D083F5131705}" type="slidenum">
              <a:rPr lang="en-US" smtClean="0"/>
              <a:t>5</a:t>
            </a:fld>
            <a:endParaRPr lang="en-US"/>
          </a:p>
        </p:txBody>
      </p:sp>
    </p:spTree>
    <p:extLst>
      <p:ext uri="{BB962C8B-B14F-4D97-AF65-F5344CB8AC3E}">
        <p14:creationId xmlns:p14="http://schemas.microsoft.com/office/powerpoint/2010/main" val="3538381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social media posts which are posted as  Brand Partner must be marked as advertisement. This can be done with any of the above by #Ad or #advertisement or similar. </a:t>
            </a:r>
          </a:p>
          <a:p>
            <a:endParaRPr lang="en-GB" dirty="0"/>
          </a:p>
          <a:p>
            <a:r>
              <a:rPr lang="en-GB" dirty="0"/>
              <a:t>Your contact information on Social Media must include your name (YL account name), your YL ID and the Young Living Brand Partner logo, so you can be identified as a YL Brand Partner. </a:t>
            </a:r>
          </a:p>
          <a:p>
            <a:endParaRPr lang="en-GB" dirty="0"/>
          </a:p>
          <a:p>
            <a:r>
              <a:rPr lang="en-GB" dirty="0"/>
              <a:t>Important question – If you add your YL profile (name, YL ID and BP logo) to your contact information, why should you additionally mark every post as an advertisement?</a:t>
            </a:r>
          </a:p>
          <a:p>
            <a:r>
              <a:rPr lang="en-GB" dirty="0"/>
              <a:t>Answer: Posts can be pulled or reposted on someone else’s social media. This one post then appears as a single unit somewhere else, where no one sees your “contact information” or that it is an advertisement. </a:t>
            </a:r>
          </a:p>
          <a:p>
            <a:endParaRPr lang="en-US" dirty="0"/>
          </a:p>
        </p:txBody>
      </p:sp>
      <p:sp>
        <p:nvSpPr>
          <p:cNvPr id="4" name="Slide Number Placeholder 3"/>
          <p:cNvSpPr>
            <a:spLocks noGrp="1"/>
          </p:cNvSpPr>
          <p:nvPr>
            <p:ph type="sldNum" sz="quarter" idx="5"/>
          </p:nvPr>
        </p:nvSpPr>
        <p:spPr/>
        <p:txBody>
          <a:bodyPr/>
          <a:lstStyle/>
          <a:p>
            <a:fld id="{59BD463F-2B28-6840-8ED7-D083F5131705}" type="slidenum">
              <a:rPr lang="en-US" smtClean="0"/>
              <a:t>6</a:t>
            </a:fld>
            <a:endParaRPr lang="en-US"/>
          </a:p>
        </p:txBody>
      </p:sp>
    </p:spTree>
    <p:extLst>
      <p:ext uri="{BB962C8B-B14F-4D97-AF65-F5344CB8AC3E}">
        <p14:creationId xmlns:p14="http://schemas.microsoft.com/office/powerpoint/2010/main" val="1313404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D5156"/>
                </a:solidFill>
                <a:effectLst/>
                <a:latin typeface="arial" panose="020B0604020202020204" pitchFamily="34" charset="0"/>
              </a:rPr>
              <a:t>A copyright is a type of intellectual property that gives its owner the exclusive right to copy and distribute a creative work, usually for a limited time. The creative work may be in a literary, artistic, educational, or musical form.</a:t>
            </a:r>
            <a:endParaRPr lang="en-GB" dirty="0"/>
          </a:p>
          <a:p>
            <a:r>
              <a:rPr lang="en-GB" dirty="0"/>
              <a:t>Many things can be copyrighted like books, photos, lyrics, music and much more.</a:t>
            </a:r>
          </a:p>
          <a:p>
            <a:r>
              <a:rPr lang="en-GB" dirty="0"/>
              <a:t>Copyright in the EU is from the point of creation until 70 years after the authors death. </a:t>
            </a:r>
          </a:p>
          <a:p>
            <a:endParaRPr lang="en-GB" dirty="0"/>
          </a:p>
          <a:p>
            <a:r>
              <a:rPr lang="en-GB" dirty="0"/>
              <a:t>Outside the EU it is from the point of creation until 50 years after the authors death. </a:t>
            </a:r>
          </a:p>
          <a:p>
            <a:endParaRPr lang="en-GB" dirty="0"/>
          </a:p>
          <a:p>
            <a:r>
              <a:rPr lang="en-GB" dirty="0"/>
              <a:t>If you want to read more about intellectual property and copyright, please feel free to peruse the information provided with this link. </a:t>
            </a:r>
          </a:p>
          <a:p>
            <a:endParaRPr lang="en-US" dirty="0"/>
          </a:p>
        </p:txBody>
      </p:sp>
      <p:sp>
        <p:nvSpPr>
          <p:cNvPr id="4" name="Slide Number Placeholder 3"/>
          <p:cNvSpPr>
            <a:spLocks noGrp="1"/>
          </p:cNvSpPr>
          <p:nvPr>
            <p:ph type="sldNum" sz="quarter" idx="5"/>
          </p:nvPr>
        </p:nvSpPr>
        <p:spPr/>
        <p:txBody>
          <a:bodyPr/>
          <a:lstStyle/>
          <a:p>
            <a:fld id="{59BD463F-2B28-6840-8ED7-D083F5131705}" type="slidenum">
              <a:rPr lang="en-US" smtClean="0"/>
              <a:t>8</a:t>
            </a:fld>
            <a:endParaRPr lang="en-US"/>
          </a:p>
        </p:txBody>
      </p:sp>
    </p:spTree>
    <p:extLst>
      <p:ext uri="{BB962C8B-B14F-4D97-AF65-F5344CB8AC3E}">
        <p14:creationId xmlns:p14="http://schemas.microsoft.com/office/powerpoint/2010/main" val="422468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Generally speaking it is very simple. The person who creates a photo is the owner of it. The legal term for this ownership is “intellectual property”.</a:t>
            </a:r>
          </a:p>
          <a:p>
            <a:endParaRPr lang="en-GB" dirty="0"/>
          </a:p>
          <a:p>
            <a:r>
              <a:rPr lang="en-GB" dirty="0"/>
              <a:t>I an employee takes a photo in behalf of a company, then the photo/“intellectual property”  is owned by the company.  </a:t>
            </a:r>
          </a:p>
          <a:p>
            <a:endParaRPr lang="en-US" dirty="0"/>
          </a:p>
        </p:txBody>
      </p:sp>
      <p:sp>
        <p:nvSpPr>
          <p:cNvPr id="4" name="Slide Number Placeholder 3"/>
          <p:cNvSpPr>
            <a:spLocks noGrp="1"/>
          </p:cNvSpPr>
          <p:nvPr>
            <p:ph type="sldNum" sz="quarter" idx="5"/>
          </p:nvPr>
        </p:nvSpPr>
        <p:spPr/>
        <p:txBody>
          <a:bodyPr/>
          <a:lstStyle/>
          <a:p>
            <a:fld id="{59BD463F-2B28-6840-8ED7-D083F5131705}" type="slidenum">
              <a:rPr lang="en-US" smtClean="0"/>
              <a:t>9</a:t>
            </a:fld>
            <a:endParaRPr lang="en-US"/>
          </a:p>
        </p:txBody>
      </p:sp>
    </p:spTree>
    <p:extLst>
      <p:ext uri="{BB962C8B-B14F-4D97-AF65-F5344CB8AC3E}">
        <p14:creationId xmlns:p14="http://schemas.microsoft.com/office/powerpoint/2010/main" val="1245569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Always get permission of the owner before you repost, re-pin or retweet an image or a photo. </a:t>
            </a:r>
          </a:p>
          <a:p>
            <a:endParaRPr lang="en-GB" dirty="0"/>
          </a:p>
          <a:p>
            <a:r>
              <a:rPr lang="en-GB" dirty="0"/>
              <a:t>This can be in the form of a written permission, or a payment agreement for the right to use an image of photo for </a:t>
            </a:r>
            <a:r>
              <a:rPr lang="en-GB" u="sng" dirty="0"/>
              <a:t>business purposes.</a:t>
            </a:r>
            <a:r>
              <a:rPr lang="en-GB" u="none" dirty="0"/>
              <a:t> You posting as a Brand Partner would be such a business purpose.</a:t>
            </a:r>
            <a:r>
              <a:rPr lang="en-GB" u="sng" dirty="0"/>
              <a:t> </a:t>
            </a:r>
          </a:p>
          <a:p>
            <a:endParaRPr lang="en-GB" u="sng" dirty="0"/>
          </a:p>
          <a:p>
            <a:r>
              <a:rPr lang="en-GB" u="none" dirty="0"/>
              <a:t>If you use a photo from a platform (e.g. Pinterest), always check the terms and conditions of that platform. As example, Pinterest demands the confirmation during the sign up, that the person how pins a photo has the permission of the owner. However, this is no guarantee that the owner’s permission has been given. Permission is not checked or verified by Pinterest. </a:t>
            </a:r>
          </a:p>
          <a:p>
            <a:r>
              <a:rPr lang="en-GB" u="none" dirty="0"/>
              <a:t> </a:t>
            </a:r>
          </a:p>
          <a:p>
            <a:endParaRPr lang="en-GB" u="none" dirty="0"/>
          </a:p>
          <a:p>
            <a:r>
              <a:rPr lang="en-GB" u="sng" dirty="0"/>
              <a:t>Quote from Pinterest </a:t>
            </a:r>
          </a:p>
          <a:p>
            <a:r>
              <a:rPr lang="en-GB" u="none" dirty="0"/>
              <a:t>“Pinterest allows you to post content, including photos, comments, links, and other materials. Anything that you post or otherwise make available on Pinterest is referred to as "User Content." You retain all rights in, </a:t>
            </a:r>
            <a:r>
              <a:rPr lang="en-GB" b="1" u="none" dirty="0"/>
              <a:t>and are solely responsible for the User Content you post to Pinterest.”</a:t>
            </a:r>
          </a:p>
          <a:p>
            <a:endParaRPr lang="en-US" dirty="0"/>
          </a:p>
        </p:txBody>
      </p:sp>
      <p:sp>
        <p:nvSpPr>
          <p:cNvPr id="4" name="Slide Number Placeholder 3"/>
          <p:cNvSpPr>
            <a:spLocks noGrp="1"/>
          </p:cNvSpPr>
          <p:nvPr>
            <p:ph type="sldNum" sz="quarter" idx="5"/>
          </p:nvPr>
        </p:nvSpPr>
        <p:spPr/>
        <p:txBody>
          <a:bodyPr/>
          <a:lstStyle/>
          <a:p>
            <a:fld id="{59BD463F-2B28-6840-8ED7-D083F5131705}" type="slidenum">
              <a:rPr lang="en-US" smtClean="0"/>
              <a:t>10</a:t>
            </a:fld>
            <a:endParaRPr lang="en-US"/>
          </a:p>
        </p:txBody>
      </p:sp>
    </p:spTree>
    <p:extLst>
      <p:ext uri="{BB962C8B-B14F-4D97-AF65-F5344CB8AC3E}">
        <p14:creationId xmlns:p14="http://schemas.microsoft.com/office/powerpoint/2010/main" val="2769731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we can learn from this court ruling is, to never share an image without the consent from the author/owner of the intellectual property. </a:t>
            </a:r>
          </a:p>
          <a:p>
            <a:endParaRPr lang="en-US" dirty="0"/>
          </a:p>
        </p:txBody>
      </p:sp>
      <p:sp>
        <p:nvSpPr>
          <p:cNvPr id="4" name="Slide Number Placeholder 3"/>
          <p:cNvSpPr>
            <a:spLocks noGrp="1"/>
          </p:cNvSpPr>
          <p:nvPr>
            <p:ph type="sldNum" sz="quarter" idx="5"/>
          </p:nvPr>
        </p:nvSpPr>
        <p:spPr/>
        <p:txBody>
          <a:bodyPr/>
          <a:lstStyle/>
          <a:p>
            <a:fld id="{59BD463F-2B28-6840-8ED7-D083F5131705}" type="slidenum">
              <a:rPr lang="en-US" smtClean="0"/>
              <a:t>11</a:t>
            </a:fld>
            <a:endParaRPr lang="en-US"/>
          </a:p>
        </p:txBody>
      </p:sp>
    </p:spTree>
    <p:extLst>
      <p:ext uri="{BB962C8B-B14F-4D97-AF65-F5344CB8AC3E}">
        <p14:creationId xmlns:p14="http://schemas.microsoft.com/office/powerpoint/2010/main" val="2631711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B3ED-596A-8443-A061-9A3C437E3FB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D7659FD-F8E3-844A-924E-6CDEB2ED89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A7C7A14-7B77-D740-8A07-C405FF2D5B67}"/>
              </a:ext>
            </a:extLst>
          </p:cNvPr>
          <p:cNvSpPr>
            <a:spLocks noGrp="1"/>
          </p:cNvSpPr>
          <p:nvPr>
            <p:ph type="dt" sz="half" idx="10"/>
          </p:nvPr>
        </p:nvSpPr>
        <p:spPr/>
        <p:txBody>
          <a:bodyPr/>
          <a:lstStyle/>
          <a:p>
            <a:fld id="{80CA4A0E-832E-094D-A2DB-DF6FC2ABB534}" type="datetimeFigureOut">
              <a:rPr lang="en-US" smtClean="0"/>
              <a:t>6/15/22</a:t>
            </a:fld>
            <a:endParaRPr lang="en-US"/>
          </a:p>
        </p:txBody>
      </p:sp>
      <p:sp>
        <p:nvSpPr>
          <p:cNvPr id="5" name="Footer Placeholder 4">
            <a:extLst>
              <a:ext uri="{FF2B5EF4-FFF2-40B4-BE49-F238E27FC236}">
                <a16:creationId xmlns:a16="http://schemas.microsoft.com/office/drawing/2014/main" id="{EB34E051-AA03-F246-9490-F8A16AECB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DBA553-C534-984A-9851-869F4898E1BF}"/>
              </a:ext>
            </a:extLst>
          </p:cNvPr>
          <p:cNvSpPr>
            <a:spLocks noGrp="1"/>
          </p:cNvSpPr>
          <p:nvPr>
            <p:ph type="sldNum" sz="quarter" idx="12"/>
          </p:nvPr>
        </p:nvSpPr>
        <p:spPr/>
        <p:txBody>
          <a:bodyPr/>
          <a:lstStyle/>
          <a:p>
            <a:fld id="{857BC9FB-2B28-8748-BDBC-954304990972}" type="slidenum">
              <a:rPr lang="en-US" smtClean="0"/>
              <a:t>‹#›</a:t>
            </a:fld>
            <a:endParaRPr lang="en-US"/>
          </a:p>
        </p:txBody>
      </p:sp>
    </p:spTree>
    <p:extLst>
      <p:ext uri="{BB962C8B-B14F-4D97-AF65-F5344CB8AC3E}">
        <p14:creationId xmlns:p14="http://schemas.microsoft.com/office/powerpoint/2010/main" val="352153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22040-1D24-E445-819D-35C55FC0057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A88C3EA-09EB-9F46-AB11-A3A1677EB5C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0D3E00-61FC-9C44-A783-263887B3FCC0}"/>
              </a:ext>
            </a:extLst>
          </p:cNvPr>
          <p:cNvSpPr>
            <a:spLocks noGrp="1"/>
          </p:cNvSpPr>
          <p:nvPr>
            <p:ph type="dt" sz="half" idx="10"/>
          </p:nvPr>
        </p:nvSpPr>
        <p:spPr/>
        <p:txBody>
          <a:bodyPr/>
          <a:lstStyle/>
          <a:p>
            <a:fld id="{80CA4A0E-832E-094D-A2DB-DF6FC2ABB534}" type="datetimeFigureOut">
              <a:rPr lang="en-US" smtClean="0"/>
              <a:t>6/15/22</a:t>
            </a:fld>
            <a:endParaRPr lang="en-US"/>
          </a:p>
        </p:txBody>
      </p:sp>
      <p:sp>
        <p:nvSpPr>
          <p:cNvPr id="5" name="Footer Placeholder 4">
            <a:extLst>
              <a:ext uri="{FF2B5EF4-FFF2-40B4-BE49-F238E27FC236}">
                <a16:creationId xmlns:a16="http://schemas.microsoft.com/office/drawing/2014/main" id="{03D4B9D8-7E77-044B-A85A-122D42FEE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7AC59D-1E9D-E243-814B-7E89EA4BC60D}"/>
              </a:ext>
            </a:extLst>
          </p:cNvPr>
          <p:cNvSpPr>
            <a:spLocks noGrp="1"/>
          </p:cNvSpPr>
          <p:nvPr>
            <p:ph type="sldNum" sz="quarter" idx="12"/>
          </p:nvPr>
        </p:nvSpPr>
        <p:spPr/>
        <p:txBody>
          <a:bodyPr/>
          <a:lstStyle/>
          <a:p>
            <a:fld id="{857BC9FB-2B28-8748-BDBC-954304990972}" type="slidenum">
              <a:rPr lang="en-US" smtClean="0"/>
              <a:t>‹#›</a:t>
            </a:fld>
            <a:endParaRPr lang="en-US"/>
          </a:p>
        </p:txBody>
      </p:sp>
    </p:spTree>
    <p:extLst>
      <p:ext uri="{BB962C8B-B14F-4D97-AF65-F5344CB8AC3E}">
        <p14:creationId xmlns:p14="http://schemas.microsoft.com/office/powerpoint/2010/main" val="3656141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C6A939-3305-494C-8EEA-0B501B81D13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C95608B-71C1-EA4A-AECA-C901F81065E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2C02B16-0778-D64E-ACA8-2FE22A5EB9E9}"/>
              </a:ext>
            </a:extLst>
          </p:cNvPr>
          <p:cNvSpPr>
            <a:spLocks noGrp="1"/>
          </p:cNvSpPr>
          <p:nvPr>
            <p:ph type="dt" sz="half" idx="10"/>
          </p:nvPr>
        </p:nvSpPr>
        <p:spPr/>
        <p:txBody>
          <a:bodyPr/>
          <a:lstStyle/>
          <a:p>
            <a:fld id="{80CA4A0E-832E-094D-A2DB-DF6FC2ABB534}" type="datetimeFigureOut">
              <a:rPr lang="en-US" smtClean="0"/>
              <a:t>6/15/22</a:t>
            </a:fld>
            <a:endParaRPr lang="en-US"/>
          </a:p>
        </p:txBody>
      </p:sp>
      <p:sp>
        <p:nvSpPr>
          <p:cNvPr id="5" name="Footer Placeholder 4">
            <a:extLst>
              <a:ext uri="{FF2B5EF4-FFF2-40B4-BE49-F238E27FC236}">
                <a16:creationId xmlns:a16="http://schemas.microsoft.com/office/drawing/2014/main" id="{30D0A871-4DE9-C346-9220-E1CE3A910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FD4F4-C9C6-B14B-901D-4AB81D451CF4}"/>
              </a:ext>
            </a:extLst>
          </p:cNvPr>
          <p:cNvSpPr>
            <a:spLocks noGrp="1"/>
          </p:cNvSpPr>
          <p:nvPr>
            <p:ph type="sldNum" sz="quarter" idx="12"/>
          </p:nvPr>
        </p:nvSpPr>
        <p:spPr/>
        <p:txBody>
          <a:bodyPr/>
          <a:lstStyle/>
          <a:p>
            <a:fld id="{857BC9FB-2B28-8748-BDBC-954304990972}" type="slidenum">
              <a:rPr lang="en-US" smtClean="0"/>
              <a:t>‹#›</a:t>
            </a:fld>
            <a:endParaRPr lang="en-US"/>
          </a:p>
        </p:txBody>
      </p:sp>
    </p:spTree>
    <p:extLst>
      <p:ext uri="{BB962C8B-B14F-4D97-AF65-F5344CB8AC3E}">
        <p14:creationId xmlns:p14="http://schemas.microsoft.com/office/powerpoint/2010/main" val="243952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F6E91-C3DD-C941-B803-0388F1BEE28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FE37314-2A3D-EA40-9A5D-A3A3C6CD577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DBC1EB-E3C6-7C4D-BB77-5C8DAAA73D24}"/>
              </a:ext>
            </a:extLst>
          </p:cNvPr>
          <p:cNvSpPr>
            <a:spLocks noGrp="1"/>
          </p:cNvSpPr>
          <p:nvPr>
            <p:ph type="dt" sz="half" idx="10"/>
          </p:nvPr>
        </p:nvSpPr>
        <p:spPr/>
        <p:txBody>
          <a:bodyPr/>
          <a:lstStyle/>
          <a:p>
            <a:fld id="{80CA4A0E-832E-094D-A2DB-DF6FC2ABB534}" type="datetimeFigureOut">
              <a:rPr lang="en-US" smtClean="0"/>
              <a:t>6/15/22</a:t>
            </a:fld>
            <a:endParaRPr lang="en-US"/>
          </a:p>
        </p:txBody>
      </p:sp>
      <p:sp>
        <p:nvSpPr>
          <p:cNvPr id="5" name="Footer Placeholder 4">
            <a:extLst>
              <a:ext uri="{FF2B5EF4-FFF2-40B4-BE49-F238E27FC236}">
                <a16:creationId xmlns:a16="http://schemas.microsoft.com/office/drawing/2014/main" id="{01E50EA2-AFC1-C545-B016-31775ACB87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B70D83-EE1B-6C4A-8A9D-562FE11CFF8B}"/>
              </a:ext>
            </a:extLst>
          </p:cNvPr>
          <p:cNvSpPr>
            <a:spLocks noGrp="1"/>
          </p:cNvSpPr>
          <p:nvPr>
            <p:ph type="sldNum" sz="quarter" idx="12"/>
          </p:nvPr>
        </p:nvSpPr>
        <p:spPr/>
        <p:txBody>
          <a:bodyPr/>
          <a:lstStyle/>
          <a:p>
            <a:fld id="{857BC9FB-2B28-8748-BDBC-954304990972}" type="slidenum">
              <a:rPr lang="en-US" smtClean="0"/>
              <a:t>‹#›</a:t>
            </a:fld>
            <a:endParaRPr lang="en-US"/>
          </a:p>
        </p:txBody>
      </p:sp>
    </p:spTree>
    <p:extLst>
      <p:ext uri="{BB962C8B-B14F-4D97-AF65-F5344CB8AC3E}">
        <p14:creationId xmlns:p14="http://schemas.microsoft.com/office/powerpoint/2010/main" val="433064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9720F-2F19-C34D-B3B4-F7A5B59F49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CEBF637-8FA7-A648-968B-541B61732B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7E3DB85-0DD7-F54A-8936-026D2EB1A4FE}"/>
              </a:ext>
            </a:extLst>
          </p:cNvPr>
          <p:cNvSpPr>
            <a:spLocks noGrp="1"/>
          </p:cNvSpPr>
          <p:nvPr>
            <p:ph type="dt" sz="half" idx="10"/>
          </p:nvPr>
        </p:nvSpPr>
        <p:spPr/>
        <p:txBody>
          <a:bodyPr/>
          <a:lstStyle/>
          <a:p>
            <a:fld id="{80CA4A0E-832E-094D-A2DB-DF6FC2ABB534}" type="datetimeFigureOut">
              <a:rPr lang="en-US" smtClean="0"/>
              <a:t>6/15/22</a:t>
            </a:fld>
            <a:endParaRPr lang="en-US"/>
          </a:p>
        </p:txBody>
      </p:sp>
      <p:sp>
        <p:nvSpPr>
          <p:cNvPr id="5" name="Footer Placeholder 4">
            <a:extLst>
              <a:ext uri="{FF2B5EF4-FFF2-40B4-BE49-F238E27FC236}">
                <a16:creationId xmlns:a16="http://schemas.microsoft.com/office/drawing/2014/main" id="{5377DCF5-5E98-7243-8821-264F97176A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AB337-21D5-A648-8FD8-20C7D65F1D13}"/>
              </a:ext>
            </a:extLst>
          </p:cNvPr>
          <p:cNvSpPr>
            <a:spLocks noGrp="1"/>
          </p:cNvSpPr>
          <p:nvPr>
            <p:ph type="sldNum" sz="quarter" idx="12"/>
          </p:nvPr>
        </p:nvSpPr>
        <p:spPr/>
        <p:txBody>
          <a:bodyPr/>
          <a:lstStyle/>
          <a:p>
            <a:fld id="{857BC9FB-2B28-8748-BDBC-954304990972}" type="slidenum">
              <a:rPr lang="en-US" smtClean="0"/>
              <a:t>‹#›</a:t>
            </a:fld>
            <a:endParaRPr lang="en-US"/>
          </a:p>
        </p:txBody>
      </p:sp>
    </p:spTree>
    <p:extLst>
      <p:ext uri="{BB962C8B-B14F-4D97-AF65-F5344CB8AC3E}">
        <p14:creationId xmlns:p14="http://schemas.microsoft.com/office/powerpoint/2010/main" val="14879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55EEC-992D-344C-92C5-387551FD6C6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BCFA680-BBBD-224C-988E-43E7F036B36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3484F1F-70BB-764C-A05A-AB5AD1F3541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8B6F037-D6A1-4D4F-B677-1B6C9C93362E}"/>
              </a:ext>
            </a:extLst>
          </p:cNvPr>
          <p:cNvSpPr>
            <a:spLocks noGrp="1"/>
          </p:cNvSpPr>
          <p:nvPr>
            <p:ph type="dt" sz="half" idx="10"/>
          </p:nvPr>
        </p:nvSpPr>
        <p:spPr/>
        <p:txBody>
          <a:bodyPr/>
          <a:lstStyle/>
          <a:p>
            <a:fld id="{80CA4A0E-832E-094D-A2DB-DF6FC2ABB534}" type="datetimeFigureOut">
              <a:rPr lang="en-US" smtClean="0"/>
              <a:t>6/15/22</a:t>
            </a:fld>
            <a:endParaRPr lang="en-US"/>
          </a:p>
        </p:txBody>
      </p:sp>
      <p:sp>
        <p:nvSpPr>
          <p:cNvPr id="6" name="Footer Placeholder 5">
            <a:extLst>
              <a:ext uri="{FF2B5EF4-FFF2-40B4-BE49-F238E27FC236}">
                <a16:creationId xmlns:a16="http://schemas.microsoft.com/office/drawing/2014/main" id="{F0A7D451-1FFC-F346-BC76-64AE1AE386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0FE918-6573-9B47-8B44-231E782D8DA5}"/>
              </a:ext>
            </a:extLst>
          </p:cNvPr>
          <p:cNvSpPr>
            <a:spLocks noGrp="1"/>
          </p:cNvSpPr>
          <p:nvPr>
            <p:ph type="sldNum" sz="quarter" idx="12"/>
          </p:nvPr>
        </p:nvSpPr>
        <p:spPr/>
        <p:txBody>
          <a:bodyPr/>
          <a:lstStyle/>
          <a:p>
            <a:fld id="{857BC9FB-2B28-8748-BDBC-954304990972}" type="slidenum">
              <a:rPr lang="en-US" smtClean="0"/>
              <a:t>‹#›</a:t>
            </a:fld>
            <a:endParaRPr lang="en-US"/>
          </a:p>
        </p:txBody>
      </p:sp>
    </p:spTree>
    <p:extLst>
      <p:ext uri="{BB962C8B-B14F-4D97-AF65-F5344CB8AC3E}">
        <p14:creationId xmlns:p14="http://schemas.microsoft.com/office/powerpoint/2010/main" val="3243140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406AB-A780-0A4F-9D60-A561D9572DD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2A504FF-A77A-2D48-92D6-96B2AB1AB1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7D5AA5D-E352-754B-B141-0E723CBADA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C6ADB1D-80A5-DD4F-BAB6-37AE3CC96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E61ED19-814E-3547-BAF9-0EFC9EE7EEF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938031E-EDEB-8B4D-9999-E7A6AE9D4C1E}"/>
              </a:ext>
            </a:extLst>
          </p:cNvPr>
          <p:cNvSpPr>
            <a:spLocks noGrp="1"/>
          </p:cNvSpPr>
          <p:nvPr>
            <p:ph type="dt" sz="half" idx="10"/>
          </p:nvPr>
        </p:nvSpPr>
        <p:spPr/>
        <p:txBody>
          <a:bodyPr/>
          <a:lstStyle/>
          <a:p>
            <a:fld id="{80CA4A0E-832E-094D-A2DB-DF6FC2ABB534}" type="datetimeFigureOut">
              <a:rPr lang="en-US" smtClean="0"/>
              <a:t>6/15/22</a:t>
            </a:fld>
            <a:endParaRPr lang="en-US"/>
          </a:p>
        </p:txBody>
      </p:sp>
      <p:sp>
        <p:nvSpPr>
          <p:cNvPr id="8" name="Footer Placeholder 7">
            <a:extLst>
              <a:ext uri="{FF2B5EF4-FFF2-40B4-BE49-F238E27FC236}">
                <a16:creationId xmlns:a16="http://schemas.microsoft.com/office/drawing/2014/main" id="{189D83B7-9549-EE4C-B9F8-8EA4BEE58C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66FE08-D42B-4745-8666-1E679734FD88}"/>
              </a:ext>
            </a:extLst>
          </p:cNvPr>
          <p:cNvSpPr>
            <a:spLocks noGrp="1"/>
          </p:cNvSpPr>
          <p:nvPr>
            <p:ph type="sldNum" sz="quarter" idx="12"/>
          </p:nvPr>
        </p:nvSpPr>
        <p:spPr/>
        <p:txBody>
          <a:bodyPr/>
          <a:lstStyle/>
          <a:p>
            <a:fld id="{857BC9FB-2B28-8748-BDBC-954304990972}" type="slidenum">
              <a:rPr lang="en-US" smtClean="0"/>
              <a:t>‹#›</a:t>
            </a:fld>
            <a:endParaRPr lang="en-US"/>
          </a:p>
        </p:txBody>
      </p:sp>
    </p:spTree>
    <p:extLst>
      <p:ext uri="{BB962C8B-B14F-4D97-AF65-F5344CB8AC3E}">
        <p14:creationId xmlns:p14="http://schemas.microsoft.com/office/powerpoint/2010/main" val="3042298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1DD74-74C4-9D49-A4F8-181FA32E3C0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DCE7F99-F194-EC4D-909F-3D0B9B255CA8}"/>
              </a:ext>
            </a:extLst>
          </p:cNvPr>
          <p:cNvSpPr>
            <a:spLocks noGrp="1"/>
          </p:cNvSpPr>
          <p:nvPr>
            <p:ph type="dt" sz="half" idx="10"/>
          </p:nvPr>
        </p:nvSpPr>
        <p:spPr/>
        <p:txBody>
          <a:bodyPr/>
          <a:lstStyle/>
          <a:p>
            <a:fld id="{80CA4A0E-832E-094D-A2DB-DF6FC2ABB534}" type="datetimeFigureOut">
              <a:rPr lang="en-US" smtClean="0"/>
              <a:t>6/15/22</a:t>
            </a:fld>
            <a:endParaRPr lang="en-US"/>
          </a:p>
        </p:txBody>
      </p:sp>
      <p:sp>
        <p:nvSpPr>
          <p:cNvPr id="4" name="Footer Placeholder 3">
            <a:extLst>
              <a:ext uri="{FF2B5EF4-FFF2-40B4-BE49-F238E27FC236}">
                <a16:creationId xmlns:a16="http://schemas.microsoft.com/office/drawing/2014/main" id="{0490E00E-87E3-2443-8E8F-871830A372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F5594-AC64-264E-A65B-3C094DE17249}"/>
              </a:ext>
            </a:extLst>
          </p:cNvPr>
          <p:cNvSpPr>
            <a:spLocks noGrp="1"/>
          </p:cNvSpPr>
          <p:nvPr>
            <p:ph type="sldNum" sz="quarter" idx="12"/>
          </p:nvPr>
        </p:nvSpPr>
        <p:spPr/>
        <p:txBody>
          <a:bodyPr/>
          <a:lstStyle/>
          <a:p>
            <a:fld id="{857BC9FB-2B28-8748-BDBC-954304990972}" type="slidenum">
              <a:rPr lang="en-US" smtClean="0"/>
              <a:t>‹#›</a:t>
            </a:fld>
            <a:endParaRPr lang="en-US"/>
          </a:p>
        </p:txBody>
      </p:sp>
    </p:spTree>
    <p:extLst>
      <p:ext uri="{BB962C8B-B14F-4D97-AF65-F5344CB8AC3E}">
        <p14:creationId xmlns:p14="http://schemas.microsoft.com/office/powerpoint/2010/main" val="2107842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3EB092-314E-F34E-A13A-386A0B6AE902}"/>
              </a:ext>
            </a:extLst>
          </p:cNvPr>
          <p:cNvSpPr>
            <a:spLocks noGrp="1"/>
          </p:cNvSpPr>
          <p:nvPr>
            <p:ph type="dt" sz="half" idx="10"/>
          </p:nvPr>
        </p:nvSpPr>
        <p:spPr/>
        <p:txBody>
          <a:bodyPr/>
          <a:lstStyle/>
          <a:p>
            <a:fld id="{80CA4A0E-832E-094D-A2DB-DF6FC2ABB534}" type="datetimeFigureOut">
              <a:rPr lang="en-US" smtClean="0"/>
              <a:t>6/15/22</a:t>
            </a:fld>
            <a:endParaRPr lang="en-US"/>
          </a:p>
        </p:txBody>
      </p:sp>
      <p:sp>
        <p:nvSpPr>
          <p:cNvPr id="3" name="Footer Placeholder 2">
            <a:extLst>
              <a:ext uri="{FF2B5EF4-FFF2-40B4-BE49-F238E27FC236}">
                <a16:creationId xmlns:a16="http://schemas.microsoft.com/office/drawing/2014/main" id="{4031ED4B-1469-124B-AD0F-8ECE27F504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B90CB5-EF69-1948-B50E-280AE0993262}"/>
              </a:ext>
            </a:extLst>
          </p:cNvPr>
          <p:cNvSpPr>
            <a:spLocks noGrp="1"/>
          </p:cNvSpPr>
          <p:nvPr>
            <p:ph type="sldNum" sz="quarter" idx="12"/>
          </p:nvPr>
        </p:nvSpPr>
        <p:spPr/>
        <p:txBody>
          <a:bodyPr/>
          <a:lstStyle/>
          <a:p>
            <a:fld id="{857BC9FB-2B28-8748-BDBC-954304990972}" type="slidenum">
              <a:rPr lang="en-US" smtClean="0"/>
              <a:t>‹#›</a:t>
            </a:fld>
            <a:endParaRPr lang="en-US"/>
          </a:p>
        </p:txBody>
      </p:sp>
    </p:spTree>
    <p:extLst>
      <p:ext uri="{BB962C8B-B14F-4D97-AF65-F5344CB8AC3E}">
        <p14:creationId xmlns:p14="http://schemas.microsoft.com/office/powerpoint/2010/main" val="726178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87FAB-5D0D-144B-8C3C-B7927AAD4E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895BB86-72CF-4049-A765-2400CBC81D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889AD4B-995A-CD43-AA24-F53D9F4DA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5F8A95B-EF64-BF48-8E7F-1D54CCDDABE5}"/>
              </a:ext>
            </a:extLst>
          </p:cNvPr>
          <p:cNvSpPr>
            <a:spLocks noGrp="1"/>
          </p:cNvSpPr>
          <p:nvPr>
            <p:ph type="dt" sz="half" idx="10"/>
          </p:nvPr>
        </p:nvSpPr>
        <p:spPr/>
        <p:txBody>
          <a:bodyPr/>
          <a:lstStyle/>
          <a:p>
            <a:fld id="{80CA4A0E-832E-094D-A2DB-DF6FC2ABB534}" type="datetimeFigureOut">
              <a:rPr lang="en-US" smtClean="0"/>
              <a:t>6/15/22</a:t>
            </a:fld>
            <a:endParaRPr lang="en-US"/>
          </a:p>
        </p:txBody>
      </p:sp>
      <p:sp>
        <p:nvSpPr>
          <p:cNvPr id="6" name="Footer Placeholder 5">
            <a:extLst>
              <a:ext uri="{FF2B5EF4-FFF2-40B4-BE49-F238E27FC236}">
                <a16:creationId xmlns:a16="http://schemas.microsoft.com/office/drawing/2014/main" id="{C7187A82-EECD-D84C-8EEB-289347BCFE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03FCD7-934A-F44F-AB79-923F092B6244}"/>
              </a:ext>
            </a:extLst>
          </p:cNvPr>
          <p:cNvSpPr>
            <a:spLocks noGrp="1"/>
          </p:cNvSpPr>
          <p:nvPr>
            <p:ph type="sldNum" sz="quarter" idx="12"/>
          </p:nvPr>
        </p:nvSpPr>
        <p:spPr/>
        <p:txBody>
          <a:bodyPr/>
          <a:lstStyle/>
          <a:p>
            <a:fld id="{857BC9FB-2B28-8748-BDBC-954304990972}" type="slidenum">
              <a:rPr lang="en-US" smtClean="0"/>
              <a:t>‹#›</a:t>
            </a:fld>
            <a:endParaRPr lang="en-US"/>
          </a:p>
        </p:txBody>
      </p:sp>
    </p:spTree>
    <p:extLst>
      <p:ext uri="{BB962C8B-B14F-4D97-AF65-F5344CB8AC3E}">
        <p14:creationId xmlns:p14="http://schemas.microsoft.com/office/powerpoint/2010/main" val="114716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FF69-0287-E049-BEB9-8571ADDF702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167106C-754A-AB40-BA6A-08A860EE19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4A9DAB-3BE4-504E-8ACD-0746AF193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14FA69-FF67-F045-86D3-826D764BEDB8}"/>
              </a:ext>
            </a:extLst>
          </p:cNvPr>
          <p:cNvSpPr>
            <a:spLocks noGrp="1"/>
          </p:cNvSpPr>
          <p:nvPr>
            <p:ph type="dt" sz="half" idx="10"/>
          </p:nvPr>
        </p:nvSpPr>
        <p:spPr/>
        <p:txBody>
          <a:bodyPr/>
          <a:lstStyle/>
          <a:p>
            <a:fld id="{80CA4A0E-832E-094D-A2DB-DF6FC2ABB534}" type="datetimeFigureOut">
              <a:rPr lang="en-US" smtClean="0"/>
              <a:t>6/15/22</a:t>
            </a:fld>
            <a:endParaRPr lang="en-US"/>
          </a:p>
        </p:txBody>
      </p:sp>
      <p:sp>
        <p:nvSpPr>
          <p:cNvPr id="6" name="Footer Placeholder 5">
            <a:extLst>
              <a:ext uri="{FF2B5EF4-FFF2-40B4-BE49-F238E27FC236}">
                <a16:creationId xmlns:a16="http://schemas.microsoft.com/office/drawing/2014/main" id="{2C878F96-EB61-334C-A000-E639AE760A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D3B4FB-AEE5-5543-ADB7-239BBDDE7653}"/>
              </a:ext>
            </a:extLst>
          </p:cNvPr>
          <p:cNvSpPr>
            <a:spLocks noGrp="1"/>
          </p:cNvSpPr>
          <p:nvPr>
            <p:ph type="sldNum" sz="quarter" idx="12"/>
          </p:nvPr>
        </p:nvSpPr>
        <p:spPr/>
        <p:txBody>
          <a:bodyPr/>
          <a:lstStyle/>
          <a:p>
            <a:fld id="{857BC9FB-2B28-8748-BDBC-954304990972}" type="slidenum">
              <a:rPr lang="en-US" smtClean="0"/>
              <a:t>‹#›</a:t>
            </a:fld>
            <a:endParaRPr lang="en-US"/>
          </a:p>
        </p:txBody>
      </p:sp>
    </p:spTree>
    <p:extLst>
      <p:ext uri="{BB962C8B-B14F-4D97-AF65-F5344CB8AC3E}">
        <p14:creationId xmlns:p14="http://schemas.microsoft.com/office/powerpoint/2010/main" val="224051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73363B-E749-AB44-975F-F995FF2C1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EDC2406-AAF5-DB4F-91A3-89D981DA24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A16F15-2162-5E4A-890C-2AE8E3B9AB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A4A0E-832E-094D-A2DB-DF6FC2ABB534}" type="datetimeFigureOut">
              <a:rPr lang="en-US" smtClean="0"/>
              <a:t>6/15/22</a:t>
            </a:fld>
            <a:endParaRPr lang="en-US"/>
          </a:p>
        </p:txBody>
      </p:sp>
      <p:sp>
        <p:nvSpPr>
          <p:cNvPr id="5" name="Footer Placeholder 4">
            <a:extLst>
              <a:ext uri="{FF2B5EF4-FFF2-40B4-BE49-F238E27FC236}">
                <a16:creationId xmlns:a16="http://schemas.microsoft.com/office/drawing/2014/main" id="{02FE54FB-B370-3E47-AF4C-CBAF85E64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C85D64-D303-6D41-BD13-D3FE14D023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BC9FB-2B28-8748-BDBC-954304990972}" type="slidenum">
              <a:rPr lang="en-US" smtClean="0"/>
              <a:t>‹#›</a:t>
            </a:fld>
            <a:endParaRPr lang="en-US"/>
          </a:p>
        </p:txBody>
      </p:sp>
    </p:spTree>
    <p:extLst>
      <p:ext uri="{BB962C8B-B14F-4D97-AF65-F5344CB8AC3E}">
        <p14:creationId xmlns:p14="http://schemas.microsoft.com/office/powerpoint/2010/main" val="87973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lant, vegetable&#10;&#10;Description automatically generated">
            <a:extLst>
              <a:ext uri="{FF2B5EF4-FFF2-40B4-BE49-F238E27FC236}">
                <a16:creationId xmlns:a16="http://schemas.microsoft.com/office/drawing/2014/main" id="{63BCD71E-5876-2545-9048-DB0B6D53546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67581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application, letter&#10;&#10;Description automatically generated">
            <a:extLst>
              <a:ext uri="{FF2B5EF4-FFF2-40B4-BE49-F238E27FC236}">
                <a16:creationId xmlns:a16="http://schemas.microsoft.com/office/drawing/2014/main" id="{C5A88CC2-7623-C242-85C2-ECA35D269BF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82408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DAD196BF-9CA6-B94A-A724-F022C3AFB8B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16915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0DB9C2A7-8EEB-084C-A78E-0AABF077456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99853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0503D219-2632-0C4E-999A-C3AD9796F47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73928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9EB19444-1A74-1A41-869E-79B15E54A6B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75859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060B09CB-70A0-5C45-B30F-44E659A68D0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00245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8F0EF5EA-1116-494C-BA46-AD6865DDCE2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21954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911D02E5-8EFA-5342-98A1-266547C059A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97480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AF2060CB-3D15-CA45-9518-F376A837750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31874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chat or text message&#10;&#10;Description automatically generated">
            <a:extLst>
              <a:ext uri="{FF2B5EF4-FFF2-40B4-BE49-F238E27FC236}">
                <a16:creationId xmlns:a16="http://schemas.microsoft.com/office/drawing/2014/main" id="{FA0D3D47-F7D1-3E41-BF92-50D6427AFED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0117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947F9024-0088-8E49-904E-B7E070B0DF9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20866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2B390BBC-9540-5F4A-91CE-4FADAC55832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75991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plant&#10;&#10;Description automatically generated">
            <a:extLst>
              <a:ext uri="{FF2B5EF4-FFF2-40B4-BE49-F238E27FC236}">
                <a16:creationId xmlns:a16="http://schemas.microsoft.com/office/drawing/2014/main" id="{DA034B95-0F71-AD4D-B82C-BA04DD89781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3611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D3F342A4-CD39-9245-8960-8BF0CD91B53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77655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B2BFB6B8-F5EA-2F40-961E-E38D2B6CBA8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65697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E702FE99-637D-6340-ABCC-F63D63FC0C7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61538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chat or text message&#10;&#10;Description automatically generated">
            <a:extLst>
              <a:ext uri="{FF2B5EF4-FFF2-40B4-BE49-F238E27FC236}">
                <a16:creationId xmlns:a16="http://schemas.microsoft.com/office/drawing/2014/main" id="{C010E3DD-3617-E741-B6DD-B030124B860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1263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A14D4EE8-20ED-5448-AD67-90F0534AA2C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56530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F205E351-C181-2046-A003-B171422DE68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16988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1552</Words>
  <Application>Microsoft Macintosh PowerPoint</Application>
  <PresentationFormat>Widescreen</PresentationFormat>
  <Paragraphs>95</Paragraphs>
  <Slides>20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Kiteley</dc:creator>
  <cp:lastModifiedBy>Lucy Kiteley</cp:lastModifiedBy>
  <cp:revision>2</cp:revision>
  <dcterms:created xsi:type="dcterms:W3CDTF">2022-06-15T12:12:19Z</dcterms:created>
  <dcterms:modified xsi:type="dcterms:W3CDTF">2022-06-15T14:17:32Z</dcterms:modified>
</cp:coreProperties>
</file>