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3"/>
    <p:restoredTop sz="74017"/>
  </p:normalViewPr>
  <p:slideViewPr>
    <p:cSldViewPr snapToGrid="0" snapToObjects="1">
      <p:cViewPr varScale="1">
        <p:scale>
          <a:sx n="85" d="100"/>
          <a:sy n="85" d="100"/>
        </p:scale>
        <p:origin x="136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8D97C1-6DA1-2643-B216-857862F02572}" type="datetimeFigureOut">
              <a:rPr lang="en-US" smtClean="0"/>
              <a:t>4/8/22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1F5B3C-AF86-9D49-9FA6-385D3E89A089}" type="slidenum">
              <a:rPr lang="en-US" smtClean="0"/>
              <a:t>‹#›</a:t>
            </a:fld>
            <a:endParaRPr lang="en-US"/>
          </a:p>
        </p:txBody>
      </p:sp>
    </p:spTree>
    <p:extLst>
      <p:ext uri="{BB962C8B-B14F-4D97-AF65-F5344CB8AC3E}">
        <p14:creationId xmlns:p14="http://schemas.microsoft.com/office/powerpoint/2010/main" val="1484377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presentation is suitable for newly sign up Brand Partners and experiences Brand Partner. It is explained how to initiate a compliant sponsor change and what to look our for to avoid cross line recruiting and being cross line recruited. </a:t>
            </a:r>
          </a:p>
          <a:p>
            <a:endParaRPr lang="en-US" dirty="0"/>
          </a:p>
        </p:txBody>
      </p:sp>
      <p:sp>
        <p:nvSpPr>
          <p:cNvPr id="4" name="Slide Number Placeholder 3"/>
          <p:cNvSpPr>
            <a:spLocks noGrp="1"/>
          </p:cNvSpPr>
          <p:nvPr>
            <p:ph type="sldNum" sz="quarter" idx="5"/>
          </p:nvPr>
        </p:nvSpPr>
        <p:spPr/>
        <p:txBody>
          <a:bodyPr/>
          <a:lstStyle/>
          <a:p>
            <a:fld id="{EB1F5B3C-AF86-9D49-9FA6-385D3E89A089}" type="slidenum">
              <a:rPr lang="en-US" smtClean="0"/>
              <a:t>1</a:t>
            </a:fld>
            <a:endParaRPr lang="en-US"/>
          </a:p>
        </p:txBody>
      </p:sp>
    </p:spTree>
    <p:extLst>
      <p:ext uri="{BB962C8B-B14F-4D97-AF65-F5344CB8AC3E}">
        <p14:creationId xmlns:p14="http://schemas.microsoft.com/office/powerpoint/2010/main" val="4594020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first two examples (use of spouse’s name and “enrolment”) actually contain two breaches of the YL policy. The first is the cross line recruiting action from a Brand Partner in a different </a:t>
            </a:r>
            <a:r>
              <a:rPr lang="en-GB" dirty="0" err="1"/>
              <a:t>organsiation</a:t>
            </a:r>
            <a:r>
              <a:rPr lang="en-GB" dirty="0"/>
              <a:t>. The second breach is from the Brand Partner who is being recruiting, by opening a duplicate account. </a:t>
            </a:r>
          </a:p>
          <a:p>
            <a:endParaRPr lang="en-US" dirty="0"/>
          </a:p>
        </p:txBody>
      </p:sp>
      <p:sp>
        <p:nvSpPr>
          <p:cNvPr id="4" name="Slide Number Placeholder 3"/>
          <p:cNvSpPr>
            <a:spLocks noGrp="1"/>
          </p:cNvSpPr>
          <p:nvPr>
            <p:ph type="sldNum" sz="quarter" idx="5"/>
          </p:nvPr>
        </p:nvSpPr>
        <p:spPr/>
        <p:txBody>
          <a:bodyPr/>
          <a:lstStyle/>
          <a:p>
            <a:fld id="{EB1F5B3C-AF86-9D49-9FA6-385D3E89A089}" type="slidenum">
              <a:rPr lang="en-US" smtClean="0"/>
              <a:t>13</a:t>
            </a:fld>
            <a:endParaRPr lang="en-US"/>
          </a:p>
        </p:txBody>
      </p:sp>
    </p:spTree>
    <p:extLst>
      <p:ext uri="{BB962C8B-B14F-4D97-AF65-F5344CB8AC3E}">
        <p14:creationId xmlns:p14="http://schemas.microsoft.com/office/powerpoint/2010/main" val="30035349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“What if” the following situation happens. Here the promised examples. </a:t>
            </a:r>
          </a:p>
          <a:p>
            <a:endParaRPr lang="en-US" dirty="0"/>
          </a:p>
        </p:txBody>
      </p:sp>
      <p:sp>
        <p:nvSpPr>
          <p:cNvPr id="4" name="Slide Number Placeholder 3"/>
          <p:cNvSpPr>
            <a:spLocks noGrp="1"/>
          </p:cNvSpPr>
          <p:nvPr>
            <p:ph type="sldNum" sz="quarter" idx="5"/>
          </p:nvPr>
        </p:nvSpPr>
        <p:spPr/>
        <p:txBody>
          <a:bodyPr/>
          <a:lstStyle/>
          <a:p>
            <a:fld id="{EB1F5B3C-AF86-9D49-9FA6-385D3E89A089}" type="slidenum">
              <a:rPr lang="en-US" smtClean="0"/>
              <a:t>14</a:t>
            </a:fld>
            <a:endParaRPr lang="en-US"/>
          </a:p>
        </p:txBody>
      </p:sp>
    </p:spTree>
    <p:extLst>
      <p:ext uri="{BB962C8B-B14F-4D97-AF65-F5344CB8AC3E}">
        <p14:creationId xmlns:p14="http://schemas.microsoft.com/office/powerpoint/2010/main" val="7057026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Tip for leaders:</a:t>
            </a:r>
          </a:p>
          <a:p>
            <a:r>
              <a:rPr lang="en-GB" dirty="0"/>
              <a:t>It is always wise to ask if a potential Brand Partner already had contact with another YL Brand Partner or already has a YL account. </a:t>
            </a:r>
          </a:p>
          <a:p>
            <a:endParaRPr lang="en-US" dirty="0"/>
          </a:p>
        </p:txBody>
      </p:sp>
      <p:sp>
        <p:nvSpPr>
          <p:cNvPr id="4" name="Slide Number Placeholder 3"/>
          <p:cNvSpPr>
            <a:spLocks noGrp="1"/>
          </p:cNvSpPr>
          <p:nvPr>
            <p:ph type="sldNum" sz="quarter" idx="5"/>
          </p:nvPr>
        </p:nvSpPr>
        <p:spPr/>
        <p:txBody>
          <a:bodyPr/>
          <a:lstStyle/>
          <a:p>
            <a:fld id="{EB1F5B3C-AF86-9D49-9FA6-385D3E89A089}" type="slidenum">
              <a:rPr lang="en-US" smtClean="0"/>
              <a:t>15</a:t>
            </a:fld>
            <a:endParaRPr lang="en-US"/>
          </a:p>
        </p:txBody>
      </p:sp>
    </p:spTree>
    <p:extLst>
      <p:ext uri="{BB962C8B-B14F-4D97-AF65-F5344CB8AC3E}">
        <p14:creationId xmlns:p14="http://schemas.microsoft.com/office/powerpoint/2010/main" val="25071966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is an “indirect” attempt of cross line recruiting. </a:t>
            </a:r>
          </a:p>
          <a:p>
            <a:endParaRPr lang="en-US" dirty="0"/>
          </a:p>
        </p:txBody>
      </p:sp>
      <p:sp>
        <p:nvSpPr>
          <p:cNvPr id="4" name="Slide Number Placeholder 3"/>
          <p:cNvSpPr>
            <a:spLocks noGrp="1"/>
          </p:cNvSpPr>
          <p:nvPr>
            <p:ph type="sldNum" sz="quarter" idx="5"/>
          </p:nvPr>
        </p:nvSpPr>
        <p:spPr/>
        <p:txBody>
          <a:bodyPr/>
          <a:lstStyle/>
          <a:p>
            <a:fld id="{EB1F5B3C-AF86-9D49-9FA6-385D3E89A089}" type="slidenum">
              <a:rPr lang="en-US" smtClean="0"/>
              <a:t>16</a:t>
            </a:fld>
            <a:endParaRPr lang="en-US"/>
          </a:p>
        </p:txBody>
      </p:sp>
    </p:spTree>
    <p:extLst>
      <p:ext uri="{BB962C8B-B14F-4D97-AF65-F5344CB8AC3E}">
        <p14:creationId xmlns:p14="http://schemas.microsoft.com/office/powerpoint/2010/main" val="14458324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If a Brand Partner is not happy with their upline, it is best to refer this Brand Partner to Member Service for more information. It is not advisable to describe of how to change to a new sponsor. </a:t>
            </a:r>
          </a:p>
          <a:p>
            <a:endParaRPr lang="en-US" dirty="0"/>
          </a:p>
        </p:txBody>
      </p:sp>
      <p:sp>
        <p:nvSpPr>
          <p:cNvPr id="4" name="Slide Number Placeholder 3"/>
          <p:cNvSpPr>
            <a:spLocks noGrp="1"/>
          </p:cNvSpPr>
          <p:nvPr>
            <p:ph type="sldNum" sz="quarter" idx="5"/>
          </p:nvPr>
        </p:nvSpPr>
        <p:spPr/>
        <p:txBody>
          <a:bodyPr/>
          <a:lstStyle/>
          <a:p>
            <a:fld id="{EB1F5B3C-AF86-9D49-9FA6-385D3E89A089}" type="slidenum">
              <a:rPr lang="en-US" smtClean="0"/>
              <a:t>17</a:t>
            </a:fld>
            <a:endParaRPr lang="en-US"/>
          </a:p>
        </p:txBody>
      </p:sp>
    </p:spTree>
    <p:extLst>
      <p:ext uri="{BB962C8B-B14F-4D97-AF65-F5344CB8AC3E}">
        <p14:creationId xmlns:p14="http://schemas.microsoft.com/office/powerpoint/2010/main" val="4116591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It is not advisable to describe of how to change to a new sponsor. It can very easily be interpreted from the “old” organisation that this Brand Partner was cross line recruited. </a:t>
            </a:r>
          </a:p>
          <a:p>
            <a:endParaRPr lang="en-US" dirty="0"/>
          </a:p>
        </p:txBody>
      </p:sp>
      <p:sp>
        <p:nvSpPr>
          <p:cNvPr id="4" name="Slide Number Placeholder 3"/>
          <p:cNvSpPr>
            <a:spLocks noGrp="1"/>
          </p:cNvSpPr>
          <p:nvPr>
            <p:ph type="sldNum" sz="quarter" idx="5"/>
          </p:nvPr>
        </p:nvSpPr>
        <p:spPr/>
        <p:txBody>
          <a:bodyPr/>
          <a:lstStyle/>
          <a:p>
            <a:fld id="{EB1F5B3C-AF86-9D49-9FA6-385D3E89A089}" type="slidenum">
              <a:rPr lang="en-US" smtClean="0"/>
              <a:t>18</a:t>
            </a:fld>
            <a:endParaRPr lang="en-US"/>
          </a:p>
        </p:txBody>
      </p:sp>
    </p:spTree>
    <p:extLst>
      <p:ext uri="{BB962C8B-B14F-4D97-AF65-F5344CB8AC3E}">
        <p14:creationId xmlns:p14="http://schemas.microsoft.com/office/powerpoint/2010/main" val="4291044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It is important to point out that it is the </a:t>
            </a:r>
            <a:r>
              <a:rPr lang="en-GB" u="sng" dirty="0"/>
              <a:t>Enroller</a:t>
            </a:r>
            <a:r>
              <a:rPr lang="en-GB" dirty="0"/>
              <a:t> and not the Sponsor who an apply for the 30 day sponsor change. </a:t>
            </a:r>
          </a:p>
          <a:p>
            <a:endParaRPr lang="en-US" dirty="0"/>
          </a:p>
        </p:txBody>
      </p:sp>
      <p:sp>
        <p:nvSpPr>
          <p:cNvPr id="4" name="Slide Number Placeholder 3"/>
          <p:cNvSpPr>
            <a:spLocks noGrp="1"/>
          </p:cNvSpPr>
          <p:nvPr>
            <p:ph type="sldNum" sz="quarter" idx="5"/>
          </p:nvPr>
        </p:nvSpPr>
        <p:spPr/>
        <p:txBody>
          <a:bodyPr/>
          <a:lstStyle/>
          <a:p>
            <a:fld id="{EB1F5B3C-AF86-9D49-9FA6-385D3E89A089}" type="slidenum">
              <a:rPr lang="en-US" smtClean="0"/>
              <a:t>4</a:t>
            </a:fld>
            <a:endParaRPr lang="en-US"/>
          </a:p>
        </p:txBody>
      </p:sp>
    </p:spTree>
    <p:extLst>
      <p:ext uri="{BB962C8B-B14F-4D97-AF65-F5344CB8AC3E}">
        <p14:creationId xmlns:p14="http://schemas.microsoft.com/office/powerpoint/2010/main" val="3474234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means, if the new BP is the enroller of 5 people, then these 5 people will also move with the BP to the new organisation. </a:t>
            </a:r>
          </a:p>
          <a:p>
            <a:endParaRPr lang="en-GB" dirty="0"/>
          </a:p>
          <a:p>
            <a:r>
              <a:rPr lang="en-GB" dirty="0"/>
              <a:t>It can effect the paid rank negatively, if all of a sudden OGV are missing from an upline’s leg. </a:t>
            </a:r>
          </a:p>
          <a:p>
            <a:r>
              <a:rPr lang="en-GB" sz="1800" spc="-5" dirty="0">
                <a:solidFill>
                  <a:srgbClr val="404040"/>
                </a:solidFill>
                <a:effectLst/>
                <a:latin typeface="Calibri" panose="020F0502020204030204" pitchFamily="34" charset="0"/>
                <a:ea typeface="Calibri" panose="020F0502020204030204" pitchFamily="34" charset="0"/>
              </a:rPr>
              <a:t>Sponsor</a:t>
            </a:r>
            <a:r>
              <a:rPr lang="en-GB" sz="1800" spc="-55" dirty="0">
                <a:solidFill>
                  <a:srgbClr val="404040"/>
                </a:solidFill>
                <a:effectLst/>
                <a:latin typeface="Calibri" panose="020F0502020204030204" pitchFamily="34" charset="0"/>
                <a:ea typeface="Calibri" panose="020F0502020204030204" pitchFamily="34" charset="0"/>
              </a:rPr>
              <a:t> </a:t>
            </a:r>
            <a:r>
              <a:rPr lang="en-GB" sz="1800" dirty="0">
                <a:solidFill>
                  <a:srgbClr val="404040"/>
                </a:solidFill>
                <a:effectLst/>
                <a:latin typeface="Calibri" panose="020F0502020204030204" pitchFamily="34" charset="0"/>
                <a:ea typeface="Calibri" panose="020F0502020204030204" pitchFamily="34" charset="0"/>
              </a:rPr>
              <a:t>changes</a:t>
            </a:r>
            <a:r>
              <a:rPr lang="en-GB" sz="1800" spc="-55" dirty="0">
                <a:solidFill>
                  <a:srgbClr val="404040"/>
                </a:solidFill>
                <a:effectLst/>
                <a:latin typeface="Calibri" panose="020F0502020204030204" pitchFamily="34" charset="0"/>
                <a:ea typeface="Calibri" panose="020F0502020204030204" pitchFamily="34" charset="0"/>
              </a:rPr>
              <a:t> </a:t>
            </a:r>
            <a:r>
              <a:rPr lang="en-GB" sz="1800" dirty="0">
                <a:solidFill>
                  <a:srgbClr val="404040"/>
                </a:solidFill>
                <a:effectLst/>
                <a:latin typeface="Calibri" panose="020F0502020204030204" pitchFamily="34" charset="0"/>
                <a:ea typeface="Calibri" panose="020F0502020204030204" pitchFamily="34" charset="0"/>
              </a:rPr>
              <a:t>must</a:t>
            </a:r>
            <a:r>
              <a:rPr lang="en-GB" sz="1800" spc="-55" dirty="0">
                <a:solidFill>
                  <a:srgbClr val="404040"/>
                </a:solidFill>
                <a:effectLst/>
                <a:latin typeface="Calibri" panose="020F0502020204030204" pitchFamily="34" charset="0"/>
                <a:ea typeface="Calibri" panose="020F0502020204030204" pitchFamily="34" charset="0"/>
              </a:rPr>
              <a:t> </a:t>
            </a:r>
            <a:r>
              <a:rPr lang="en-GB" sz="1800" dirty="0">
                <a:solidFill>
                  <a:srgbClr val="404040"/>
                </a:solidFill>
                <a:effectLst/>
                <a:latin typeface="Calibri" panose="020F0502020204030204" pitchFamily="34" charset="0"/>
                <a:ea typeface="Calibri" panose="020F0502020204030204" pitchFamily="34" charset="0"/>
              </a:rPr>
              <a:t>be</a:t>
            </a:r>
            <a:r>
              <a:rPr lang="en-GB" sz="1800" spc="-60" dirty="0">
                <a:solidFill>
                  <a:srgbClr val="404040"/>
                </a:solidFill>
                <a:effectLst/>
                <a:latin typeface="Calibri" panose="020F0502020204030204" pitchFamily="34" charset="0"/>
                <a:ea typeface="Calibri" panose="020F0502020204030204" pitchFamily="34" charset="0"/>
              </a:rPr>
              <a:t> </a:t>
            </a:r>
            <a:r>
              <a:rPr lang="en-GB" sz="1800" dirty="0">
                <a:solidFill>
                  <a:srgbClr val="404040"/>
                </a:solidFill>
                <a:effectLst/>
                <a:latin typeface="Calibri" panose="020F0502020204030204" pitchFamily="34" charset="0"/>
                <a:ea typeface="Calibri" panose="020F0502020204030204" pitchFamily="34" charset="0"/>
              </a:rPr>
              <a:t>made</a:t>
            </a:r>
            <a:r>
              <a:rPr lang="en-GB" sz="1800" spc="-60" dirty="0">
                <a:solidFill>
                  <a:srgbClr val="404040"/>
                </a:solidFill>
                <a:effectLst/>
                <a:latin typeface="Calibri" panose="020F0502020204030204" pitchFamily="34" charset="0"/>
                <a:ea typeface="Calibri" panose="020F0502020204030204" pitchFamily="34" charset="0"/>
              </a:rPr>
              <a:t> </a:t>
            </a:r>
            <a:r>
              <a:rPr lang="en-GB" sz="1800" dirty="0">
                <a:solidFill>
                  <a:srgbClr val="404040"/>
                </a:solidFill>
                <a:effectLst/>
                <a:latin typeface="Calibri" panose="020F0502020204030204" pitchFamily="34" charset="0"/>
                <a:ea typeface="Calibri" panose="020F0502020204030204" pitchFamily="34" charset="0"/>
              </a:rPr>
              <a:t>prior</a:t>
            </a:r>
            <a:r>
              <a:rPr lang="en-GB" sz="1800" spc="-55" dirty="0">
                <a:solidFill>
                  <a:srgbClr val="404040"/>
                </a:solidFill>
                <a:effectLst/>
                <a:latin typeface="Calibri" panose="020F0502020204030204" pitchFamily="34" charset="0"/>
                <a:ea typeface="Calibri" panose="020F0502020204030204" pitchFamily="34" charset="0"/>
              </a:rPr>
              <a:t> </a:t>
            </a:r>
            <a:r>
              <a:rPr lang="en-GB" sz="1800" dirty="0">
                <a:solidFill>
                  <a:srgbClr val="404040"/>
                </a:solidFill>
                <a:effectLst/>
                <a:latin typeface="Calibri" panose="020F0502020204030204" pitchFamily="34" charset="0"/>
                <a:ea typeface="Calibri" panose="020F0502020204030204" pitchFamily="34" charset="0"/>
              </a:rPr>
              <a:t>to</a:t>
            </a:r>
            <a:r>
              <a:rPr lang="en-GB" sz="1800" spc="-60" dirty="0">
                <a:solidFill>
                  <a:srgbClr val="404040"/>
                </a:solidFill>
                <a:effectLst/>
                <a:latin typeface="Calibri" panose="020F0502020204030204" pitchFamily="34" charset="0"/>
                <a:ea typeface="Calibri" panose="020F0502020204030204" pitchFamily="34" charset="0"/>
              </a:rPr>
              <a:t> </a:t>
            </a:r>
            <a:r>
              <a:rPr lang="en-GB" sz="1800" dirty="0">
                <a:solidFill>
                  <a:srgbClr val="404040"/>
                </a:solidFill>
                <a:effectLst/>
                <a:latin typeface="Calibri" panose="020F0502020204030204" pitchFamily="34" charset="0"/>
                <a:ea typeface="Calibri" panose="020F0502020204030204" pitchFamily="34" charset="0"/>
              </a:rPr>
              <a:t>the</a:t>
            </a:r>
            <a:r>
              <a:rPr lang="en-GB" sz="1800" spc="-60" dirty="0">
                <a:solidFill>
                  <a:srgbClr val="404040"/>
                </a:solidFill>
                <a:effectLst/>
                <a:latin typeface="Calibri" panose="020F0502020204030204" pitchFamily="34" charset="0"/>
                <a:ea typeface="Calibri" panose="020F0502020204030204" pitchFamily="34" charset="0"/>
              </a:rPr>
              <a:t> </a:t>
            </a:r>
            <a:r>
              <a:rPr lang="en-GB" sz="1800" dirty="0">
                <a:solidFill>
                  <a:srgbClr val="404040"/>
                </a:solidFill>
                <a:effectLst/>
                <a:latin typeface="Calibri" panose="020F0502020204030204" pitchFamily="34" charset="0"/>
                <a:ea typeface="Calibri" panose="020F0502020204030204" pitchFamily="34" charset="0"/>
              </a:rPr>
              <a:t>end</a:t>
            </a:r>
            <a:r>
              <a:rPr lang="en-GB" sz="1800" spc="-190" dirty="0">
                <a:solidFill>
                  <a:srgbClr val="404040"/>
                </a:solidFill>
                <a:effectLst/>
                <a:latin typeface="Calibri" panose="020F0502020204030204" pitchFamily="34" charset="0"/>
                <a:ea typeface="Calibri" panose="020F0502020204030204" pitchFamily="34" charset="0"/>
              </a:rPr>
              <a:t> </a:t>
            </a:r>
            <a:r>
              <a:rPr lang="en-GB" sz="1800" spc="-5" dirty="0">
                <a:solidFill>
                  <a:srgbClr val="404040"/>
                </a:solidFill>
                <a:effectLst/>
                <a:latin typeface="Calibri" panose="020F0502020204030204" pitchFamily="34" charset="0"/>
                <a:ea typeface="Calibri" panose="020F0502020204030204" pitchFamily="34" charset="0"/>
              </a:rPr>
              <a:t>of</a:t>
            </a:r>
            <a:r>
              <a:rPr lang="en-GB" sz="1800" spc="-55" dirty="0">
                <a:solidFill>
                  <a:srgbClr val="404040"/>
                </a:solidFill>
                <a:effectLst/>
                <a:latin typeface="Calibri" panose="020F0502020204030204" pitchFamily="34" charset="0"/>
                <a:ea typeface="Calibri" panose="020F0502020204030204" pitchFamily="34" charset="0"/>
              </a:rPr>
              <a:t> </a:t>
            </a:r>
            <a:r>
              <a:rPr lang="en-GB" sz="1800" spc="-5" dirty="0">
                <a:solidFill>
                  <a:srgbClr val="404040"/>
                </a:solidFill>
                <a:effectLst/>
                <a:latin typeface="Calibri" panose="020F0502020204030204" pitchFamily="34" charset="0"/>
                <a:ea typeface="Calibri" panose="020F0502020204030204" pitchFamily="34" charset="0"/>
              </a:rPr>
              <a:t>each</a:t>
            </a:r>
            <a:r>
              <a:rPr lang="en-GB" sz="1800" spc="-50" dirty="0">
                <a:solidFill>
                  <a:srgbClr val="404040"/>
                </a:solidFill>
                <a:effectLst/>
                <a:latin typeface="Calibri" panose="020F0502020204030204" pitchFamily="34" charset="0"/>
                <a:ea typeface="Calibri" panose="020F0502020204030204" pitchFamily="34" charset="0"/>
              </a:rPr>
              <a:t> </a:t>
            </a:r>
            <a:r>
              <a:rPr lang="en-GB" sz="1800" spc="-5" dirty="0">
                <a:solidFill>
                  <a:srgbClr val="404040"/>
                </a:solidFill>
                <a:effectLst/>
                <a:latin typeface="Calibri" panose="020F0502020204030204" pitchFamily="34" charset="0"/>
                <a:ea typeface="Calibri" panose="020F0502020204030204" pitchFamily="34" charset="0"/>
              </a:rPr>
              <a:t>calendar</a:t>
            </a:r>
            <a:r>
              <a:rPr lang="en-GB" sz="1800" spc="-50" dirty="0">
                <a:solidFill>
                  <a:srgbClr val="404040"/>
                </a:solidFill>
                <a:effectLst/>
                <a:latin typeface="Calibri" panose="020F0502020204030204" pitchFamily="34" charset="0"/>
                <a:ea typeface="Calibri" panose="020F0502020204030204" pitchFamily="34" charset="0"/>
              </a:rPr>
              <a:t> </a:t>
            </a:r>
            <a:r>
              <a:rPr lang="en-GB" sz="1800" dirty="0">
                <a:solidFill>
                  <a:srgbClr val="404040"/>
                </a:solidFill>
                <a:effectLst/>
                <a:latin typeface="Calibri" panose="020F0502020204030204" pitchFamily="34" charset="0"/>
                <a:ea typeface="Calibri" panose="020F0502020204030204" pitchFamily="34" charset="0"/>
              </a:rPr>
              <a:t>month</a:t>
            </a:r>
            <a:r>
              <a:rPr lang="en-GB" sz="1800" spc="-55" dirty="0">
                <a:solidFill>
                  <a:srgbClr val="404040"/>
                </a:solidFill>
                <a:effectLst/>
                <a:latin typeface="Calibri" panose="020F0502020204030204" pitchFamily="34" charset="0"/>
                <a:ea typeface="Calibri" panose="020F0502020204030204" pitchFamily="34" charset="0"/>
              </a:rPr>
              <a:t> </a:t>
            </a:r>
            <a:r>
              <a:rPr lang="en-GB" sz="1800" dirty="0">
                <a:solidFill>
                  <a:srgbClr val="404040"/>
                </a:solidFill>
                <a:effectLst/>
                <a:latin typeface="Calibri" panose="020F0502020204030204" pitchFamily="34" charset="0"/>
                <a:ea typeface="Calibri" panose="020F0502020204030204" pitchFamily="34" charset="0"/>
              </a:rPr>
              <a:t>to</a:t>
            </a:r>
            <a:r>
              <a:rPr lang="en-GB" sz="1800" spc="-50" dirty="0">
                <a:solidFill>
                  <a:srgbClr val="404040"/>
                </a:solidFill>
                <a:effectLst/>
                <a:latin typeface="Calibri" panose="020F0502020204030204" pitchFamily="34" charset="0"/>
                <a:ea typeface="Calibri" panose="020F0502020204030204" pitchFamily="34" charset="0"/>
              </a:rPr>
              <a:t> </a:t>
            </a:r>
            <a:r>
              <a:rPr lang="en-GB" sz="1800" dirty="0">
                <a:solidFill>
                  <a:srgbClr val="404040"/>
                </a:solidFill>
                <a:effectLst/>
                <a:latin typeface="Calibri" panose="020F0502020204030204" pitchFamily="34" charset="0"/>
                <a:ea typeface="Calibri" panose="020F0502020204030204" pitchFamily="34" charset="0"/>
              </a:rPr>
              <a:t>be</a:t>
            </a:r>
            <a:r>
              <a:rPr lang="en-GB" sz="1800" spc="-50" dirty="0">
                <a:solidFill>
                  <a:srgbClr val="404040"/>
                </a:solidFill>
                <a:effectLst/>
                <a:latin typeface="Calibri" panose="020F0502020204030204" pitchFamily="34" charset="0"/>
                <a:ea typeface="Calibri" panose="020F0502020204030204" pitchFamily="34" charset="0"/>
              </a:rPr>
              <a:t> </a:t>
            </a:r>
            <a:r>
              <a:rPr lang="en-GB" sz="1800" dirty="0">
                <a:solidFill>
                  <a:srgbClr val="404040"/>
                </a:solidFill>
                <a:effectLst/>
                <a:latin typeface="Calibri" panose="020F0502020204030204" pitchFamily="34" charset="0"/>
                <a:ea typeface="Calibri" panose="020F0502020204030204" pitchFamily="34" charset="0"/>
              </a:rPr>
              <a:t>recognised</a:t>
            </a:r>
            <a:r>
              <a:rPr lang="en-GB" sz="1800" spc="-50" dirty="0">
                <a:solidFill>
                  <a:srgbClr val="404040"/>
                </a:solidFill>
                <a:effectLst/>
                <a:latin typeface="Calibri" panose="020F0502020204030204" pitchFamily="34" charset="0"/>
                <a:ea typeface="Calibri" panose="020F0502020204030204" pitchFamily="34" charset="0"/>
              </a:rPr>
              <a:t> </a:t>
            </a:r>
            <a:r>
              <a:rPr lang="en-GB" sz="1800" dirty="0">
                <a:solidFill>
                  <a:srgbClr val="404040"/>
                </a:solidFill>
                <a:effectLst/>
                <a:latin typeface="Calibri" panose="020F0502020204030204" pitchFamily="34" charset="0"/>
                <a:ea typeface="Calibri" panose="020F0502020204030204" pitchFamily="34" charset="0"/>
              </a:rPr>
              <a:t>in</a:t>
            </a:r>
            <a:r>
              <a:rPr lang="en-GB" sz="1800" spc="-55" dirty="0">
                <a:solidFill>
                  <a:srgbClr val="404040"/>
                </a:solidFill>
                <a:effectLst/>
                <a:latin typeface="Calibri" panose="020F0502020204030204" pitchFamily="34" charset="0"/>
                <a:ea typeface="Calibri" panose="020F0502020204030204" pitchFamily="34" charset="0"/>
              </a:rPr>
              <a:t> </a:t>
            </a:r>
            <a:r>
              <a:rPr lang="en-GB" sz="1800" dirty="0">
                <a:solidFill>
                  <a:srgbClr val="404040"/>
                </a:solidFill>
                <a:effectLst/>
                <a:latin typeface="Calibri" panose="020F0502020204030204" pitchFamily="34" charset="0"/>
                <a:ea typeface="Calibri" panose="020F0502020204030204" pitchFamily="34" charset="0"/>
              </a:rPr>
              <a:t>that</a:t>
            </a:r>
            <a:r>
              <a:rPr lang="en-GB" sz="1800" spc="-190" dirty="0">
                <a:solidFill>
                  <a:srgbClr val="404040"/>
                </a:solidFill>
                <a:effectLst/>
                <a:latin typeface="Calibri" panose="020F0502020204030204" pitchFamily="34" charset="0"/>
                <a:ea typeface="Calibri" panose="020F0502020204030204" pitchFamily="34" charset="0"/>
              </a:rPr>
              <a:t>  </a:t>
            </a:r>
            <a:r>
              <a:rPr lang="en-GB" sz="1800" spc="-5" dirty="0">
                <a:solidFill>
                  <a:srgbClr val="404040"/>
                </a:solidFill>
                <a:effectLst/>
                <a:latin typeface="Calibri" panose="020F0502020204030204" pitchFamily="34" charset="0"/>
                <a:ea typeface="Calibri" panose="020F0502020204030204" pitchFamily="34" charset="0"/>
              </a:rPr>
              <a:t>month.</a:t>
            </a:r>
            <a:r>
              <a:rPr lang="en-GB" sz="1800" spc="-50" dirty="0">
                <a:solidFill>
                  <a:srgbClr val="404040"/>
                </a:solidFill>
                <a:effectLst/>
                <a:latin typeface="Calibri" panose="020F0502020204030204" pitchFamily="34" charset="0"/>
                <a:ea typeface="Calibri" panose="020F0502020204030204" pitchFamily="34" charset="0"/>
              </a:rPr>
              <a:t> </a:t>
            </a:r>
            <a:r>
              <a:rPr lang="en-GB" sz="1800" spc="-5" dirty="0">
                <a:solidFill>
                  <a:srgbClr val="404040"/>
                </a:solidFill>
                <a:effectLst/>
                <a:latin typeface="Calibri" panose="020F0502020204030204" pitchFamily="34" charset="0"/>
                <a:ea typeface="Calibri" panose="020F0502020204030204" pitchFamily="34" charset="0"/>
              </a:rPr>
              <a:t>If</a:t>
            </a:r>
            <a:r>
              <a:rPr lang="en-GB" sz="1800" spc="-50" dirty="0">
                <a:solidFill>
                  <a:srgbClr val="404040"/>
                </a:solidFill>
                <a:effectLst/>
                <a:latin typeface="Calibri" panose="020F0502020204030204" pitchFamily="34" charset="0"/>
                <a:ea typeface="Calibri" panose="020F0502020204030204" pitchFamily="34" charset="0"/>
              </a:rPr>
              <a:t> </a:t>
            </a:r>
            <a:r>
              <a:rPr lang="en-GB" sz="1800" spc="-5" dirty="0">
                <a:solidFill>
                  <a:srgbClr val="404040"/>
                </a:solidFill>
                <a:effectLst/>
                <a:latin typeface="Calibri" panose="020F0502020204030204" pitchFamily="34" charset="0"/>
                <a:ea typeface="Calibri" panose="020F0502020204030204" pitchFamily="34" charset="0"/>
              </a:rPr>
              <a:t>the</a:t>
            </a:r>
            <a:r>
              <a:rPr lang="en-GB" sz="1800" spc="-50" dirty="0">
                <a:solidFill>
                  <a:srgbClr val="404040"/>
                </a:solidFill>
                <a:effectLst/>
                <a:latin typeface="Calibri" panose="020F0502020204030204" pitchFamily="34" charset="0"/>
                <a:ea typeface="Calibri" panose="020F0502020204030204" pitchFamily="34" charset="0"/>
              </a:rPr>
              <a:t> </a:t>
            </a:r>
            <a:r>
              <a:rPr lang="en-GB" sz="1800" dirty="0">
                <a:solidFill>
                  <a:srgbClr val="404040"/>
                </a:solidFill>
                <a:effectLst/>
                <a:latin typeface="Calibri" panose="020F0502020204030204" pitchFamily="34" charset="0"/>
                <a:ea typeface="Calibri" panose="020F0502020204030204" pitchFamily="34" charset="0"/>
              </a:rPr>
              <a:t>Sponsor</a:t>
            </a:r>
            <a:r>
              <a:rPr lang="en-GB" sz="1800" spc="-50" dirty="0">
                <a:solidFill>
                  <a:srgbClr val="404040"/>
                </a:solidFill>
                <a:effectLst/>
                <a:latin typeface="Calibri" panose="020F0502020204030204" pitchFamily="34" charset="0"/>
                <a:ea typeface="Calibri" panose="020F0502020204030204" pitchFamily="34" charset="0"/>
              </a:rPr>
              <a:t> </a:t>
            </a:r>
            <a:r>
              <a:rPr lang="en-GB" sz="1800" dirty="0">
                <a:solidFill>
                  <a:srgbClr val="404040"/>
                </a:solidFill>
                <a:effectLst/>
                <a:latin typeface="Calibri" panose="020F0502020204030204" pitchFamily="34" charset="0"/>
                <a:ea typeface="Calibri" panose="020F0502020204030204" pitchFamily="34" charset="0"/>
              </a:rPr>
              <a:t>change</a:t>
            </a:r>
            <a:r>
              <a:rPr lang="en-GB" sz="1800" spc="-45" dirty="0">
                <a:solidFill>
                  <a:srgbClr val="404040"/>
                </a:solidFill>
                <a:effectLst/>
                <a:latin typeface="Calibri" panose="020F0502020204030204" pitchFamily="34" charset="0"/>
                <a:ea typeface="Calibri" panose="020F0502020204030204" pitchFamily="34" charset="0"/>
              </a:rPr>
              <a:t> </a:t>
            </a:r>
            <a:r>
              <a:rPr lang="en-GB" sz="1800" dirty="0">
                <a:solidFill>
                  <a:srgbClr val="404040"/>
                </a:solidFill>
                <a:effectLst/>
                <a:latin typeface="Calibri" panose="020F0502020204030204" pitchFamily="34" charset="0"/>
                <a:ea typeface="Calibri" panose="020F0502020204030204" pitchFamily="34" charset="0"/>
              </a:rPr>
              <a:t>is</a:t>
            </a:r>
            <a:r>
              <a:rPr lang="en-GB" sz="1800" spc="-50" dirty="0">
                <a:solidFill>
                  <a:srgbClr val="404040"/>
                </a:solidFill>
                <a:effectLst/>
                <a:latin typeface="Calibri" panose="020F0502020204030204" pitchFamily="34" charset="0"/>
                <a:ea typeface="Calibri" panose="020F0502020204030204" pitchFamily="34" charset="0"/>
              </a:rPr>
              <a:t> </a:t>
            </a:r>
            <a:r>
              <a:rPr lang="en-GB" sz="1800" dirty="0">
                <a:solidFill>
                  <a:srgbClr val="404040"/>
                </a:solidFill>
                <a:effectLst/>
                <a:latin typeface="Calibri" panose="020F0502020204030204" pitchFamily="34" charset="0"/>
                <a:ea typeface="Calibri" panose="020F0502020204030204" pitchFamily="34" charset="0"/>
              </a:rPr>
              <a:t>submitted</a:t>
            </a:r>
            <a:r>
              <a:rPr lang="en-GB" sz="1800" spc="-50" dirty="0">
                <a:solidFill>
                  <a:srgbClr val="404040"/>
                </a:solidFill>
                <a:effectLst/>
                <a:latin typeface="Calibri" panose="020F0502020204030204" pitchFamily="34" charset="0"/>
                <a:ea typeface="Calibri" panose="020F0502020204030204" pitchFamily="34" charset="0"/>
              </a:rPr>
              <a:t> </a:t>
            </a:r>
            <a:r>
              <a:rPr lang="en-GB" sz="1800" dirty="0">
                <a:solidFill>
                  <a:srgbClr val="404040"/>
                </a:solidFill>
                <a:effectLst/>
                <a:latin typeface="Calibri" panose="020F0502020204030204" pitchFamily="34" charset="0"/>
                <a:ea typeface="Calibri" panose="020F0502020204030204" pitchFamily="34" charset="0"/>
              </a:rPr>
              <a:t>after </a:t>
            </a:r>
            <a:r>
              <a:rPr lang="en-GB" sz="1800" spc="-190" dirty="0">
                <a:solidFill>
                  <a:srgbClr val="404040"/>
                </a:solidFill>
                <a:effectLst/>
                <a:latin typeface="Calibri" panose="020F0502020204030204" pitchFamily="34" charset="0"/>
                <a:ea typeface="Calibri" panose="020F0502020204030204" pitchFamily="34" charset="0"/>
              </a:rPr>
              <a:t> </a:t>
            </a:r>
            <a:r>
              <a:rPr lang="en-GB" sz="1800" dirty="0">
                <a:solidFill>
                  <a:srgbClr val="404040"/>
                </a:solidFill>
                <a:effectLst/>
                <a:latin typeface="Calibri" panose="020F0502020204030204" pitchFamily="34" charset="0"/>
                <a:ea typeface="Calibri" panose="020F0502020204030204" pitchFamily="34" charset="0"/>
              </a:rPr>
              <a:t>the last calendar day of the month but within</a:t>
            </a:r>
            <a:r>
              <a:rPr lang="en-GB" sz="1800" spc="5" dirty="0">
                <a:solidFill>
                  <a:srgbClr val="404040"/>
                </a:solidFill>
                <a:effectLst/>
                <a:latin typeface="Calibri" panose="020F0502020204030204" pitchFamily="34" charset="0"/>
                <a:ea typeface="Calibri" panose="020F0502020204030204" pitchFamily="34" charset="0"/>
              </a:rPr>
              <a:t> </a:t>
            </a:r>
            <a:r>
              <a:rPr lang="en-GB" sz="1800" dirty="0">
                <a:solidFill>
                  <a:srgbClr val="404040"/>
                </a:solidFill>
                <a:effectLst/>
                <a:latin typeface="Calibri" panose="020F0502020204030204" pitchFamily="34" charset="0"/>
                <a:ea typeface="Calibri" panose="020F0502020204030204" pitchFamily="34" charset="0"/>
              </a:rPr>
              <a:t>the 30 days of enrolment, the Sponsor change</a:t>
            </a:r>
            <a:r>
              <a:rPr lang="en-GB" sz="1800" spc="5" dirty="0">
                <a:solidFill>
                  <a:srgbClr val="404040"/>
                </a:solidFill>
                <a:effectLst/>
                <a:latin typeface="Calibri" panose="020F0502020204030204" pitchFamily="34" charset="0"/>
                <a:ea typeface="Calibri" panose="020F0502020204030204" pitchFamily="34" charset="0"/>
              </a:rPr>
              <a:t> </a:t>
            </a:r>
            <a:r>
              <a:rPr lang="en-GB" sz="1800" dirty="0">
                <a:solidFill>
                  <a:srgbClr val="404040"/>
                </a:solidFill>
                <a:effectLst/>
                <a:latin typeface="Calibri" panose="020F0502020204030204" pitchFamily="34" charset="0"/>
                <a:ea typeface="Calibri" panose="020F0502020204030204" pitchFamily="34" charset="0"/>
              </a:rPr>
              <a:t>will</a:t>
            </a:r>
            <a:r>
              <a:rPr lang="en-GB" sz="1800" spc="5" dirty="0">
                <a:solidFill>
                  <a:srgbClr val="404040"/>
                </a:solidFill>
                <a:effectLst/>
                <a:latin typeface="Calibri" panose="020F0502020204030204" pitchFamily="34" charset="0"/>
                <a:ea typeface="Calibri" panose="020F0502020204030204" pitchFamily="34" charset="0"/>
              </a:rPr>
              <a:t> </a:t>
            </a:r>
            <a:r>
              <a:rPr lang="en-GB" sz="1800" dirty="0">
                <a:solidFill>
                  <a:srgbClr val="404040"/>
                </a:solidFill>
                <a:effectLst/>
                <a:latin typeface="Calibri" panose="020F0502020204030204" pitchFamily="34" charset="0"/>
                <a:ea typeface="Calibri" panose="020F0502020204030204" pitchFamily="34" charset="0"/>
              </a:rPr>
              <a:t>not</a:t>
            </a:r>
            <a:r>
              <a:rPr lang="en-GB" sz="1800" spc="5" dirty="0">
                <a:solidFill>
                  <a:srgbClr val="404040"/>
                </a:solidFill>
                <a:effectLst/>
                <a:latin typeface="Calibri" panose="020F0502020204030204" pitchFamily="34" charset="0"/>
                <a:ea typeface="Calibri" panose="020F0502020204030204" pitchFamily="34" charset="0"/>
              </a:rPr>
              <a:t> </a:t>
            </a:r>
            <a:r>
              <a:rPr lang="en-GB" sz="1800" dirty="0">
                <a:solidFill>
                  <a:srgbClr val="404040"/>
                </a:solidFill>
                <a:effectLst/>
                <a:latin typeface="Calibri" panose="020F0502020204030204" pitchFamily="34" charset="0"/>
                <a:ea typeface="Calibri" panose="020F0502020204030204" pitchFamily="34" charset="0"/>
              </a:rPr>
              <a:t>be</a:t>
            </a:r>
            <a:r>
              <a:rPr lang="en-GB" sz="1800" spc="5" dirty="0">
                <a:solidFill>
                  <a:srgbClr val="404040"/>
                </a:solidFill>
                <a:effectLst/>
                <a:latin typeface="Calibri" panose="020F0502020204030204" pitchFamily="34" charset="0"/>
                <a:ea typeface="Calibri" panose="020F0502020204030204" pitchFamily="34" charset="0"/>
              </a:rPr>
              <a:t> </a:t>
            </a:r>
            <a:r>
              <a:rPr lang="en-GB" sz="1800" dirty="0">
                <a:solidFill>
                  <a:srgbClr val="404040"/>
                </a:solidFill>
                <a:effectLst/>
                <a:latin typeface="Calibri" panose="020F0502020204030204" pitchFamily="34" charset="0"/>
                <a:ea typeface="Calibri" panose="020F0502020204030204" pitchFamily="34" charset="0"/>
              </a:rPr>
              <a:t>recognized</a:t>
            </a:r>
            <a:r>
              <a:rPr lang="en-GB" sz="1800" spc="5" dirty="0">
                <a:solidFill>
                  <a:srgbClr val="404040"/>
                </a:solidFill>
                <a:effectLst/>
                <a:latin typeface="Calibri" panose="020F0502020204030204" pitchFamily="34" charset="0"/>
                <a:ea typeface="Calibri" panose="020F0502020204030204" pitchFamily="34" charset="0"/>
              </a:rPr>
              <a:t> </a:t>
            </a:r>
            <a:r>
              <a:rPr lang="en-GB" sz="1800" dirty="0">
                <a:solidFill>
                  <a:srgbClr val="404040"/>
                </a:solidFill>
                <a:effectLst/>
                <a:latin typeface="Calibri" panose="020F0502020204030204" pitchFamily="34" charset="0"/>
                <a:ea typeface="Calibri" panose="020F0502020204030204" pitchFamily="34" charset="0"/>
              </a:rPr>
              <a:t>until</a:t>
            </a:r>
            <a:r>
              <a:rPr lang="en-GB" sz="1800" spc="5" dirty="0">
                <a:solidFill>
                  <a:srgbClr val="404040"/>
                </a:solidFill>
                <a:effectLst/>
                <a:latin typeface="Calibri" panose="020F0502020204030204" pitchFamily="34" charset="0"/>
                <a:ea typeface="Calibri" panose="020F0502020204030204" pitchFamily="34" charset="0"/>
              </a:rPr>
              <a:t> </a:t>
            </a:r>
            <a:r>
              <a:rPr lang="en-GB" sz="1800" dirty="0">
                <a:solidFill>
                  <a:srgbClr val="404040"/>
                </a:solidFill>
                <a:effectLst/>
                <a:latin typeface="Calibri" panose="020F0502020204030204" pitchFamily="34" charset="0"/>
                <a:ea typeface="Calibri" panose="020F0502020204030204" pitchFamily="34" charset="0"/>
              </a:rPr>
              <a:t>the</a:t>
            </a:r>
            <a:r>
              <a:rPr lang="en-GB" sz="1800" spc="5" dirty="0">
                <a:solidFill>
                  <a:srgbClr val="404040"/>
                </a:solidFill>
                <a:effectLst/>
                <a:latin typeface="Calibri" panose="020F0502020204030204" pitchFamily="34" charset="0"/>
                <a:ea typeface="Calibri" panose="020F0502020204030204" pitchFamily="34" charset="0"/>
              </a:rPr>
              <a:t> </a:t>
            </a:r>
            <a:r>
              <a:rPr lang="en-GB" sz="1800" dirty="0">
                <a:solidFill>
                  <a:srgbClr val="404040"/>
                </a:solidFill>
                <a:effectLst/>
                <a:latin typeface="Calibri" panose="020F0502020204030204" pitchFamily="34" charset="0"/>
                <a:ea typeface="Calibri" panose="020F0502020204030204" pitchFamily="34" charset="0"/>
              </a:rPr>
              <a:t>following</a:t>
            </a:r>
            <a:r>
              <a:rPr lang="en-GB" sz="1800" spc="5" dirty="0">
                <a:solidFill>
                  <a:srgbClr val="404040"/>
                </a:solidFill>
                <a:effectLst/>
                <a:latin typeface="Calibri" panose="020F0502020204030204" pitchFamily="34" charset="0"/>
                <a:ea typeface="Calibri" panose="020F0502020204030204" pitchFamily="34" charset="0"/>
              </a:rPr>
              <a:t> </a:t>
            </a:r>
            <a:r>
              <a:rPr lang="en-GB" sz="1800" dirty="0">
                <a:solidFill>
                  <a:srgbClr val="404040"/>
                </a:solidFill>
                <a:effectLst/>
                <a:latin typeface="Calibri" panose="020F0502020204030204" pitchFamily="34" charset="0"/>
                <a:ea typeface="Calibri" panose="020F0502020204030204" pitchFamily="34" charset="0"/>
              </a:rPr>
              <a:t>month. </a:t>
            </a:r>
            <a:endParaRPr lang="en-GB" dirty="0"/>
          </a:p>
        </p:txBody>
      </p:sp>
      <p:sp>
        <p:nvSpPr>
          <p:cNvPr id="4" name="Slide Number Placeholder 3"/>
          <p:cNvSpPr>
            <a:spLocks noGrp="1"/>
          </p:cNvSpPr>
          <p:nvPr>
            <p:ph type="sldNum" sz="quarter" idx="5"/>
          </p:nvPr>
        </p:nvSpPr>
        <p:spPr/>
        <p:txBody>
          <a:bodyPr/>
          <a:lstStyle/>
          <a:p>
            <a:fld id="{EB1F5B3C-AF86-9D49-9FA6-385D3E89A089}" type="slidenum">
              <a:rPr lang="en-US" smtClean="0"/>
              <a:t>5</a:t>
            </a:fld>
            <a:endParaRPr lang="en-US"/>
          </a:p>
        </p:txBody>
      </p:sp>
    </p:spTree>
    <p:extLst>
      <p:ext uri="{BB962C8B-B14F-4D97-AF65-F5344CB8AC3E}">
        <p14:creationId xmlns:p14="http://schemas.microsoft.com/office/powerpoint/2010/main" val="837698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Inactivity means “not having ordered for at least 50PV in the last 12 months”. </a:t>
            </a:r>
          </a:p>
          <a:p>
            <a:endParaRPr lang="en-US" dirty="0"/>
          </a:p>
        </p:txBody>
      </p:sp>
      <p:sp>
        <p:nvSpPr>
          <p:cNvPr id="4" name="Slide Number Placeholder 3"/>
          <p:cNvSpPr>
            <a:spLocks noGrp="1"/>
          </p:cNvSpPr>
          <p:nvPr>
            <p:ph type="sldNum" sz="quarter" idx="5"/>
          </p:nvPr>
        </p:nvSpPr>
        <p:spPr/>
        <p:txBody>
          <a:bodyPr/>
          <a:lstStyle/>
          <a:p>
            <a:fld id="{EB1F5B3C-AF86-9D49-9FA6-385D3E89A089}" type="slidenum">
              <a:rPr lang="en-US" smtClean="0"/>
              <a:t>6</a:t>
            </a:fld>
            <a:endParaRPr lang="en-US"/>
          </a:p>
        </p:txBody>
      </p:sp>
    </p:spTree>
    <p:extLst>
      <p:ext uri="{BB962C8B-B14F-4D97-AF65-F5344CB8AC3E}">
        <p14:creationId xmlns:p14="http://schemas.microsoft.com/office/powerpoint/2010/main" val="2557589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Enroller will stay only if the Enroller is still a direct upline in the organisation. </a:t>
            </a:r>
          </a:p>
          <a:p>
            <a:endParaRPr lang="en-GB" dirty="0"/>
          </a:p>
          <a:p>
            <a:endParaRPr lang="en-GB" dirty="0"/>
          </a:p>
          <a:p>
            <a:endParaRPr lang="en-US" dirty="0"/>
          </a:p>
        </p:txBody>
      </p:sp>
      <p:sp>
        <p:nvSpPr>
          <p:cNvPr id="4" name="Slide Number Placeholder 3"/>
          <p:cNvSpPr>
            <a:spLocks noGrp="1"/>
          </p:cNvSpPr>
          <p:nvPr>
            <p:ph type="sldNum" sz="quarter" idx="5"/>
          </p:nvPr>
        </p:nvSpPr>
        <p:spPr/>
        <p:txBody>
          <a:bodyPr/>
          <a:lstStyle/>
          <a:p>
            <a:fld id="{EB1F5B3C-AF86-9D49-9FA6-385D3E89A089}" type="slidenum">
              <a:rPr lang="en-US" smtClean="0"/>
              <a:t>7</a:t>
            </a:fld>
            <a:endParaRPr lang="en-US"/>
          </a:p>
        </p:txBody>
      </p:sp>
    </p:spTree>
    <p:extLst>
      <p:ext uri="{BB962C8B-B14F-4D97-AF65-F5344CB8AC3E}">
        <p14:creationId xmlns:p14="http://schemas.microsoft.com/office/powerpoint/2010/main" val="41632086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YL understands that there are circumstances where a sponsor change is necessary however. </a:t>
            </a:r>
          </a:p>
          <a:p>
            <a:endParaRPr lang="en-US" dirty="0"/>
          </a:p>
        </p:txBody>
      </p:sp>
      <p:sp>
        <p:nvSpPr>
          <p:cNvPr id="4" name="Slide Number Placeholder 3"/>
          <p:cNvSpPr>
            <a:spLocks noGrp="1"/>
          </p:cNvSpPr>
          <p:nvPr>
            <p:ph type="sldNum" sz="quarter" idx="5"/>
          </p:nvPr>
        </p:nvSpPr>
        <p:spPr/>
        <p:txBody>
          <a:bodyPr/>
          <a:lstStyle/>
          <a:p>
            <a:fld id="{EB1F5B3C-AF86-9D49-9FA6-385D3E89A089}" type="slidenum">
              <a:rPr lang="en-US" smtClean="0"/>
              <a:t>8</a:t>
            </a:fld>
            <a:endParaRPr lang="en-US"/>
          </a:p>
        </p:txBody>
      </p:sp>
    </p:spTree>
    <p:extLst>
      <p:ext uri="{BB962C8B-B14F-4D97-AF65-F5344CB8AC3E}">
        <p14:creationId xmlns:p14="http://schemas.microsoft.com/office/powerpoint/2010/main" val="11102603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Encouraging a YL Brand Partner (directly or indirectly) from another organisation to join your organisation is the definition of cross line recruiting. </a:t>
            </a:r>
          </a:p>
          <a:p>
            <a:endParaRPr lang="en-US" dirty="0"/>
          </a:p>
        </p:txBody>
      </p:sp>
      <p:sp>
        <p:nvSpPr>
          <p:cNvPr id="4" name="Slide Number Placeholder 3"/>
          <p:cNvSpPr>
            <a:spLocks noGrp="1"/>
          </p:cNvSpPr>
          <p:nvPr>
            <p:ph type="sldNum" sz="quarter" idx="5"/>
          </p:nvPr>
        </p:nvSpPr>
        <p:spPr/>
        <p:txBody>
          <a:bodyPr/>
          <a:lstStyle/>
          <a:p>
            <a:fld id="{EB1F5B3C-AF86-9D49-9FA6-385D3E89A089}" type="slidenum">
              <a:rPr lang="en-US" smtClean="0"/>
              <a:t>10</a:t>
            </a:fld>
            <a:endParaRPr lang="en-US"/>
          </a:p>
        </p:txBody>
      </p:sp>
    </p:spTree>
    <p:extLst>
      <p:ext uri="{BB962C8B-B14F-4D97-AF65-F5344CB8AC3E}">
        <p14:creationId xmlns:p14="http://schemas.microsoft.com/office/powerpoint/2010/main" val="3728783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It can happen unintentionally or deliberately. There will be examples of unintentional cross line recruiting on the following slides. </a:t>
            </a:r>
          </a:p>
          <a:p>
            <a:endParaRPr lang="en-US" dirty="0"/>
          </a:p>
        </p:txBody>
      </p:sp>
      <p:sp>
        <p:nvSpPr>
          <p:cNvPr id="4" name="Slide Number Placeholder 3"/>
          <p:cNvSpPr>
            <a:spLocks noGrp="1"/>
          </p:cNvSpPr>
          <p:nvPr>
            <p:ph type="sldNum" sz="quarter" idx="5"/>
          </p:nvPr>
        </p:nvSpPr>
        <p:spPr/>
        <p:txBody>
          <a:bodyPr/>
          <a:lstStyle/>
          <a:p>
            <a:fld id="{EB1F5B3C-AF86-9D49-9FA6-385D3E89A089}" type="slidenum">
              <a:rPr lang="en-US" smtClean="0"/>
              <a:t>11</a:t>
            </a:fld>
            <a:endParaRPr lang="en-US"/>
          </a:p>
        </p:txBody>
      </p:sp>
    </p:spTree>
    <p:extLst>
      <p:ext uri="{BB962C8B-B14F-4D97-AF65-F5344CB8AC3E}">
        <p14:creationId xmlns:p14="http://schemas.microsoft.com/office/powerpoint/2010/main" val="31156205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Cross line recruiting very often happens in conjunction with opening a duplicate account, or getting someone to come to your organisation who already had a YL account during the last 6 months. </a:t>
            </a:r>
          </a:p>
          <a:p>
            <a:endParaRPr lang="en-US" dirty="0"/>
          </a:p>
        </p:txBody>
      </p:sp>
      <p:sp>
        <p:nvSpPr>
          <p:cNvPr id="4" name="Slide Number Placeholder 3"/>
          <p:cNvSpPr>
            <a:spLocks noGrp="1"/>
          </p:cNvSpPr>
          <p:nvPr>
            <p:ph type="sldNum" sz="quarter" idx="5"/>
          </p:nvPr>
        </p:nvSpPr>
        <p:spPr/>
        <p:txBody>
          <a:bodyPr/>
          <a:lstStyle/>
          <a:p>
            <a:fld id="{EB1F5B3C-AF86-9D49-9FA6-385D3E89A089}" type="slidenum">
              <a:rPr lang="en-US" smtClean="0"/>
              <a:t>12</a:t>
            </a:fld>
            <a:endParaRPr lang="en-US"/>
          </a:p>
        </p:txBody>
      </p:sp>
    </p:spTree>
    <p:extLst>
      <p:ext uri="{BB962C8B-B14F-4D97-AF65-F5344CB8AC3E}">
        <p14:creationId xmlns:p14="http://schemas.microsoft.com/office/powerpoint/2010/main" val="1944478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EFCA0-43E7-7147-8127-AF9943BA623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7041C2DB-7C6D-134F-8BFD-6DE0C4E990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2B649CB8-420A-074A-A955-A6B639509FD5}"/>
              </a:ext>
            </a:extLst>
          </p:cNvPr>
          <p:cNvSpPr>
            <a:spLocks noGrp="1"/>
          </p:cNvSpPr>
          <p:nvPr>
            <p:ph type="dt" sz="half" idx="10"/>
          </p:nvPr>
        </p:nvSpPr>
        <p:spPr/>
        <p:txBody>
          <a:bodyPr/>
          <a:lstStyle/>
          <a:p>
            <a:fld id="{C0871854-3BE8-EA4C-AE1C-A6BF5A18ED0F}" type="datetimeFigureOut">
              <a:rPr lang="en-US" smtClean="0"/>
              <a:t>4/8/22</a:t>
            </a:fld>
            <a:endParaRPr lang="en-US"/>
          </a:p>
        </p:txBody>
      </p:sp>
      <p:sp>
        <p:nvSpPr>
          <p:cNvPr id="5" name="Footer Placeholder 4">
            <a:extLst>
              <a:ext uri="{FF2B5EF4-FFF2-40B4-BE49-F238E27FC236}">
                <a16:creationId xmlns:a16="http://schemas.microsoft.com/office/drawing/2014/main" id="{A6CDB14A-6183-AA4C-8234-2BCC8CA1A0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F7C51F-5D4A-A243-863B-C2C160F1DB03}"/>
              </a:ext>
            </a:extLst>
          </p:cNvPr>
          <p:cNvSpPr>
            <a:spLocks noGrp="1"/>
          </p:cNvSpPr>
          <p:nvPr>
            <p:ph type="sldNum" sz="quarter" idx="12"/>
          </p:nvPr>
        </p:nvSpPr>
        <p:spPr/>
        <p:txBody>
          <a:bodyPr/>
          <a:lstStyle/>
          <a:p>
            <a:fld id="{6AB20417-8192-3546-978E-BA42C459B434}" type="slidenum">
              <a:rPr lang="en-US" smtClean="0"/>
              <a:t>‹#›</a:t>
            </a:fld>
            <a:endParaRPr lang="en-US"/>
          </a:p>
        </p:txBody>
      </p:sp>
    </p:spTree>
    <p:extLst>
      <p:ext uri="{BB962C8B-B14F-4D97-AF65-F5344CB8AC3E}">
        <p14:creationId xmlns:p14="http://schemas.microsoft.com/office/powerpoint/2010/main" val="438600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769CA-F703-944E-8238-272B3F0905AB}"/>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ED36027-18B3-4448-9C9A-05BE364110B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66C205E-78C7-4E4E-BAA1-F1F8BD43D5E6}"/>
              </a:ext>
            </a:extLst>
          </p:cNvPr>
          <p:cNvSpPr>
            <a:spLocks noGrp="1"/>
          </p:cNvSpPr>
          <p:nvPr>
            <p:ph type="dt" sz="half" idx="10"/>
          </p:nvPr>
        </p:nvSpPr>
        <p:spPr/>
        <p:txBody>
          <a:bodyPr/>
          <a:lstStyle/>
          <a:p>
            <a:fld id="{C0871854-3BE8-EA4C-AE1C-A6BF5A18ED0F}" type="datetimeFigureOut">
              <a:rPr lang="en-US" smtClean="0"/>
              <a:t>4/8/22</a:t>
            </a:fld>
            <a:endParaRPr lang="en-US"/>
          </a:p>
        </p:txBody>
      </p:sp>
      <p:sp>
        <p:nvSpPr>
          <p:cNvPr id="5" name="Footer Placeholder 4">
            <a:extLst>
              <a:ext uri="{FF2B5EF4-FFF2-40B4-BE49-F238E27FC236}">
                <a16:creationId xmlns:a16="http://schemas.microsoft.com/office/drawing/2014/main" id="{1C8E02A3-4F11-E24A-9C65-9B4588DB5D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8BAFA3-72CB-D047-A866-ADE67796C938}"/>
              </a:ext>
            </a:extLst>
          </p:cNvPr>
          <p:cNvSpPr>
            <a:spLocks noGrp="1"/>
          </p:cNvSpPr>
          <p:nvPr>
            <p:ph type="sldNum" sz="quarter" idx="12"/>
          </p:nvPr>
        </p:nvSpPr>
        <p:spPr/>
        <p:txBody>
          <a:bodyPr/>
          <a:lstStyle/>
          <a:p>
            <a:fld id="{6AB20417-8192-3546-978E-BA42C459B434}" type="slidenum">
              <a:rPr lang="en-US" smtClean="0"/>
              <a:t>‹#›</a:t>
            </a:fld>
            <a:endParaRPr lang="en-US"/>
          </a:p>
        </p:txBody>
      </p:sp>
    </p:spTree>
    <p:extLst>
      <p:ext uri="{BB962C8B-B14F-4D97-AF65-F5344CB8AC3E}">
        <p14:creationId xmlns:p14="http://schemas.microsoft.com/office/powerpoint/2010/main" val="3545978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A5EB1DE-D480-DE46-B372-BE50B60FD36C}"/>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425F949-5AC3-1744-8921-8CB6B6BAF6BC}"/>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CDBDDFD-1E25-DE41-A3A1-F20BFD4FA667}"/>
              </a:ext>
            </a:extLst>
          </p:cNvPr>
          <p:cNvSpPr>
            <a:spLocks noGrp="1"/>
          </p:cNvSpPr>
          <p:nvPr>
            <p:ph type="dt" sz="half" idx="10"/>
          </p:nvPr>
        </p:nvSpPr>
        <p:spPr/>
        <p:txBody>
          <a:bodyPr/>
          <a:lstStyle/>
          <a:p>
            <a:fld id="{C0871854-3BE8-EA4C-AE1C-A6BF5A18ED0F}" type="datetimeFigureOut">
              <a:rPr lang="en-US" smtClean="0"/>
              <a:t>4/8/22</a:t>
            </a:fld>
            <a:endParaRPr lang="en-US"/>
          </a:p>
        </p:txBody>
      </p:sp>
      <p:sp>
        <p:nvSpPr>
          <p:cNvPr id="5" name="Footer Placeholder 4">
            <a:extLst>
              <a:ext uri="{FF2B5EF4-FFF2-40B4-BE49-F238E27FC236}">
                <a16:creationId xmlns:a16="http://schemas.microsoft.com/office/drawing/2014/main" id="{818C1A02-6ADE-794D-9C16-99131C3992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2240B4-7343-374A-A9AE-337C38CC953F}"/>
              </a:ext>
            </a:extLst>
          </p:cNvPr>
          <p:cNvSpPr>
            <a:spLocks noGrp="1"/>
          </p:cNvSpPr>
          <p:nvPr>
            <p:ph type="sldNum" sz="quarter" idx="12"/>
          </p:nvPr>
        </p:nvSpPr>
        <p:spPr/>
        <p:txBody>
          <a:bodyPr/>
          <a:lstStyle/>
          <a:p>
            <a:fld id="{6AB20417-8192-3546-978E-BA42C459B434}" type="slidenum">
              <a:rPr lang="en-US" smtClean="0"/>
              <a:t>‹#›</a:t>
            </a:fld>
            <a:endParaRPr lang="en-US"/>
          </a:p>
        </p:txBody>
      </p:sp>
    </p:spTree>
    <p:extLst>
      <p:ext uri="{BB962C8B-B14F-4D97-AF65-F5344CB8AC3E}">
        <p14:creationId xmlns:p14="http://schemas.microsoft.com/office/powerpoint/2010/main" val="2426348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78747-5A32-4144-8C67-25B146E28DC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F193D3F-2AD4-1F43-BAAC-E7E4E2EE80B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2ED7F2E-852F-0E41-8AF7-CA6B49714719}"/>
              </a:ext>
            </a:extLst>
          </p:cNvPr>
          <p:cNvSpPr>
            <a:spLocks noGrp="1"/>
          </p:cNvSpPr>
          <p:nvPr>
            <p:ph type="dt" sz="half" idx="10"/>
          </p:nvPr>
        </p:nvSpPr>
        <p:spPr/>
        <p:txBody>
          <a:bodyPr/>
          <a:lstStyle/>
          <a:p>
            <a:fld id="{C0871854-3BE8-EA4C-AE1C-A6BF5A18ED0F}" type="datetimeFigureOut">
              <a:rPr lang="en-US" smtClean="0"/>
              <a:t>4/8/22</a:t>
            </a:fld>
            <a:endParaRPr lang="en-US"/>
          </a:p>
        </p:txBody>
      </p:sp>
      <p:sp>
        <p:nvSpPr>
          <p:cNvPr id="5" name="Footer Placeholder 4">
            <a:extLst>
              <a:ext uri="{FF2B5EF4-FFF2-40B4-BE49-F238E27FC236}">
                <a16:creationId xmlns:a16="http://schemas.microsoft.com/office/drawing/2014/main" id="{4C1E4380-8717-5C49-A838-33F756128B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404B54-F5C5-7F49-B83A-818140D17DC9}"/>
              </a:ext>
            </a:extLst>
          </p:cNvPr>
          <p:cNvSpPr>
            <a:spLocks noGrp="1"/>
          </p:cNvSpPr>
          <p:nvPr>
            <p:ph type="sldNum" sz="quarter" idx="12"/>
          </p:nvPr>
        </p:nvSpPr>
        <p:spPr/>
        <p:txBody>
          <a:bodyPr/>
          <a:lstStyle/>
          <a:p>
            <a:fld id="{6AB20417-8192-3546-978E-BA42C459B434}" type="slidenum">
              <a:rPr lang="en-US" smtClean="0"/>
              <a:t>‹#›</a:t>
            </a:fld>
            <a:endParaRPr lang="en-US"/>
          </a:p>
        </p:txBody>
      </p:sp>
    </p:spTree>
    <p:extLst>
      <p:ext uri="{BB962C8B-B14F-4D97-AF65-F5344CB8AC3E}">
        <p14:creationId xmlns:p14="http://schemas.microsoft.com/office/powerpoint/2010/main" val="3872087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DD663-723B-AD44-9A17-060E69C626E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A2D1BAEB-5274-2A45-9B3E-7032FCC286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CED3CB2-E678-C047-9987-A57ECA737F6B}"/>
              </a:ext>
            </a:extLst>
          </p:cNvPr>
          <p:cNvSpPr>
            <a:spLocks noGrp="1"/>
          </p:cNvSpPr>
          <p:nvPr>
            <p:ph type="dt" sz="half" idx="10"/>
          </p:nvPr>
        </p:nvSpPr>
        <p:spPr/>
        <p:txBody>
          <a:bodyPr/>
          <a:lstStyle/>
          <a:p>
            <a:fld id="{C0871854-3BE8-EA4C-AE1C-A6BF5A18ED0F}" type="datetimeFigureOut">
              <a:rPr lang="en-US" smtClean="0"/>
              <a:t>4/8/22</a:t>
            </a:fld>
            <a:endParaRPr lang="en-US"/>
          </a:p>
        </p:txBody>
      </p:sp>
      <p:sp>
        <p:nvSpPr>
          <p:cNvPr id="5" name="Footer Placeholder 4">
            <a:extLst>
              <a:ext uri="{FF2B5EF4-FFF2-40B4-BE49-F238E27FC236}">
                <a16:creationId xmlns:a16="http://schemas.microsoft.com/office/drawing/2014/main" id="{47DE1A7C-63DE-3D42-9B00-62F2741E30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C92E18-7739-EF46-9561-09F072978CED}"/>
              </a:ext>
            </a:extLst>
          </p:cNvPr>
          <p:cNvSpPr>
            <a:spLocks noGrp="1"/>
          </p:cNvSpPr>
          <p:nvPr>
            <p:ph type="sldNum" sz="quarter" idx="12"/>
          </p:nvPr>
        </p:nvSpPr>
        <p:spPr/>
        <p:txBody>
          <a:bodyPr/>
          <a:lstStyle/>
          <a:p>
            <a:fld id="{6AB20417-8192-3546-978E-BA42C459B434}" type="slidenum">
              <a:rPr lang="en-US" smtClean="0"/>
              <a:t>‹#›</a:t>
            </a:fld>
            <a:endParaRPr lang="en-US"/>
          </a:p>
        </p:txBody>
      </p:sp>
    </p:spTree>
    <p:extLst>
      <p:ext uri="{BB962C8B-B14F-4D97-AF65-F5344CB8AC3E}">
        <p14:creationId xmlns:p14="http://schemas.microsoft.com/office/powerpoint/2010/main" val="3939222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C5783-A0DF-4B42-9579-D700FE9AB16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AB82F80-4BE2-5440-8C5D-A6D3F2496DE0}"/>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EB7F2199-95A0-3542-97A2-7686D75E860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64628A57-3DE0-AD44-9D5D-B70F6E5DA3B6}"/>
              </a:ext>
            </a:extLst>
          </p:cNvPr>
          <p:cNvSpPr>
            <a:spLocks noGrp="1"/>
          </p:cNvSpPr>
          <p:nvPr>
            <p:ph type="dt" sz="half" idx="10"/>
          </p:nvPr>
        </p:nvSpPr>
        <p:spPr/>
        <p:txBody>
          <a:bodyPr/>
          <a:lstStyle/>
          <a:p>
            <a:fld id="{C0871854-3BE8-EA4C-AE1C-A6BF5A18ED0F}" type="datetimeFigureOut">
              <a:rPr lang="en-US" smtClean="0"/>
              <a:t>4/8/22</a:t>
            </a:fld>
            <a:endParaRPr lang="en-US"/>
          </a:p>
        </p:txBody>
      </p:sp>
      <p:sp>
        <p:nvSpPr>
          <p:cNvPr id="6" name="Footer Placeholder 5">
            <a:extLst>
              <a:ext uri="{FF2B5EF4-FFF2-40B4-BE49-F238E27FC236}">
                <a16:creationId xmlns:a16="http://schemas.microsoft.com/office/drawing/2014/main" id="{6185D644-BE4B-FF44-A1A3-35C747C7F6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275492-6268-C144-8E56-24917CF14BA5}"/>
              </a:ext>
            </a:extLst>
          </p:cNvPr>
          <p:cNvSpPr>
            <a:spLocks noGrp="1"/>
          </p:cNvSpPr>
          <p:nvPr>
            <p:ph type="sldNum" sz="quarter" idx="12"/>
          </p:nvPr>
        </p:nvSpPr>
        <p:spPr/>
        <p:txBody>
          <a:bodyPr/>
          <a:lstStyle/>
          <a:p>
            <a:fld id="{6AB20417-8192-3546-978E-BA42C459B434}" type="slidenum">
              <a:rPr lang="en-US" smtClean="0"/>
              <a:t>‹#›</a:t>
            </a:fld>
            <a:endParaRPr lang="en-US"/>
          </a:p>
        </p:txBody>
      </p:sp>
    </p:spTree>
    <p:extLst>
      <p:ext uri="{BB962C8B-B14F-4D97-AF65-F5344CB8AC3E}">
        <p14:creationId xmlns:p14="http://schemas.microsoft.com/office/powerpoint/2010/main" val="2319095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97465-FE66-9E4B-8C87-89A93E1AC4FD}"/>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0166F30-DC94-EB49-9BDE-B41A6A3079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9C517A3-B81D-5D4F-B4D1-773F858B2B8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F870406-98F2-264A-A198-6B78015241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73130BD-0845-3E44-9743-5FB888D51F3E}"/>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D040C111-A23C-134E-A102-1E77C881BCE6}"/>
              </a:ext>
            </a:extLst>
          </p:cNvPr>
          <p:cNvSpPr>
            <a:spLocks noGrp="1"/>
          </p:cNvSpPr>
          <p:nvPr>
            <p:ph type="dt" sz="half" idx="10"/>
          </p:nvPr>
        </p:nvSpPr>
        <p:spPr/>
        <p:txBody>
          <a:bodyPr/>
          <a:lstStyle/>
          <a:p>
            <a:fld id="{C0871854-3BE8-EA4C-AE1C-A6BF5A18ED0F}" type="datetimeFigureOut">
              <a:rPr lang="en-US" smtClean="0"/>
              <a:t>4/8/22</a:t>
            </a:fld>
            <a:endParaRPr lang="en-US"/>
          </a:p>
        </p:txBody>
      </p:sp>
      <p:sp>
        <p:nvSpPr>
          <p:cNvPr id="8" name="Footer Placeholder 7">
            <a:extLst>
              <a:ext uri="{FF2B5EF4-FFF2-40B4-BE49-F238E27FC236}">
                <a16:creationId xmlns:a16="http://schemas.microsoft.com/office/drawing/2014/main" id="{A9B2FB93-90E8-3B4E-916F-75F546A0E20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78EFCCA-52D6-174B-867A-232DBB9B52E4}"/>
              </a:ext>
            </a:extLst>
          </p:cNvPr>
          <p:cNvSpPr>
            <a:spLocks noGrp="1"/>
          </p:cNvSpPr>
          <p:nvPr>
            <p:ph type="sldNum" sz="quarter" idx="12"/>
          </p:nvPr>
        </p:nvSpPr>
        <p:spPr/>
        <p:txBody>
          <a:bodyPr/>
          <a:lstStyle/>
          <a:p>
            <a:fld id="{6AB20417-8192-3546-978E-BA42C459B434}" type="slidenum">
              <a:rPr lang="en-US" smtClean="0"/>
              <a:t>‹#›</a:t>
            </a:fld>
            <a:endParaRPr lang="en-US"/>
          </a:p>
        </p:txBody>
      </p:sp>
    </p:spTree>
    <p:extLst>
      <p:ext uri="{BB962C8B-B14F-4D97-AF65-F5344CB8AC3E}">
        <p14:creationId xmlns:p14="http://schemas.microsoft.com/office/powerpoint/2010/main" val="1009518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ACAD8-6453-E549-AB63-B7DEC0797CD8}"/>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F1C7CD1E-0E8D-3B41-951B-6DB7E411CA4D}"/>
              </a:ext>
            </a:extLst>
          </p:cNvPr>
          <p:cNvSpPr>
            <a:spLocks noGrp="1"/>
          </p:cNvSpPr>
          <p:nvPr>
            <p:ph type="dt" sz="half" idx="10"/>
          </p:nvPr>
        </p:nvSpPr>
        <p:spPr/>
        <p:txBody>
          <a:bodyPr/>
          <a:lstStyle/>
          <a:p>
            <a:fld id="{C0871854-3BE8-EA4C-AE1C-A6BF5A18ED0F}" type="datetimeFigureOut">
              <a:rPr lang="en-US" smtClean="0"/>
              <a:t>4/8/22</a:t>
            </a:fld>
            <a:endParaRPr lang="en-US"/>
          </a:p>
        </p:txBody>
      </p:sp>
      <p:sp>
        <p:nvSpPr>
          <p:cNvPr id="4" name="Footer Placeholder 3">
            <a:extLst>
              <a:ext uri="{FF2B5EF4-FFF2-40B4-BE49-F238E27FC236}">
                <a16:creationId xmlns:a16="http://schemas.microsoft.com/office/drawing/2014/main" id="{448222A0-C7F4-DD48-B564-7EDE29643D0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A39A373-5A34-F04E-A857-F3F730327E48}"/>
              </a:ext>
            </a:extLst>
          </p:cNvPr>
          <p:cNvSpPr>
            <a:spLocks noGrp="1"/>
          </p:cNvSpPr>
          <p:nvPr>
            <p:ph type="sldNum" sz="quarter" idx="12"/>
          </p:nvPr>
        </p:nvSpPr>
        <p:spPr/>
        <p:txBody>
          <a:bodyPr/>
          <a:lstStyle/>
          <a:p>
            <a:fld id="{6AB20417-8192-3546-978E-BA42C459B434}" type="slidenum">
              <a:rPr lang="en-US" smtClean="0"/>
              <a:t>‹#›</a:t>
            </a:fld>
            <a:endParaRPr lang="en-US"/>
          </a:p>
        </p:txBody>
      </p:sp>
    </p:spTree>
    <p:extLst>
      <p:ext uri="{BB962C8B-B14F-4D97-AF65-F5344CB8AC3E}">
        <p14:creationId xmlns:p14="http://schemas.microsoft.com/office/powerpoint/2010/main" val="2362998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4D6B9E-F1EC-A746-A9C0-C517D560B6AA}"/>
              </a:ext>
            </a:extLst>
          </p:cNvPr>
          <p:cNvSpPr>
            <a:spLocks noGrp="1"/>
          </p:cNvSpPr>
          <p:nvPr>
            <p:ph type="dt" sz="half" idx="10"/>
          </p:nvPr>
        </p:nvSpPr>
        <p:spPr/>
        <p:txBody>
          <a:bodyPr/>
          <a:lstStyle/>
          <a:p>
            <a:fld id="{C0871854-3BE8-EA4C-AE1C-A6BF5A18ED0F}" type="datetimeFigureOut">
              <a:rPr lang="en-US" smtClean="0"/>
              <a:t>4/8/22</a:t>
            </a:fld>
            <a:endParaRPr lang="en-US"/>
          </a:p>
        </p:txBody>
      </p:sp>
      <p:sp>
        <p:nvSpPr>
          <p:cNvPr id="3" name="Footer Placeholder 2">
            <a:extLst>
              <a:ext uri="{FF2B5EF4-FFF2-40B4-BE49-F238E27FC236}">
                <a16:creationId xmlns:a16="http://schemas.microsoft.com/office/drawing/2014/main" id="{D39D38AF-55AF-4341-AE6C-E3360FD016B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2DCC24F-7698-7342-A34C-05A8CDA74F65}"/>
              </a:ext>
            </a:extLst>
          </p:cNvPr>
          <p:cNvSpPr>
            <a:spLocks noGrp="1"/>
          </p:cNvSpPr>
          <p:nvPr>
            <p:ph type="sldNum" sz="quarter" idx="12"/>
          </p:nvPr>
        </p:nvSpPr>
        <p:spPr/>
        <p:txBody>
          <a:bodyPr/>
          <a:lstStyle/>
          <a:p>
            <a:fld id="{6AB20417-8192-3546-978E-BA42C459B434}" type="slidenum">
              <a:rPr lang="en-US" smtClean="0"/>
              <a:t>‹#›</a:t>
            </a:fld>
            <a:endParaRPr lang="en-US"/>
          </a:p>
        </p:txBody>
      </p:sp>
    </p:spTree>
    <p:extLst>
      <p:ext uri="{BB962C8B-B14F-4D97-AF65-F5344CB8AC3E}">
        <p14:creationId xmlns:p14="http://schemas.microsoft.com/office/powerpoint/2010/main" val="455213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A28B7-BDDC-A64F-BE70-6670B4EE4EB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5DD54A80-77AF-D948-BC2D-D52DAEDEF8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457CCED9-D49E-C642-A653-B845CFC42B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A49AF21-8472-0442-818C-0847DD95C363}"/>
              </a:ext>
            </a:extLst>
          </p:cNvPr>
          <p:cNvSpPr>
            <a:spLocks noGrp="1"/>
          </p:cNvSpPr>
          <p:nvPr>
            <p:ph type="dt" sz="half" idx="10"/>
          </p:nvPr>
        </p:nvSpPr>
        <p:spPr/>
        <p:txBody>
          <a:bodyPr/>
          <a:lstStyle/>
          <a:p>
            <a:fld id="{C0871854-3BE8-EA4C-AE1C-A6BF5A18ED0F}" type="datetimeFigureOut">
              <a:rPr lang="en-US" smtClean="0"/>
              <a:t>4/8/22</a:t>
            </a:fld>
            <a:endParaRPr lang="en-US"/>
          </a:p>
        </p:txBody>
      </p:sp>
      <p:sp>
        <p:nvSpPr>
          <p:cNvPr id="6" name="Footer Placeholder 5">
            <a:extLst>
              <a:ext uri="{FF2B5EF4-FFF2-40B4-BE49-F238E27FC236}">
                <a16:creationId xmlns:a16="http://schemas.microsoft.com/office/drawing/2014/main" id="{E4C5CA07-7278-1A42-9CB3-8D87F8F584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576AE1-D8C3-3147-A7AC-7DBC54FFF98F}"/>
              </a:ext>
            </a:extLst>
          </p:cNvPr>
          <p:cNvSpPr>
            <a:spLocks noGrp="1"/>
          </p:cNvSpPr>
          <p:nvPr>
            <p:ph type="sldNum" sz="quarter" idx="12"/>
          </p:nvPr>
        </p:nvSpPr>
        <p:spPr/>
        <p:txBody>
          <a:bodyPr/>
          <a:lstStyle/>
          <a:p>
            <a:fld id="{6AB20417-8192-3546-978E-BA42C459B434}" type="slidenum">
              <a:rPr lang="en-US" smtClean="0"/>
              <a:t>‹#›</a:t>
            </a:fld>
            <a:endParaRPr lang="en-US"/>
          </a:p>
        </p:txBody>
      </p:sp>
    </p:spTree>
    <p:extLst>
      <p:ext uri="{BB962C8B-B14F-4D97-AF65-F5344CB8AC3E}">
        <p14:creationId xmlns:p14="http://schemas.microsoft.com/office/powerpoint/2010/main" val="4159788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330B2-E5F7-4D4A-86A1-6BF4C70EA67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B712898C-92C1-5741-B139-FC2F6BE246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23DA09D-4DBD-A74C-9777-173FFE7371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7652367-9942-5041-AF0D-BF3FD6F6F543}"/>
              </a:ext>
            </a:extLst>
          </p:cNvPr>
          <p:cNvSpPr>
            <a:spLocks noGrp="1"/>
          </p:cNvSpPr>
          <p:nvPr>
            <p:ph type="dt" sz="half" idx="10"/>
          </p:nvPr>
        </p:nvSpPr>
        <p:spPr/>
        <p:txBody>
          <a:bodyPr/>
          <a:lstStyle/>
          <a:p>
            <a:fld id="{C0871854-3BE8-EA4C-AE1C-A6BF5A18ED0F}" type="datetimeFigureOut">
              <a:rPr lang="en-US" smtClean="0"/>
              <a:t>4/8/22</a:t>
            </a:fld>
            <a:endParaRPr lang="en-US"/>
          </a:p>
        </p:txBody>
      </p:sp>
      <p:sp>
        <p:nvSpPr>
          <p:cNvPr id="6" name="Footer Placeholder 5">
            <a:extLst>
              <a:ext uri="{FF2B5EF4-FFF2-40B4-BE49-F238E27FC236}">
                <a16:creationId xmlns:a16="http://schemas.microsoft.com/office/drawing/2014/main" id="{00BB5FA9-341C-D241-9529-464C287F00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445BFE-FA28-D44B-B9CC-F11069FF6BE6}"/>
              </a:ext>
            </a:extLst>
          </p:cNvPr>
          <p:cNvSpPr>
            <a:spLocks noGrp="1"/>
          </p:cNvSpPr>
          <p:nvPr>
            <p:ph type="sldNum" sz="quarter" idx="12"/>
          </p:nvPr>
        </p:nvSpPr>
        <p:spPr/>
        <p:txBody>
          <a:bodyPr/>
          <a:lstStyle/>
          <a:p>
            <a:fld id="{6AB20417-8192-3546-978E-BA42C459B434}" type="slidenum">
              <a:rPr lang="en-US" smtClean="0"/>
              <a:t>‹#›</a:t>
            </a:fld>
            <a:endParaRPr lang="en-US"/>
          </a:p>
        </p:txBody>
      </p:sp>
    </p:spTree>
    <p:extLst>
      <p:ext uri="{BB962C8B-B14F-4D97-AF65-F5344CB8AC3E}">
        <p14:creationId xmlns:p14="http://schemas.microsoft.com/office/powerpoint/2010/main" val="965005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1BBEBBA-795B-A145-A8EF-1FFD15A9C5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E223038-F1A5-2C4C-842D-3BF3B6B5E6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B8A3BCC-3E4D-3440-8FF5-3C649EFFA1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871854-3BE8-EA4C-AE1C-A6BF5A18ED0F}" type="datetimeFigureOut">
              <a:rPr lang="en-US" smtClean="0"/>
              <a:t>4/8/22</a:t>
            </a:fld>
            <a:endParaRPr lang="en-US"/>
          </a:p>
        </p:txBody>
      </p:sp>
      <p:sp>
        <p:nvSpPr>
          <p:cNvPr id="5" name="Footer Placeholder 4">
            <a:extLst>
              <a:ext uri="{FF2B5EF4-FFF2-40B4-BE49-F238E27FC236}">
                <a16:creationId xmlns:a16="http://schemas.microsoft.com/office/drawing/2014/main" id="{F29B1B4C-53E3-104A-8E9E-15AC871D68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E125CF6-15A7-1B48-AA97-333875A49A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B20417-8192-3546-978E-BA42C459B434}" type="slidenum">
              <a:rPr lang="en-US" smtClean="0"/>
              <a:t>‹#›</a:t>
            </a:fld>
            <a:endParaRPr lang="en-US"/>
          </a:p>
        </p:txBody>
      </p:sp>
    </p:spTree>
    <p:extLst>
      <p:ext uri="{BB962C8B-B14F-4D97-AF65-F5344CB8AC3E}">
        <p14:creationId xmlns:p14="http://schemas.microsoft.com/office/powerpoint/2010/main" val="22622913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B1B1B843-A114-1B41-BFFE-FFE317F3E8FB}"/>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9208084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10;&#10;Description automatically generated">
            <a:extLst>
              <a:ext uri="{FF2B5EF4-FFF2-40B4-BE49-F238E27FC236}">
                <a16:creationId xmlns:a16="http://schemas.microsoft.com/office/drawing/2014/main" id="{632E7F7B-D7FA-3C44-8BF1-0FC8226F131C}"/>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9784716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10;&#10;Description automatically generated with medium confidence">
            <a:extLst>
              <a:ext uri="{FF2B5EF4-FFF2-40B4-BE49-F238E27FC236}">
                <a16:creationId xmlns:a16="http://schemas.microsoft.com/office/drawing/2014/main" id="{D40D3D32-A36D-F64D-87D1-FA4700A2DFAB}"/>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1613668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 application, chat or text message&#10;&#10;Description automatically generated">
            <a:extLst>
              <a:ext uri="{FF2B5EF4-FFF2-40B4-BE49-F238E27FC236}">
                <a16:creationId xmlns:a16="http://schemas.microsoft.com/office/drawing/2014/main" id="{693EFE53-BC22-6442-82E4-B57A14D8EEEB}"/>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539050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417C7CDA-ED92-3942-AA9E-F591A6C88F94}"/>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7260377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diagram&#10;&#10;Description automatically generated">
            <a:extLst>
              <a:ext uri="{FF2B5EF4-FFF2-40B4-BE49-F238E27FC236}">
                <a16:creationId xmlns:a16="http://schemas.microsoft.com/office/drawing/2014/main" id="{DC8E3E59-DBF7-F145-8752-761EF9160581}"/>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6749575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EF9AA3CC-A8EC-284E-9F9E-EB91B8E93BD4}"/>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9587243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0BC152F7-1E6C-D24F-93A8-56C3E341B919}"/>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5893013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10B5EBBB-9521-5C4F-A406-7F2924EF84C6}"/>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6081679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DB16F812-E17F-A54B-9D14-B9FEAC6C05B8}"/>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7036043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with low confidence">
            <a:extLst>
              <a:ext uri="{FF2B5EF4-FFF2-40B4-BE49-F238E27FC236}">
                <a16:creationId xmlns:a16="http://schemas.microsoft.com/office/drawing/2014/main" id="{2397E631-D6DF-3744-9509-137BFCFC9BE0}"/>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28709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10;&#10;Description automatically generated">
            <a:extLst>
              <a:ext uri="{FF2B5EF4-FFF2-40B4-BE49-F238E27FC236}">
                <a16:creationId xmlns:a16="http://schemas.microsoft.com/office/drawing/2014/main" id="{505129D3-C14C-EC4C-9A4D-D586DBDD7C8D}"/>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1523363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with medium confidence">
            <a:extLst>
              <a:ext uri="{FF2B5EF4-FFF2-40B4-BE49-F238E27FC236}">
                <a16:creationId xmlns:a16="http://schemas.microsoft.com/office/drawing/2014/main" id="{038635AD-C761-FC4B-818B-4E65A4DC6572}"/>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4149751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10;&#10;Description automatically generated">
            <a:extLst>
              <a:ext uri="{FF2B5EF4-FFF2-40B4-BE49-F238E27FC236}">
                <a16:creationId xmlns:a16="http://schemas.microsoft.com/office/drawing/2014/main" id="{767421A5-C0D9-0A4C-9936-B9E46C3165E3}"/>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8756827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63CBF955-F511-804A-ADCC-A1CE5AF892A8}"/>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008105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with medium confidence">
            <a:extLst>
              <a:ext uri="{FF2B5EF4-FFF2-40B4-BE49-F238E27FC236}">
                <a16:creationId xmlns:a16="http://schemas.microsoft.com/office/drawing/2014/main" id="{AE41EF68-D7B5-0846-B879-FFF6888C91AD}"/>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6389340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10;&#10;Description automatically generated">
            <a:extLst>
              <a:ext uri="{FF2B5EF4-FFF2-40B4-BE49-F238E27FC236}">
                <a16:creationId xmlns:a16="http://schemas.microsoft.com/office/drawing/2014/main" id="{7DFEC743-5C09-C341-972A-B411B718CD00}"/>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752700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 email&#10;&#10;Description automatically generated">
            <a:extLst>
              <a:ext uri="{FF2B5EF4-FFF2-40B4-BE49-F238E27FC236}">
                <a16:creationId xmlns:a16="http://schemas.microsoft.com/office/drawing/2014/main" id="{48431737-47B5-FA41-9CB6-5E5604390563}"/>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078269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10;&#10;Description automatically generated">
            <a:extLst>
              <a:ext uri="{FF2B5EF4-FFF2-40B4-BE49-F238E27FC236}">
                <a16:creationId xmlns:a16="http://schemas.microsoft.com/office/drawing/2014/main" id="{FE6A86D3-A165-1441-9882-DA0E8CDA3B2A}"/>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9045229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10;&#10;Description automatically generated">
            <a:extLst>
              <a:ext uri="{FF2B5EF4-FFF2-40B4-BE49-F238E27FC236}">
                <a16:creationId xmlns:a16="http://schemas.microsoft.com/office/drawing/2014/main" id="{7AC60E11-1111-7547-B915-4CA723871E4A}"/>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717117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10;&#10;Description automatically generated">
            <a:extLst>
              <a:ext uri="{FF2B5EF4-FFF2-40B4-BE49-F238E27FC236}">
                <a16:creationId xmlns:a16="http://schemas.microsoft.com/office/drawing/2014/main" id="{20041F78-F74E-0B47-9D01-56350AE8A0F5}"/>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292413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10;&#10;Description automatically generated">
            <a:extLst>
              <a:ext uri="{FF2B5EF4-FFF2-40B4-BE49-F238E27FC236}">
                <a16:creationId xmlns:a16="http://schemas.microsoft.com/office/drawing/2014/main" id="{1487D464-7D27-F644-AD8F-626950241BA2}"/>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2184348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503</Words>
  <Application>Microsoft Macintosh PowerPoint</Application>
  <PresentationFormat>Widescreen</PresentationFormat>
  <Paragraphs>35</Paragraphs>
  <Slides>22</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Lucy Kiteley</dc:creator>
  <cp:lastModifiedBy>Lucy Kiteley</cp:lastModifiedBy>
  <cp:revision>2</cp:revision>
  <dcterms:created xsi:type="dcterms:W3CDTF">2022-04-08T10:00:09Z</dcterms:created>
  <dcterms:modified xsi:type="dcterms:W3CDTF">2022-04-08T12:37:26Z</dcterms:modified>
</cp:coreProperties>
</file>