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355A-C5A0-AA45-8FA3-B33BCF67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BD534-9D61-884C-95D5-D30AE1585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D1394-E498-8C4B-98D4-A56E93B8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3D49-691D-9A4B-80DC-96B4F965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D9F8-72E1-3E49-87D1-0D54E10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CEE9-FBB3-4845-8044-2FB86104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B2A6F-137A-F84B-AA44-1CB25E509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BA7B-9898-8E44-B872-5BDE6559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9B9C-F859-1E48-88CA-129C5827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DB27-C063-3B47-A6AF-906B7DB9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5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15724-EF26-1345-AA61-EB1306C16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E4CC7-4452-0743-8848-73C91850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A8AA-F8D1-EB4E-ABC5-40537F88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31D81-74AD-714F-A15D-B9AE3718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66B3-D78D-7745-8BE7-86AA1D72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6C25-E60F-C140-A0C4-199C6178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5E9F0-DF0D-E04A-8B44-621C191A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5F7B6-B35B-304E-98A6-5E3D109E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73C1-7C3B-BE4B-871E-964C78B4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51A0-BE1A-6746-B205-2843BCA9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7FE7-1869-4F41-B123-284281C1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C253C-E9FF-1C46-9E98-4698FDB2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30F71-CF30-974C-ABE1-6C3B5631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5849E-8F56-B64D-ABD6-907C38CE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6138C-B3DF-0A45-89E6-9F3D845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92B2-8948-8747-A5EF-12644306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B13C-640C-4044-B605-DB4AD014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8DD07-C193-FA4F-87CB-46294FE37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179C6-0E5C-714D-9EC3-25470376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D0458-F555-CB4B-A657-DE70ACDD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E1D72-5F3D-9840-9239-558C4032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8DE-21F9-1F44-B054-E176FA9D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66797-F8FF-2047-AD80-6418E80D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1CA03-BCB2-794E-8CF7-1418C1434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0B501-82D8-BD46-A730-263E7F286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BAD5-09A0-AF40-AAE2-B97C6318B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44906-8E85-5448-84F1-9314AC99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C136D-78DB-E249-858C-11E6B185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6E291-93C2-D946-9E74-CF404A5B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97F4-3C46-764C-9848-004C26E6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DB659-DFC0-D648-9482-6FB300E9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F9938-8202-D14B-B37C-2F1DD74A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68DF-EF35-7A4E-999B-7550BF70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15ED7-D40D-C44F-BD8E-5A5B0C50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CFC2B-9A22-B245-8398-E273FC75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AC3C-0318-2D45-808D-8DB43F2D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E746-111E-4D40-8796-9E261C8A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EBF8-1A2A-1D42-86EB-701A0511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28431-115E-9349-B47C-B0C3020A1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0623-7E79-6E46-82DE-FB76F1DB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CB30-2CA6-5242-81AB-9918970B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FB148-C8B6-C448-B0DC-1E7EAFF8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83C0-A8CE-C142-B991-378F9541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52978-FC80-434D-9C6D-EDDF5E516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69A42-F5F3-0649-8D29-FA4DCCB45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C05E-DEC1-344A-868F-608F905B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651F-9782-BD42-970E-3082F121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A5236-5672-DB4E-BE1F-1E3F69CC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75DCE-AB71-E947-9041-3963501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5740-494D-2B4F-8EC3-727D19792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3D437-14C7-2C43-AB51-7115C0CA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82AA-A7B8-7E43-80E6-26A757A461F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89AB-D51D-C842-AE43-D52BFFBA7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4CAB-10BA-3E41-850B-EA3AD8802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93C0-5D37-D34E-8B82-0E183413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lant, vegetable&#10;&#10;Description automatically generated">
            <a:extLst>
              <a:ext uri="{FF2B5EF4-FFF2-40B4-BE49-F238E27FC236}">
                <a16:creationId xmlns:a16="http://schemas.microsoft.com/office/drawing/2014/main" id="{EA41BE5E-CCA3-8542-846E-8B8E657D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66328BC-7DF8-F845-82A1-6D9B5D37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118CF2-89A6-8440-8A1C-8D9241F8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2A26A01-4939-844C-AD0D-55D1A730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BA69B03F-2914-994A-B9CB-38FEA133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1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F06239-0DFB-D741-BE95-40E05991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8EBCD9-7F11-C949-A4F5-A7CF12FE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8EB3F1-DF0F-0C49-AA8A-4670D055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4556E5-365E-A44B-A4D8-5BE5F7DD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87E974-DBD6-6745-8318-5420728F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2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9D5AD1-217A-1443-A460-CCE33963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0B28EA-723B-F146-B0C5-E7BCC63E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FD966A-F55E-2146-9581-18C0604E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4E41BC-100B-9B4A-9A2A-A09961AC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26473A-BBFC-F54E-A894-5881AD2A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A2721C-224B-264A-ACCA-159D7FEA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B966CE-CA81-4842-95D4-E393772B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43FAD5-0633-4A46-AD89-AC64304F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6DC99-A602-4A45-980E-2FF57802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Kiteley</dc:creator>
  <cp:lastModifiedBy>Lucy Kiteley</cp:lastModifiedBy>
  <cp:revision>2</cp:revision>
  <dcterms:created xsi:type="dcterms:W3CDTF">2022-04-21T15:58:48Z</dcterms:created>
  <dcterms:modified xsi:type="dcterms:W3CDTF">2022-04-21T16:23:18Z</dcterms:modified>
</cp:coreProperties>
</file>