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C497-5645-408A-827F-D3ECA7D77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5C1DD-2189-45A9-8036-35F59AD5A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E6A1C-554E-4EE0-9B80-B3785834E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33DF5-E015-45FB-8601-92E45C67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74627-1784-4E49-970D-A2BE5942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0E9B-C035-48F9-A146-4FBED96B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3406A-9DD9-4906-962F-73D852ACD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F1665-DD3F-40B8-B804-BA496888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F09BF-BE9F-400F-860A-A5F12965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C86B1-D48A-4BD8-A8DD-40F371D8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6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14612-A145-4F15-937F-9EDF43E94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E92D9-D683-41DA-9095-757ECD54E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4E95F-39D3-4D41-9816-C3150D6E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38BF2-E1F1-4DB1-B05F-657739BB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60B4B-D4A4-49EE-9A3B-D87984A6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DC21D-E0E5-44D6-BC45-38FACAE6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47C0-B0E4-4BE2-B7D9-C2E8A72F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72FBA-5BEE-4929-B1B0-5D56B42F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7139-F033-4538-9EA4-690FF1AE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CAA1E-31B9-4A59-92E8-669F708B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7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64A4-1CB6-4D23-BCF9-ED722D8A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E376D-0AD9-4BC1-9E78-18E624FDC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A8C24-59FA-4E78-B982-580A97B8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7CA2F-86A6-4A82-9A81-D8E68F56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7E364-29DF-431D-B232-0524BF95E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CAF6-B385-4FD1-9B9A-CF5C0197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D1D2-B7D6-4B86-BBC4-3DF83123F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DFB41-08BC-4051-BC80-E1C3E9B7A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040BB-B9E1-46EB-B532-2362E229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50539-6F32-4CA6-A740-28E3FE0E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1C7A1-9070-4D08-B91D-50AF66CD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763E-99F3-4642-A0C3-15DD3028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90077-05B0-4FE7-AC32-E7C928B9A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4C93D-132B-4D35-A174-146C8D8F3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4404B-DFB3-463B-82E0-95C3E42F9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3905B-0039-43E6-969D-E2ED21458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CE673D-75FE-443C-9575-226DC433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C7504-B7D2-45B9-A9CC-8BC9192A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154C6-3AEA-40DE-AB72-4CF87652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0234-2DCF-4C4A-9E9D-69729D0B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31A48-1177-41FD-8B9B-44934C6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52030-3FB1-4DA1-9DD8-8029C10B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411EE-2951-40FE-9049-DDE5DB78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1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BB086-FD9B-4557-9022-752CEFB7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AFFE3-1D09-449D-9EB2-101D8B80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094E1-A5FC-4F77-9142-5919593B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8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3C80-5774-45A7-B488-E5726EC3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277D7-FE88-47F6-AAC7-618E0CE6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857E8-DCC0-4EE1-BE1D-6868BF7BB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A1366-C619-47B2-8ACF-DAF654BA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48F80-D5FC-4BEC-BED4-4889EAEE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D3202-CC07-49E4-B1EB-DE2F8F06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3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82B6-A1C9-47A7-8B7A-B3295B69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ABEB8F-EA1F-40C1-A9BB-141ACCB30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58644-2605-49DC-AB79-62E595A5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D715E-0F64-40F8-9198-CD80163D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260C6-6B9C-4F77-B001-07B295FC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652A3-B3D9-4830-BA3B-A6068E6B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6F4A3-4C76-424B-9BE5-E0E596C8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A910D-E178-4D72-87EC-9205F3934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00EB1-478F-41EF-9CE8-143527A84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D7FC8-B1AA-4286-92B5-14D70BA72F2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81C3-9A57-4C1B-B5F1-E3834845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B02CB-4746-49E1-9CCC-566F26709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9821-019A-4EBA-90EA-23FD509EF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08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5D57708-02CB-40AD-9CB2-7A007FBD7E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5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0728D1E6-DEBC-42D9-B66E-34CF10BEFB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2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01515DD-A4F2-490C-97D1-E233688BF0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A1A9CE1-8C16-4494-A5C3-9E93AA474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D75524A-5FAC-4ABF-8D9D-2B2A6D04A9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90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82848BA-AF9D-42FB-94C0-275E3924AA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7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5A0A3B5-10C6-40CB-B148-92A182B17D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1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AE139D2A-02AB-45C7-8258-39441FC61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1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ACFB4C0-2867-4646-AF0B-EFF2BF854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287239D-C5A7-46D0-99F6-110EF14B5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1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C8ED614-B5DB-4962-88BC-642F1C862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7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18951C0-AFC4-4DF8-9940-95B2C41393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0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D4ADD96-651A-427D-8C7D-8085CADEB7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6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2C679CF-98B8-431B-BAEC-631D41C888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8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4795E9D-9D45-4E56-A119-EE17B6575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16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87F2ADE-3307-4FE5-9A5E-CC5F10D9D0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55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A1E283E-457E-40A4-A077-0EAFD72DE4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15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6DE341F-DC2A-40CE-BCAB-0E3E1843ED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1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8B5AAA4-61C6-46ED-B5B6-C818C0E02C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31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F1A3AF36-D39F-4A93-8E78-F2CA635722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12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3136277-D4B4-40F7-A0C7-5EFB314E55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3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DCD3D1A-7428-4066-9880-65EFBD61B3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140AA75-C12D-404F-9107-619D11259B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08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9E160E27-08A2-48DF-B122-D831EAF6F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27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9A03FBD9-5DFA-4855-97D1-8014922DD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56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108BCD3D-6777-45A1-8C2D-D2201730F0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50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241547E7-DE5D-46B3-93AB-20FC06560D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5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F6C4155-47E0-44C6-80CA-3EE9582C8A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8B82E5B1-6072-40D7-AB56-E226E60016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2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A6780A3-2CC3-4F6F-BB0E-DA5635534E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1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5C94F3A-4BBD-491E-80E4-F1F5E8F2B9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2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C999FB3-F458-4962-9A08-F31B45517B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1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3546938-895E-4AB5-8DAA-E11127A7E4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0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Henderson</dc:creator>
  <cp:lastModifiedBy>Nick Henderson</cp:lastModifiedBy>
  <cp:revision>1</cp:revision>
  <dcterms:created xsi:type="dcterms:W3CDTF">2022-03-04T23:48:02Z</dcterms:created>
  <dcterms:modified xsi:type="dcterms:W3CDTF">2022-03-04T23:48:26Z</dcterms:modified>
</cp:coreProperties>
</file>