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7"/>
  </p:notesMasterIdLst>
  <p:handoutMasterIdLst>
    <p:handoutMasterId r:id="rId18"/>
  </p:handoutMasterIdLst>
  <p:sldIdLst>
    <p:sldId id="294" r:id="rId5"/>
    <p:sldId id="312" r:id="rId6"/>
    <p:sldId id="313" r:id="rId7"/>
    <p:sldId id="275" r:id="rId8"/>
    <p:sldId id="324" r:id="rId9"/>
    <p:sldId id="321" r:id="rId10"/>
    <p:sldId id="319" r:id="rId11"/>
    <p:sldId id="316" r:id="rId12"/>
    <p:sldId id="325" r:id="rId13"/>
    <p:sldId id="315" r:id="rId14"/>
    <p:sldId id="326" r:id="rId15"/>
    <p:sldId id="272" r:id="rId16"/>
  </p:sldIdLst>
  <p:sldSz cx="9144000" cy="5143500" type="screen16x9"/>
  <p:notesSz cx="6858000" cy="9144000"/>
  <p:defaultTextStyle>
    <a:defPPr marL="0" marR="0" indent="0" algn="l" defTabSz="342900" rtl="0" fontAlgn="auto" latinLnBrk="1" hangingPunct="0">
      <a:lnSpc>
        <a:spcPct val="100000"/>
      </a:lnSpc>
      <a:spcBef>
        <a:spcPts val="0"/>
      </a:spcBef>
      <a:spcAft>
        <a:spcPts val="0"/>
      </a:spcAft>
      <a:buClrTx/>
      <a:buSzTx/>
      <a:buFontTx/>
      <a:buNone/>
      <a:tabLst/>
      <a:defRPr kumimoji="0" sz="675" b="0" i="0" u="none" strike="noStrike" cap="none" spc="0" normalizeH="0" baseline="0">
        <a:ln>
          <a:noFill/>
        </a:ln>
        <a:solidFill>
          <a:srgbClr val="000000"/>
        </a:solidFill>
        <a:effectLst/>
        <a:uFillTx/>
      </a:defRPr>
    </a:defPPr>
    <a:lvl1pPr marL="0" marR="0" indent="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1pPr>
    <a:lvl2pPr marL="0" marR="0" indent="17145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2pPr>
    <a:lvl3pPr marL="0" marR="0" indent="34290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3pPr>
    <a:lvl4pPr marL="0" marR="0" indent="51435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4pPr>
    <a:lvl5pPr marL="0" marR="0" indent="68580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5pPr>
    <a:lvl6pPr marL="0" marR="0" indent="85725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6pPr>
    <a:lvl7pPr marL="0" marR="0" indent="102870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7pPr>
    <a:lvl8pPr marL="0" marR="0" indent="120015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8pPr>
    <a:lvl9pPr marL="0" marR="0" indent="1371600" algn="ctr" defTabSz="914377"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15:guide id="1" orient="horz" pos="3094" userDrawn="1">
          <p15:clr>
            <a:srgbClr val="A4A3A4"/>
          </p15:clr>
        </p15:guide>
        <p15:guide id="2" pos="272" userDrawn="1">
          <p15:clr>
            <a:srgbClr val="A4A3A4"/>
          </p15:clr>
        </p15:guide>
        <p15:guide id="3" pos="2744" userDrawn="1">
          <p15:clr>
            <a:srgbClr val="A4A3A4"/>
          </p15:clr>
        </p15:guide>
        <p15:guide id="4" pos="5488" userDrawn="1">
          <p15:clr>
            <a:srgbClr val="A4A3A4"/>
          </p15:clr>
        </p15:guide>
        <p15:guide id="5" pos="2993" userDrawn="1">
          <p15:clr>
            <a:srgbClr val="A4A3A4"/>
          </p15:clr>
        </p15:guide>
        <p15:guide id="6" pos="4354" userDrawn="1">
          <p15:clr>
            <a:srgbClr val="A4A3A4"/>
          </p15:clr>
        </p15:guide>
        <p15:guide id="7" orient="horz" pos="735" userDrawn="1">
          <p15:clr>
            <a:srgbClr val="A4A3A4"/>
          </p15:clr>
        </p15:guide>
        <p15:guide id="8" orient="horz" pos="25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02C"/>
    <a:srgbClr val="141614"/>
    <a:srgbClr val="DA204B"/>
    <a:srgbClr val="EE6204"/>
    <a:srgbClr val="046A38"/>
    <a:srgbClr val="F2EBE7"/>
    <a:srgbClr val="FBF7F5"/>
    <a:srgbClr val="8B63A3"/>
    <a:srgbClr val="093E23"/>
    <a:srgbClr val="C1BD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83"/>
    <p:restoredTop sz="83662"/>
  </p:normalViewPr>
  <p:slideViewPr>
    <p:cSldViewPr snapToGrid="0">
      <p:cViewPr varScale="1">
        <p:scale>
          <a:sx n="136" d="100"/>
          <a:sy n="136" d="100"/>
        </p:scale>
        <p:origin x="512" y="192"/>
      </p:cViewPr>
      <p:guideLst>
        <p:guide orient="horz" pos="3094"/>
        <p:guide pos="272"/>
        <p:guide pos="2744"/>
        <p:guide pos="5488"/>
        <p:guide pos="2993"/>
        <p:guide pos="4354"/>
        <p:guide orient="horz" pos="735"/>
        <p:guide orient="horz" pos="259"/>
      </p:guideLst>
    </p:cSldViewPr>
  </p:slideViewPr>
  <p:notesTextViewPr>
    <p:cViewPr>
      <p:scale>
        <a:sx n="1" d="1"/>
        <a:sy n="1" d="1"/>
      </p:scale>
      <p:origin x="0" y="0"/>
    </p:cViewPr>
  </p:notesTextViewPr>
  <p:notesViewPr>
    <p:cSldViewPr snapToGrid="0" showGuides="1">
      <p:cViewPr varScale="1">
        <p:scale>
          <a:sx n="104" d="100"/>
          <a:sy n="104" d="100"/>
        </p:scale>
        <p:origin x="2976"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BB5E1A-29E4-7A4C-B151-9A86642B69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66B47A0-56A7-9448-B207-690B6E5F41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B9BE33-DAD6-FA44-B4F3-20D5F6A5A9E0}" type="datetimeFigureOut">
              <a:rPr lang="en-US" smtClean="0"/>
              <a:t>2/20/2024</a:t>
            </a:fld>
            <a:endParaRPr lang="en-US" dirty="0"/>
          </a:p>
        </p:txBody>
      </p:sp>
      <p:sp>
        <p:nvSpPr>
          <p:cNvPr id="4" name="Footer Placeholder 3">
            <a:extLst>
              <a:ext uri="{FF2B5EF4-FFF2-40B4-BE49-F238E27FC236}">
                <a16:creationId xmlns:a16="http://schemas.microsoft.com/office/drawing/2014/main" id="{38EF5A8E-437C-3F45-8C04-2861645BE0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9503E6A-2DC1-DE46-BB43-2BC70DDC11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B99A7A-1050-8341-B727-6169E94C100D}" type="slidenum">
              <a:rPr lang="en-US" smtClean="0"/>
              <a:t>‹#›</a:t>
            </a:fld>
            <a:endParaRPr lang="en-US" dirty="0"/>
          </a:p>
        </p:txBody>
      </p:sp>
    </p:spTree>
    <p:extLst>
      <p:ext uri="{BB962C8B-B14F-4D97-AF65-F5344CB8AC3E}">
        <p14:creationId xmlns:p14="http://schemas.microsoft.com/office/powerpoint/2010/main" val="103359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71450" latinLnBrk="0">
      <a:lnSpc>
        <a:spcPct val="117999"/>
      </a:lnSpc>
      <a:defRPr sz="825">
        <a:latin typeface="+mn-lt"/>
        <a:ea typeface="+mn-ea"/>
        <a:cs typeface="+mn-cs"/>
        <a:sym typeface="Helvetica Neue"/>
      </a:defRPr>
    </a:lvl1pPr>
    <a:lvl2pPr indent="85725" defTabSz="171450" latinLnBrk="0">
      <a:lnSpc>
        <a:spcPct val="117999"/>
      </a:lnSpc>
      <a:defRPr sz="825">
        <a:latin typeface="+mn-lt"/>
        <a:ea typeface="+mn-ea"/>
        <a:cs typeface="+mn-cs"/>
        <a:sym typeface="Helvetica Neue"/>
      </a:defRPr>
    </a:lvl2pPr>
    <a:lvl3pPr indent="171450" defTabSz="171450" latinLnBrk="0">
      <a:lnSpc>
        <a:spcPct val="117999"/>
      </a:lnSpc>
      <a:defRPr sz="825">
        <a:latin typeface="+mn-lt"/>
        <a:ea typeface="+mn-ea"/>
        <a:cs typeface="+mn-cs"/>
        <a:sym typeface="Helvetica Neue"/>
      </a:defRPr>
    </a:lvl3pPr>
    <a:lvl4pPr indent="257175" defTabSz="171450" latinLnBrk="0">
      <a:lnSpc>
        <a:spcPct val="117999"/>
      </a:lnSpc>
      <a:defRPr sz="825">
        <a:latin typeface="+mn-lt"/>
        <a:ea typeface="+mn-ea"/>
        <a:cs typeface="+mn-cs"/>
        <a:sym typeface="Helvetica Neue"/>
      </a:defRPr>
    </a:lvl4pPr>
    <a:lvl5pPr indent="342900" defTabSz="171450" latinLnBrk="0">
      <a:lnSpc>
        <a:spcPct val="117999"/>
      </a:lnSpc>
      <a:defRPr sz="825">
        <a:latin typeface="+mn-lt"/>
        <a:ea typeface="+mn-ea"/>
        <a:cs typeface="+mn-cs"/>
        <a:sym typeface="Helvetica Neue"/>
      </a:defRPr>
    </a:lvl5pPr>
    <a:lvl6pPr indent="428625" defTabSz="171450" latinLnBrk="0">
      <a:lnSpc>
        <a:spcPct val="117999"/>
      </a:lnSpc>
      <a:defRPr sz="825">
        <a:latin typeface="+mn-lt"/>
        <a:ea typeface="+mn-ea"/>
        <a:cs typeface="+mn-cs"/>
        <a:sym typeface="Helvetica Neue"/>
      </a:defRPr>
    </a:lvl6pPr>
    <a:lvl7pPr indent="514350" defTabSz="171450" latinLnBrk="0">
      <a:lnSpc>
        <a:spcPct val="117999"/>
      </a:lnSpc>
      <a:defRPr sz="825">
        <a:latin typeface="+mn-lt"/>
        <a:ea typeface="+mn-ea"/>
        <a:cs typeface="+mn-cs"/>
        <a:sym typeface="Helvetica Neue"/>
      </a:defRPr>
    </a:lvl7pPr>
    <a:lvl8pPr indent="600075" defTabSz="171450" latinLnBrk="0">
      <a:lnSpc>
        <a:spcPct val="117999"/>
      </a:lnSpc>
      <a:defRPr sz="825">
        <a:latin typeface="+mn-lt"/>
        <a:ea typeface="+mn-ea"/>
        <a:cs typeface="+mn-cs"/>
        <a:sym typeface="Helvetica Neue"/>
      </a:defRPr>
    </a:lvl8pPr>
    <a:lvl9pPr indent="685800" defTabSz="171450" latinLnBrk="0">
      <a:lnSpc>
        <a:spcPct val="117999"/>
      </a:lnSpc>
      <a:defRPr sz="825">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709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66675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478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23971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2350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4969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72202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97623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795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450503" y="4447449"/>
            <a:ext cx="8239126" cy="238867"/>
          </a:xfrm>
          <a:prstGeom prst="rect">
            <a:avLst/>
          </a:prstGeom>
        </p:spPr>
        <p:txBody>
          <a:bodyPr lIns="45719" tIns="45719" rIns="45719" bIns="45719"/>
          <a:lstStyle>
            <a:lvl1pPr marL="0" indent="0" defTabSz="309563">
              <a:lnSpc>
                <a:spcPct val="100000"/>
              </a:lnSpc>
              <a:spcBef>
                <a:spcPts val="0"/>
              </a:spcBef>
              <a:buSzTx/>
              <a:buNone/>
              <a:defRPr sz="1350" b="1"/>
            </a:lvl1pPr>
          </a:lstStyle>
          <a:p>
            <a:r>
              <a:t>Author and Date</a:t>
            </a:r>
          </a:p>
        </p:txBody>
      </p:sp>
      <p:sp>
        <p:nvSpPr>
          <p:cNvPr id="12" name="Presentation Title"/>
          <p:cNvSpPr txBox="1">
            <a:spLocks noGrp="1"/>
          </p:cNvSpPr>
          <p:nvPr>
            <p:ph type="title" hasCustomPrompt="1"/>
          </p:nvPr>
        </p:nvSpPr>
        <p:spPr>
          <a:xfrm>
            <a:off x="452436" y="965622"/>
            <a:ext cx="8239127" cy="1743075"/>
          </a:xfrm>
          <a:prstGeom prst="rect">
            <a:avLst/>
          </a:prstGeom>
        </p:spPr>
        <p:txBody>
          <a:bodyPr anchor="b"/>
          <a:lstStyle>
            <a:lvl1pPr>
              <a:defRPr sz="4350" spc="-87"/>
            </a:lvl1pPr>
          </a:lstStyle>
          <a:p>
            <a:r>
              <a:t>Presentation Title</a:t>
            </a:r>
          </a:p>
        </p:txBody>
      </p:sp>
      <p:sp>
        <p:nvSpPr>
          <p:cNvPr id="13" name="Body Level One…"/>
          <p:cNvSpPr txBox="1">
            <a:spLocks noGrp="1"/>
          </p:cNvSpPr>
          <p:nvPr>
            <p:ph type="body" sz="quarter" idx="1" hasCustomPrompt="1"/>
          </p:nvPr>
        </p:nvSpPr>
        <p:spPr>
          <a:xfrm>
            <a:off x="450504" y="2708697"/>
            <a:ext cx="8239125" cy="714375"/>
          </a:xfrm>
          <a:prstGeom prst="rect">
            <a:avLst/>
          </a:prstGeom>
        </p:spPr>
        <p:txBody>
          <a:bodyPr/>
          <a:lstStyle>
            <a:lvl1pPr marL="0" indent="0" defTabSz="309563">
              <a:lnSpc>
                <a:spcPct val="100000"/>
              </a:lnSpc>
              <a:spcBef>
                <a:spcPts val="0"/>
              </a:spcBef>
              <a:buSzTx/>
              <a:buNone/>
              <a:defRPr sz="2063" b="1"/>
            </a:lvl1pPr>
            <a:lvl2pPr marL="0" indent="171450" defTabSz="309563">
              <a:lnSpc>
                <a:spcPct val="100000"/>
              </a:lnSpc>
              <a:spcBef>
                <a:spcPts val="0"/>
              </a:spcBef>
              <a:buSzTx/>
              <a:buNone/>
              <a:defRPr sz="2063" b="1"/>
            </a:lvl2pPr>
            <a:lvl3pPr marL="0" indent="342900" defTabSz="309563">
              <a:lnSpc>
                <a:spcPct val="100000"/>
              </a:lnSpc>
              <a:spcBef>
                <a:spcPts val="0"/>
              </a:spcBef>
              <a:buSzTx/>
              <a:buNone/>
              <a:defRPr sz="2063" b="1"/>
            </a:lvl3pPr>
            <a:lvl4pPr marL="0" indent="514350" defTabSz="309563">
              <a:lnSpc>
                <a:spcPct val="100000"/>
              </a:lnSpc>
              <a:spcBef>
                <a:spcPts val="0"/>
              </a:spcBef>
              <a:buSzTx/>
              <a:buNone/>
              <a:defRPr sz="2063" b="1"/>
            </a:lvl4pPr>
            <a:lvl5pPr marL="0" indent="685800" defTabSz="309563">
              <a:lnSpc>
                <a:spcPct val="100000"/>
              </a:lnSpc>
              <a:spcBef>
                <a:spcPts val="0"/>
              </a:spcBef>
              <a:buSzTx/>
              <a:buNone/>
              <a:defRPr sz="2063"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433387" y="-485775"/>
            <a:ext cx="10029825" cy="6007100"/>
          </a:xfrm>
          <a:prstGeom prst="rect">
            <a:avLst/>
          </a:prstGeom>
        </p:spPr>
        <p:txBody>
          <a:bodyPr lIns="91439" tIns="45719" rIns="91439" bIns="45719">
            <a:noAutofit/>
          </a:bodyPr>
          <a:lstStyle/>
          <a:p>
            <a:endParaRPr dirty="0"/>
          </a:p>
        </p:txBody>
      </p:sp>
      <p:sp>
        <p:nvSpPr>
          <p:cNvPr id="22" name="Presentation Title"/>
          <p:cNvSpPr txBox="1">
            <a:spLocks noGrp="1"/>
          </p:cNvSpPr>
          <p:nvPr>
            <p:ph type="title" hasCustomPrompt="1"/>
          </p:nvPr>
        </p:nvSpPr>
        <p:spPr>
          <a:xfrm>
            <a:off x="452438" y="2671763"/>
            <a:ext cx="8239125" cy="1743075"/>
          </a:xfrm>
          <a:prstGeom prst="rect">
            <a:avLst/>
          </a:prstGeom>
        </p:spPr>
        <p:txBody>
          <a:bodyPr anchor="b"/>
          <a:lstStyle>
            <a:lvl1pPr>
              <a:defRPr sz="4350" spc="-87"/>
            </a:lvl1pPr>
          </a:lstStyle>
          <a:p>
            <a:r>
              <a:t>Presentation Title</a:t>
            </a:r>
          </a:p>
        </p:txBody>
      </p:sp>
      <p:sp>
        <p:nvSpPr>
          <p:cNvPr id="23" name="Author and Date"/>
          <p:cNvSpPr txBox="1">
            <a:spLocks noGrp="1"/>
          </p:cNvSpPr>
          <p:nvPr>
            <p:ph type="body" sz="quarter" idx="22" hasCustomPrompt="1"/>
          </p:nvPr>
        </p:nvSpPr>
        <p:spPr>
          <a:xfrm>
            <a:off x="452884" y="414802"/>
            <a:ext cx="8238233" cy="238867"/>
          </a:xfrm>
          <a:prstGeom prst="rect">
            <a:avLst/>
          </a:prstGeom>
        </p:spPr>
        <p:txBody>
          <a:bodyPr lIns="45719" tIns="45719" rIns="45719" bIns="45719"/>
          <a:lstStyle>
            <a:lvl1pPr marL="0" indent="0" defTabSz="309563">
              <a:lnSpc>
                <a:spcPct val="100000"/>
              </a:lnSpc>
              <a:spcBef>
                <a:spcPts val="0"/>
              </a:spcBef>
              <a:buSzTx/>
              <a:buNone/>
              <a:defRPr sz="1350" b="1"/>
            </a:lvl1pPr>
          </a:lstStyle>
          <a:p>
            <a:r>
              <a:t>Author and Date</a:t>
            </a:r>
          </a:p>
        </p:txBody>
      </p:sp>
      <p:sp>
        <p:nvSpPr>
          <p:cNvPr id="24" name="Body Level One…"/>
          <p:cNvSpPr txBox="1">
            <a:spLocks noGrp="1"/>
          </p:cNvSpPr>
          <p:nvPr>
            <p:ph type="body" sz="quarter" idx="1" hasCustomPrompt="1"/>
          </p:nvPr>
        </p:nvSpPr>
        <p:spPr>
          <a:xfrm>
            <a:off x="452438" y="4353716"/>
            <a:ext cx="8239125" cy="418857"/>
          </a:xfrm>
          <a:prstGeom prst="rect">
            <a:avLst/>
          </a:prstGeom>
        </p:spPr>
        <p:txBody>
          <a:bodyPr/>
          <a:lstStyle>
            <a:lvl1pPr marL="0" indent="0" defTabSz="309563">
              <a:lnSpc>
                <a:spcPct val="100000"/>
              </a:lnSpc>
              <a:spcBef>
                <a:spcPts val="0"/>
              </a:spcBef>
              <a:buSzTx/>
              <a:buNone/>
              <a:defRPr sz="2063" b="1"/>
            </a:lvl1pPr>
            <a:lvl2pPr marL="0" indent="171450" defTabSz="309563">
              <a:lnSpc>
                <a:spcPct val="100000"/>
              </a:lnSpc>
              <a:spcBef>
                <a:spcPts val="0"/>
              </a:spcBef>
              <a:buSzTx/>
              <a:buNone/>
              <a:defRPr sz="2063" b="1"/>
            </a:lvl2pPr>
            <a:lvl3pPr marL="0" indent="342900" defTabSz="309563">
              <a:lnSpc>
                <a:spcPct val="100000"/>
              </a:lnSpc>
              <a:spcBef>
                <a:spcPts val="0"/>
              </a:spcBef>
              <a:buSzTx/>
              <a:buNone/>
              <a:defRPr sz="2063" b="1"/>
            </a:lvl3pPr>
            <a:lvl4pPr marL="0" indent="514350" defTabSz="309563">
              <a:lnSpc>
                <a:spcPct val="100000"/>
              </a:lnSpc>
              <a:spcBef>
                <a:spcPts val="0"/>
              </a:spcBef>
              <a:buSzTx/>
              <a:buNone/>
              <a:defRPr sz="2063" b="1"/>
            </a:lvl4pPr>
            <a:lvl5pPr marL="0" indent="685800" defTabSz="309563">
              <a:lnSpc>
                <a:spcPct val="100000"/>
              </a:lnSpc>
              <a:spcBef>
                <a:spcPts val="0"/>
              </a:spcBef>
              <a:buSzTx/>
              <a:buNone/>
              <a:defRPr sz="2063"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4114800" y="-76200"/>
            <a:ext cx="4554314" cy="5300663"/>
          </a:xfrm>
          <a:prstGeom prst="rect">
            <a:avLst/>
          </a:prstGeom>
        </p:spPr>
        <p:txBody>
          <a:bodyPr lIns="91439" tIns="45719" rIns="91439" bIns="45719">
            <a:noAutofit/>
          </a:bodyPr>
          <a:lstStyle/>
          <a:p>
            <a:endParaRPr dirty="0"/>
          </a:p>
        </p:txBody>
      </p:sp>
      <p:sp>
        <p:nvSpPr>
          <p:cNvPr id="33" name="Slide Title"/>
          <p:cNvSpPr txBox="1">
            <a:spLocks noGrp="1"/>
          </p:cNvSpPr>
          <p:nvPr>
            <p:ph type="title" hasCustomPrompt="1"/>
          </p:nvPr>
        </p:nvSpPr>
        <p:spPr>
          <a:xfrm>
            <a:off x="452438" y="476250"/>
            <a:ext cx="3667125" cy="2205852"/>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452438" y="2647716"/>
            <a:ext cx="3667125" cy="2019534"/>
          </a:xfrm>
          <a:prstGeom prst="rect">
            <a:avLst/>
          </a:prstGeom>
        </p:spPr>
        <p:txBody>
          <a:bodyPr/>
          <a:lstStyle>
            <a:lvl1pPr marL="0" indent="0" defTabSz="309563">
              <a:lnSpc>
                <a:spcPct val="100000"/>
              </a:lnSpc>
              <a:spcBef>
                <a:spcPts val="0"/>
              </a:spcBef>
              <a:buSzTx/>
              <a:buNone/>
              <a:defRPr sz="2063" b="1"/>
            </a:lvl1pPr>
            <a:lvl2pPr marL="0" indent="171450" defTabSz="309563">
              <a:lnSpc>
                <a:spcPct val="100000"/>
              </a:lnSpc>
              <a:spcBef>
                <a:spcPts val="0"/>
              </a:spcBef>
              <a:buSzTx/>
              <a:buNone/>
              <a:defRPr sz="2063" b="1"/>
            </a:lvl2pPr>
            <a:lvl3pPr marL="0" indent="342900" defTabSz="309563">
              <a:lnSpc>
                <a:spcPct val="100000"/>
              </a:lnSpc>
              <a:spcBef>
                <a:spcPts val="0"/>
              </a:spcBef>
              <a:buSzTx/>
              <a:buNone/>
              <a:defRPr sz="2063" b="1"/>
            </a:lvl3pPr>
            <a:lvl4pPr marL="0" indent="514350" defTabSz="309563">
              <a:lnSpc>
                <a:spcPct val="100000"/>
              </a:lnSpc>
              <a:spcBef>
                <a:spcPts val="0"/>
              </a:spcBef>
              <a:buSzTx/>
              <a:buNone/>
              <a:defRPr sz="2063" b="1"/>
            </a:lvl4pPr>
            <a:lvl5pPr marL="0" indent="685800" defTabSz="309563">
              <a:lnSpc>
                <a:spcPct val="100000"/>
              </a:lnSpc>
              <a:spcBef>
                <a:spcPts val="0"/>
              </a:spcBef>
              <a:buSzTx/>
              <a:buNone/>
              <a:defRPr sz="2063"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4471874" y="4840970"/>
            <a:ext cx="195567" cy="206467"/>
          </a:xfrm>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452438" y="889861"/>
            <a:ext cx="8239125" cy="350543"/>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452438" y="889861"/>
            <a:ext cx="3667125" cy="350543"/>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61" name="Body Level One…"/>
          <p:cNvSpPr txBox="1">
            <a:spLocks noGrp="1"/>
          </p:cNvSpPr>
          <p:nvPr>
            <p:ph type="body" sz="half" idx="1" hasCustomPrompt="1"/>
          </p:nvPr>
        </p:nvSpPr>
        <p:spPr>
          <a:xfrm>
            <a:off x="452438" y="1593189"/>
            <a:ext cx="3667125" cy="3096236"/>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4572000" y="-152725"/>
            <a:ext cx="4093828" cy="5458437"/>
          </a:xfrm>
          <a:prstGeom prst="rect">
            <a:avLst/>
          </a:prstGeom>
        </p:spPr>
        <p:txBody>
          <a:bodyPr lIns="91439" tIns="45719" rIns="91439" bIns="45719">
            <a:noAutofit/>
          </a:bodyPr>
          <a:lstStyle/>
          <a:p>
            <a:endParaRPr dirty="0"/>
          </a:p>
        </p:txBody>
      </p:sp>
      <p:sp>
        <p:nvSpPr>
          <p:cNvPr id="63" name="Slide Title"/>
          <p:cNvSpPr txBox="1">
            <a:spLocks noGrp="1"/>
          </p:cNvSpPr>
          <p:nvPr>
            <p:ph type="title" hasCustomPrompt="1"/>
          </p:nvPr>
        </p:nvSpPr>
        <p:spPr>
          <a:xfrm>
            <a:off x="452438" y="404812"/>
            <a:ext cx="3667125" cy="538163"/>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452436" y="1700213"/>
            <a:ext cx="8239127" cy="1743075"/>
          </a:xfrm>
          <a:prstGeom prst="rect">
            <a:avLst/>
          </a:prstGeom>
        </p:spPr>
        <p:txBody>
          <a:bodyPr anchor="ctr"/>
          <a:lstStyle>
            <a:lvl1pPr>
              <a:defRPr sz="4350" b="0" spc="-87">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4471874" y="4840970"/>
            <a:ext cx="195567" cy="206467"/>
          </a:xfrm>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452438" y="404813"/>
            <a:ext cx="8239125" cy="538106"/>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452438" y="889861"/>
            <a:ext cx="8239125" cy="350543"/>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452438" y="404812"/>
            <a:ext cx="8239125" cy="538163"/>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452438" y="889861"/>
            <a:ext cx="8239125" cy="350543"/>
          </a:xfrm>
          <a:prstGeom prst="rect">
            <a:avLst/>
          </a:prstGeom>
        </p:spPr>
        <p:txBody>
          <a:bodyPr lIns="45719" tIns="45719" rIns="45719" bIns="45719"/>
          <a:lstStyle>
            <a:lvl1pPr marL="0" indent="0" defTabSz="309563">
              <a:lnSpc>
                <a:spcPct val="100000"/>
              </a:lnSpc>
              <a:spcBef>
                <a:spcPts val="0"/>
              </a:spcBef>
              <a:buSzTx/>
              <a:buNone/>
              <a:defRPr sz="2063"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309563">
              <a:lnSpc>
                <a:spcPct val="100000"/>
              </a:lnSpc>
              <a:spcBef>
                <a:spcPts val="675"/>
              </a:spcBef>
              <a:buSzTx/>
              <a:buNone/>
              <a:defRPr sz="2063" spc="-21"/>
            </a:lvl1pPr>
            <a:lvl2pPr marL="0" indent="171450" defTabSz="309563">
              <a:lnSpc>
                <a:spcPct val="100000"/>
              </a:lnSpc>
              <a:spcBef>
                <a:spcPts val="675"/>
              </a:spcBef>
              <a:buSzTx/>
              <a:buNone/>
              <a:defRPr sz="2063" spc="-21"/>
            </a:lvl2pPr>
            <a:lvl3pPr marL="0" indent="342900" defTabSz="309563">
              <a:lnSpc>
                <a:spcPct val="100000"/>
              </a:lnSpc>
              <a:spcBef>
                <a:spcPts val="675"/>
              </a:spcBef>
              <a:buSzTx/>
              <a:buNone/>
              <a:defRPr sz="2063" spc="-21"/>
            </a:lvl3pPr>
            <a:lvl4pPr marL="0" indent="514350" defTabSz="309563">
              <a:lnSpc>
                <a:spcPct val="100000"/>
              </a:lnSpc>
              <a:spcBef>
                <a:spcPts val="675"/>
              </a:spcBef>
              <a:buSzTx/>
              <a:buNone/>
              <a:defRPr sz="2063" spc="-21"/>
            </a:lvl4pPr>
            <a:lvl5pPr marL="0" indent="685800" defTabSz="309563">
              <a:lnSpc>
                <a:spcPct val="100000"/>
              </a:lnSpc>
              <a:spcBef>
                <a:spcPts val="675"/>
              </a:spcBef>
              <a:buSzTx/>
              <a:buNone/>
              <a:defRPr sz="2063" spc="-21"/>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452438" y="1845316"/>
            <a:ext cx="8239125" cy="1452868"/>
          </a:xfrm>
          <a:prstGeom prst="rect">
            <a:avLst/>
          </a:prstGeom>
        </p:spPr>
        <p:txBody>
          <a:bodyPr anchor="ctr"/>
          <a:lstStyle>
            <a:lvl1pPr marL="0" indent="0" algn="ctr">
              <a:lnSpc>
                <a:spcPct val="80000"/>
              </a:lnSpc>
              <a:spcBef>
                <a:spcPts val="0"/>
              </a:spcBef>
              <a:buSzTx/>
              <a:buNone/>
              <a:defRPr sz="4350" spc="-87">
                <a:latin typeface="Helvetica Neue Medium"/>
                <a:ea typeface="Helvetica Neue Medium"/>
                <a:cs typeface="Helvetica Neue Medium"/>
                <a:sym typeface="Helvetica Neue Medium"/>
              </a:defRPr>
            </a:lvl1pPr>
            <a:lvl2pPr marL="0" indent="171450" algn="ctr">
              <a:lnSpc>
                <a:spcPct val="80000"/>
              </a:lnSpc>
              <a:spcBef>
                <a:spcPts val="0"/>
              </a:spcBef>
              <a:buSzTx/>
              <a:buNone/>
              <a:defRPr sz="4350" spc="-87">
                <a:latin typeface="Helvetica Neue Medium"/>
                <a:ea typeface="Helvetica Neue Medium"/>
                <a:cs typeface="Helvetica Neue Medium"/>
                <a:sym typeface="Helvetica Neue Medium"/>
              </a:defRPr>
            </a:lvl2pPr>
            <a:lvl3pPr marL="0" indent="342900" algn="ctr">
              <a:lnSpc>
                <a:spcPct val="80000"/>
              </a:lnSpc>
              <a:spcBef>
                <a:spcPts val="0"/>
              </a:spcBef>
              <a:buSzTx/>
              <a:buNone/>
              <a:defRPr sz="4350" spc="-87">
                <a:latin typeface="Helvetica Neue Medium"/>
                <a:ea typeface="Helvetica Neue Medium"/>
                <a:cs typeface="Helvetica Neue Medium"/>
                <a:sym typeface="Helvetica Neue Medium"/>
              </a:defRPr>
            </a:lvl3pPr>
            <a:lvl4pPr marL="0" indent="514350" algn="ctr">
              <a:lnSpc>
                <a:spcPct val="80000"/>
              </a:lnSpc>
              <a:spcBef>
                <a:spcPts val="0"/>
              </a:spcBef>
              <a:buSzTx/>
              <a:buNone/>
              <a:defRPr sz="4350" spc="-87">
                <a:latin typeface="Helvetica Neue Medium"/>
                <a:ea typeface="Helvetica Neue Medium"/>
                <a:cs typeface="Helvetica Neue Medium"/>
                <a:sym typeface="Helvetica Neue Medium"/>
              </a:defRPr>
            </a:lvl4pPr>
            <a:lvl5pPr marL="0" indent="685800" algn="ctr">
              <a:lnSpc>
                <a:spcPct val="80000"/>
              </a:lnSpc>
              <a:spcBef>
                <a:spcPts val="0"/>
              </a:spcBef>
              <a:buSzTx/>
              <a:buNone/>
              <a:defRPr sz="4350" spc="-87">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452438" y="403473"/>
            <a:ext cx="8239125" cy="2715594"/>
          </a:xfrm>
          <a:prstGeom prst="rect">
            <a:avLst/>
          </a:prstGeom>
        </p:spPr>
        <p:txBody>
          <a:bodyPr anchor="b"/>
          <a:lstStyle>
            <a:lvl1pPr marL="0" indent="0" algn="ctr">
              <a:lnSpc>
                <a:spcPct val="80000"/>
              </a:lnSpc>
              <a:spcBef>
                <a:spcPts val="0"/>
              </a:spcBef>
              <a:buSzTx/>
              <a:buNone/>
              <a:defRPr sz="9375" b="1" spc="-94"/>
            </a:lvl1pPr>
            <a:lvl2pPr marL="0" indent="171450" algn="ctr">
              <a:lnSpc>
                <a:spcPct val="80000"/>
              </a:lnSpc>
              <a:spcBef>
                <a:spcPts val="0"/>
              </a:spcBef>
              <a:buSzTx/>
              <a:buNone/>
              <a:defRPr sz="9375" b="1" spc="-94"/>
            </a:lvl2pPr>
            <a:lvl3pPr marL="0" indent="342900" algn="ctr">
              <a:lnSpc>
                <a:spcPct val="80000"/>
              </a:lnSpc>
              <a:spcBef>
                <a:spcPts val="0"/>
              </a:spcBef>
              <a:buSzTx/>
              <a:buNone/>
              <a:defRPr sz="9375" b="1" spc="-94"/>
            </a:lvl3pPr>
            <a:lvl4pPr marL="0" indent="514350" algn="ctr">
              <a:lnSpc>
                <a:spcPct val="80000"/>
              </a:lnSpc>
              <a:spcBef>
                <a:spcPts val="0"/>
              </a:spcBef>
              <a:buSzTx/>
              <a:buNone/>
              <a:defRPr sz="9375" b="1" spc="-94"/>
            </a:lvl4pPr>
            <a:lvl5pPr marL="0" indent="685800" algn="ctr">
              <a:lnSpc>
                <a:spcPct val="80000"/>
              </a:lnSpc>
              <a:spcBef>
                <a:spcPts val="0"/>
              </a:spcBef>
              <a:buSzTx/>
              <a:buNone/>
              <a:defRPr sz="9375" b="1" spc="-94"/>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452438" y="3098317"/>
            <a:ext cx="8239125" cy="350543"/>
          </a:xfrm>
          <a:prstGeom prst="rect">
            <a:avLst/>
          </a:prstGeom>
        </p:spPr>
        <p:txBody>
          <a:bodyPr lIns="45719" tIns="45719" rIns="45719" bIns="45719"/>
          <a:lstStyle>
            <a:lvl1pPr marL="0" indent="0" algn="ctr" defTabSz="309563">
              <a:lnSpc>
                <a:spcPct val="100000"/>
              </a:lnSpc>
              <a:spcBef>
                <a:spcPts val="0"/>
              </a:spcBef>
              <a:buSzTx/>
              <a:buNone/>
              <a:defRPr sz="2063"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911259" y="4003295"/>
            <a:ext cx="7575020" cy="238867"/>
          </a:xfrm>
          <a:prstGeom prst="rect">
            <a:avLst/>
          </a:prstGeom>
        </p:spPr>
        <p:txBody>
          <a:bodyPr lIns="45719" tIns="45719" rIns="45719" bIns="45719"/>
          <a:lstStyle>
            <a:lvl1pPr marL="0" indent="0" defTabSz="309563">
              <a:lnSpc>
                <a:spcPct val="100000"/>
              </a:lnSpc>
              <a:spcBef>
                <a:spcPts val="0"/>
              </a:spcBef>
              <a:buSzTx/>
              <a:buNone/>
              <a:defRPr sz="1350" b="1"/>
            </a:lvl1pPr>
          </a:lstStyle>
          <a:p>
            <a:r>
              <a:t>Attribution</a:t>
            </a:r>
          </a:p>
        </p:txBody>
      </p:sp>
      <p:sp>
        <p:nvSpPr>
          <p:cNvPr id="116" name="Body Level One…"/>
          <p:cNvSpPr txBox="1">
            <a:spLocks noGrp="1"/>
          </p:cNvSpPr>
          <p:nvPr>
            <p:ph type="body" sz="half" idx="1" hasCustomPrompt="1"/>
          </p:nvPr>
        </p:nvSpPr>
        <p:spPr>
          <a:xfrm>
            <a:off x="657721" y="1852448"/>
            <a:ext cx="7828558" cy="1438605"/>
          </a:xfrm>
          <a:prstGeom prst="rect">
            <a:avLst/>
          </a:prstGeom>
        </p:spPr>
        <p:txBody>
          <a:bodyPr/>
          <a:lstStyle>
            <a:lvl1pPr marL="239596" indent="-176213">
              <a:spcBef>
                <a:spcPts val="0"/>
              </a:spcBef>
              <a:buSzTx/>
              <a:buNone/>
              <a:defRPr sz="3188" spc="-64">
                <a:latin typeface="Helvetica Neue Medium"/>
                <a:ea typeface="Helvetica Neue Medium"/>
                <a:cs typeface="Helvetica Neue Medium"/>
                <a:sym typeface="Helvetica Neue Medium"/>
              </a:defRPr>
            </a:lvl1pPr>
            <a:lvl2pPr marL="239596" indent="-4763">
              <a:spcBef>
                <a:spcPts val="0"/>
              </a:spcBef>
              <a:buSzTx/>
              <a:buNone/>
              <a:defRPr sz="3188" spc="-64">
                <a:latin typeface="Helvetica Neue Medium"/>
                <a:ea typeface="Helvetica Neue Medium"/>
                <a:cs typeface="Helvetica Neue Medium"/>
                <a:sym typeface="Helvetica Neue Medium"/>
              </a:defRPr>
            </a:lvl2pPr>
            <a:lvl3pPr marL="239596" indent="166688">
              <a:spcBef>
                <a:spcPts val="0"/>
              </a:spcBef>
              <a:buSzTx/>
              <a:buNone/>
              <a:defRPr sz="3188" spc="-64">
                <a:latin typeface="Helvetica Neue Medium"/>
                <a:ea typeface="Helvetica Neue Medium"/>
                <a:cs typeface="Helvetica Neue Medium"/>
                <a:sym typeface="Helvetica Neue Medium"/>
              </a:defRPr>
            </a:lvl3pPr>
            <a:lvl4pPr marL="239596" indent="338138">
              <a:spcBef>
                <a:spcPts val="0"/>
              </a:spcBef>
              <a:buSzTx/>
              <a:buNone/>
              <a:defRPr sz="3188" spc="-64">
                <a:latin typeface="Helvetica Neue Medium"/>
                <a:ea typeface="Helvetica Neue Medium"/>
                <a:cs typeface="Helvetica Neue Medium"/>
                <a:sym typeface="Helvetica Neue Medium"/>
              </a:defRPr>
            </a:lvl4pPr>
            <a:lvl5pPr marL="239596" indent="509588">
              <a:spcBef>
                <a:spcPts val="0"/>
              </a:spcBef>
              <a:buSzTx/>
              <a:buNone/>
              <a:defRPr sz="3188" spc="-64">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5910263" y="381000"/>
            <a:ext cx="2789662" cy="2231129"/>
          </a:xfrm>
          <a:prstGeom prst="rect">
            <a:avLst/>
          </a:prstGeom>
        </p:spPr>
        <p:txBody>
          <a:bodyPr lIns="91439" tIns="45719" rIns="91439" bIns="45719">
            <a:noAutofit/>
          </a:bodyPr>
          <a:lstStyle/>
          <a:p>
            <a:endParaRPr dirty="0"/>
          </a:p>
        </p:txBody>
      </p:sp>
      <p:sp>
        <p:nvSpPr>
          <p:cNvPr id="125" name="Image"/>
          <p:cNvSpPr>
            <a:spLocks noGrp="1"/>
          </p:cNvSpPr>
          <p:nvPr>
            <p:ph type="pic" sz="half" idx="22"/>
          </p:nvPr>
        </p:nvSpPr>
        <p:spPr>
          <a:xfrm>
            <a:off x="5062538" y="1491853"/>
            <a:ext cx="3914775" cy="4556318"/>
          </a:xfrm>
          <a:prstGeom prst="rect">
            <a:avLst/>
          </a:prstGeom>
        </p:spPr>
        <p:txBody>
          <a:bodyPr lIns="91439" tIns="45719" rIns="91439" bIns="45719">
            <a:noAutofit/>
          </a:bodyPr>
          <a:lstStyle/>
          <a:p>
            <a:endParaRPr dirty="0"/>
          </a:p>
        </p:txBody>
      </p:sp>
      <p:sp>
        <p:nvSpPr>
          <p:cNvPr id="126" name="Image"/>
          <p:cNvSpPr>
            <a:spLocks noGrp="1"/>
          </p:cNvSpPr>
          <p:nvPr>
            <p:ph type="pic" idx="23"/>
          </p:nvPr>
        </p:nvSpPr>
        <p:spPr>
          <a:xfrm>
            <a:off x="-52388" y="185737"/>
            <a:ext cx="6229350" cy="4672013"/>
          </a:xfrm>
          <a:prstGeom prst="rect">
            <a:avLst/>
          </a:prstGeom>
        </p:spPr>
        <p:txBody>
          <a:bodyPr lIns="91439" tIns="45719" rIns="91439" bIns="45719">
            <a:noAutofit/>
          </a:bodyPr>
          <a:lstStyle/>
          <a:p>
            <a:endParaRPr dirty="0"/>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500063" y="-2071688"/>
            <a:ext cx="10144125" cy="8115300"/>
          </a:xfrm>
          <a:prstGeom prst="rect">
            <a:avLst/>
          </a:prstGeom>
        </p:spPr>
        <p:txBody>
          <a:bodyPr lIns="91439" tIns="45719" rIns="91439" bIns="45719">
            <a:noAutofit/>
          </a:bodyPr>
          <a:lstStyle/>
          <a:p>
            <a:endParaRPr dirty="0"/>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dirty="0"/>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452438" y="404813"/>
            <a:ext cx="8239125" cy="53743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ormAutofit/>
          </a:bodyPr>
          <a:lstStyle/>
          <a:p>
            <a:r>
              <a:t>Slide Title</a:t>
            </a:r>
          </a:p>
        </p:txBody>
      </p:sp>
      <p:sp>
        <p:nvSpPr>
          <p:cNvPr id="3" name="Body Level One…"/>
          <p:cNvSpPr txBox="1">
            <a:spLocks noGrp="1"/>
          </p:cNvSpPr>
          <p:nvPr>
            <p:ph type="body" idx="1" hasCustomPrompt="1"/>
          </p:nvPr>
        </p:nvSpPr>
        <p:spPr>
          <a:xfrm>
            <a:off x="452438" y="1593189"/>
            <a:ext cx="8239125" cy="309600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ormAutofit/>
          </a:bodyPr>
          <a:lstStyle/>
          <a:p>
            <a:r>
              <a:rPr dirty="0"/>
              <a:t>Slide bullet text</a:t>
            </a:r>
          </a:p>
          <a:p>
            <a:pPr lvl="1"/>
            <a:endParaRPr dirty="0"/>
          </a:p>
          <a:p>
            <a:pPr lvl="2"/>
            <a:endParaRPr dirty="0"/>
          </a:p>
          <a:p>
            <a:pPr lvl="3"/>
            <a:endParaRPr dirty="0"/>
          </a:p>
          <a:p>
            <a:pPr lvl="4"/>
            <a:endParaRPr dirty="0"/>
          </a:p>
        </p:txBody>
      </p:sp>
      <p:sp>
        <p:nvSpPr>
          <p:cNvPr id="4" name="Slide Number"/>
          <p:cNvSpPr txBox="1">
            <a:spLocks noGrp="1"/>
          </p:cNvSpPr>
          <p:nvPr>
            <p:ph type="sldNum" sz="quarter" idx="2"/>
          </p:nvPr>
        </p:nvSpPr>
        <p:spPr>
          <a:xfrm>
            <a:off x="7592146" y="4811103"/>
            <a:ext cx="195567" cy="206467"/>
          </a:xfrm>
          <a:prstGeom prst="rect">
            <a:avLst/>
          </a:prstGeom>
          <a:ln w="12700">
            <a:miter lim="400000"/>
          </a:ln>
        </p:spPr>
        <p:txBody>
          <a:bodyPr wrap="none" lIns="50800" tIns="50800" rIns="50800" bIns="50800" anchor="b">
            <a:spAutoFit/>
          </a:bodyPr>
          <a:lstStyle>
            <a:lvl1pPr defTabSz="219075">
              <a:defRPr sz="675">
                <a:solidFill>
                  <a:schemeClr val="tx1">
                    <a:lumMod val="75000"/>
                  </a:schemeClr>
                </a:solidFill>
                <a:latin typeface="GT Walsheim Pro" pitchFamily="2" charset="77"/>
              </a:defRPr>
            </a:lvl1pPr>
          </a:lstStyle>
          <a:p>
            <a:fld id="{86CB4B4D-7CA3-9044-876B-883B54F8677D}"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914377" rtl="0" latinLnBrk="0">
        <a:lnSpc>
          <a:spcPct val="80000"/>
        </a:lnSpc>
        <a:spcBef>
          <a:spcPts val="0"/>
        </a:spcBef>
        <a:spcAft>
          <a:spcPts val="0"/>
        </a:spcAft>
        <a:buClrTx/>
        <a:buSzTx/>
        <a:buFontTx/>
        <a:buNone/>
        <a:tabLst/>
        <a:defRPr sz="3188" b="1" i="0" u="none" strike="noStrike" cap="none" spc="-64" baseline="0">
          <a:solidFill>
            <a:schemeClr val="tx1">
              <a:lumMod val="75000"/>
            </a:schemeClr>
          </a:solidFill>
          <a:uFillTx/>
          <a:latin typeface="Domaine Display Bold" panose="020A0503080505060203" pitchFamily="18" charset="77"/>
          <a:ea typeface="+mn-ea"/>
          <a:cs typeface="+mn-cs"/>
          <a:sym typeface="Helvetica Neue"/>
        </a:defRPr>
      </a:lvl1pPr>
      <a:lvl2pPr marL="0" marR="0" indent="1714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2pPr>
      <a:lvl3pPr marL="0" marR="0" indent="3429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3pPr>
      <a:lvl4pPr marL="0" marR="0" indent="5143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4pPr>
      <a:lvl5pPr marL="0" marR="0" indent="6858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5pPr>
      <a:lvl6pPr marL="0" marR="0" indent="8572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6pPr>
      <a:lvl7pPr marL="0" marR="0" indent="10287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7pPr>
      <a:lvl8pPr marL="0" marR="0" indent="12001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8pPr>
      <a:lvl9pPr marL="0" marR="0" indent="13716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9pPr>
    </p:titleStyle>
    <p:bodyStyle>
      <a:lvl1pPr marL="185738" marR="0" indent="-177800" algn="l" defTabSz="914377" rtl="0" latinLnBrk="0">
        <a:lnSpc>
          <a:spcPct val="90000"/>
        </a:lnSpc>
        <a:spcBef>
          <a:spcPts val="1688"/>
        </a:spcBef>
        <a:spcAft>
          <a:spcPts val="0"/>
        </a:spcAft>
        <a:buClr>
          <a:srgbClr val="046A38"/>
        </a:buClr>
        <a:buSzPct val="100000"/>
        <a:buFontTx/>
        <a:buChar char="•"/>
        <a:tabLst/>
        <a:defRPr sz="1800" b="0" i="0" u="none" strike="noStrike" cap="none" spc="0" baseline="0">
          <a:solidFill>
            <a:schemeClr val="tx1">
              <a:lumMod val="75000"/>
            </a:schemeClr>
          </a:solidFill>
          <a:uFillTx/>
          <a:latin typeface="GT Walsheim Pro Light" pitchFamily="2" charset="77"/>
          <a:ea typeface="+mn-ea"/>
          <a:cs typeface="+mn-cs"/>
          <a:sym typeface="Helvetica Neue"/>
        </a:defRPr>
      </a:lvl1pPr>
      <a:lvl2pPr marL="185738" marR="0" indent="-177800" algn="l" defTabSz="914377" rtl="0" latinLnBrk="0">
        <a:lnSpc>
          <a:spcPct val="90000"/>
        </a:lnSpc>
        <a:spcBef>
          <a:spcPts val="1688"/>
        </a:spcBef>
        <a:spcAft>
          <a:spcPts val="0"/>
        </a:spcAft>
        <a:buClr>
          <a:srgbClr val="046A38"/>
        </a:buClr>
        <a:buSzPct val="100000"/>
        <a:buFontTx/>
        <a:buChar char="•"/>
        <a:tabLst/>
        <a:defRPr sz="1800" b="0" i="0" u="none" strike="noStrike" cap="none" spc="0" baseline="0">
          <a:solidFill>
            <a:schemeClr val="tx1">
              <a:lumMod val="75000"/>
            </a:schemeClr>
          </a:solidFill>
          <a:uFillTx/>
          <a:latin typeface="GT Walsheim Pro Light" pitchFamily="2" charset="77"/>
          <a:ea typeface="+mn-ea"/>
          <a:cs typeface="+mn-cs"/>
          <a:sym typeface="Helvetica Neue"/>
        </a:defRPr>
      </a:lvl2pPr>
      <a:lvl3pPr marL="185738" marR="0" indent="-177800" algn="l" defTabSz="914377" rtl="0" latinLnBrk="0">
        <a:lnSpc>
          <a:spcPct val="90000"/>
        </a:lnSpc>
        <a:spcBef>
          <a:spcPts val="1688"/>
        </a:spcBef>
        <a:spcAft>
          <a:spcPts val="0"/>
        </a:spcAft>
        <a:buClr>
          <a:srgbClr val="046A38"/>
        </a:buClr>
        <a:buSzPct val="100000"/>
        <a:buFontTx/>
        <a:buChar char="•"/>
        <a:tabLst/>
        <a:defRPr sz="1800" b="0" i="0" u="none" strike="noStrike" cap="none" spc="0" baseline="0">
          <a:solidFill>
            <a:schemeClr val="tx1">
              <a:lumMod val="75000"/>
            </a:schemeClr>
          </a:solidFill>
          <a:uFillTx/>
          <a:latin typeface="GT Walsheim Pro Light" pitchFamily="2" charset="77"/>
          <a:ea typeface="+mn-ea"/>
          <a:cs typeface="+mn-cs"/>
          <a:sym typeface="Helvetica Neue"/>
        </a:defRPr>
      </a:lvl3pPr>
      <a:lvl4pPr marL="185738" marR="0" indent="-177800" algn="l" defTabSz="914377" rtl="0" latinLnBrk="0">
        <a:lnSpc>
          <a:spcPct val="90000"/>
        </a:lnSpc>
        <a:spcBef>
          <a:spcPts val="1688"/>
        </a:spcBef>
        <a:spcAft>
          <a:spcPts val="0"/>
        </a:spcAft>
        <a:buClr>
          <a:srgbClr val="046A38"/>
        </a:buClr>
        <a:buSzPct val="100000"/>
        <a:buFontTx/>
        <a:buChar char="•"/>
        <a:tabLst/>
        <a:defRPr sz="1800" b="0" i="0" u="none" strike="noStrike" cap="none" spc="0" baseline="0">
          <a:solidFill>
            <a:schemeClr val="tx1">
              <a:lumMod val="75000"/>
            </a:schemeClr>
          </a:solidFill>
          <a:uFillTx/>
          <a:latin typeface="GT Walsheim Pro Light" pitchFamily="2" charset="77"/>
          <a:ea typeface="+mn-ea"/>
          <a:cs typeface="+mn-cs"/>
          <a:sym typeface="Helvetica Neue"/>
        </a:defRPr>
      </a:lvl4pPr>
      <a:lvl5pPr marL="185738" marR="0" indent="-177800" algn="l" defTabSz="914377" rtl="0" latinLnBrk="0">
        <a:lnSpc>
          <a:spcPct val="90000"/>
        </a:lnSpc>
        <a:spcBef>
          <a:spcPts val="1688"/>
        </a:spcBef>
        <a:spcAft>
          <a:spcPts val="0"/>
        </a:spcAft>
        <a:buClr>
          <a:srgbClr val="046A38"/>
        </a:buClr>
        <a:buSzPct val="100000"/>
        <a:buFontTx/>
        <a:buChar char="•"/>
        <a:tabLst/>
        <a:defRPr sz="1800" b="0" i="0" u="none" strike="noStrike" cap="none" spc="0" baseline="0">
          <a:solidFill>
            <a:schemeClr val="tx1">
              <a:lumMod val="75000"/>
            </a:schemeClr>
          </a:solidFill>
          <a:uFillTx/>
          <a:latin typeface="GT Walsheim Pro Light" pitchFamily="2" charset="77"/>
          <a:ea typeface="+mn-ea"/>
          <a:cs typeface="+mn-cs"/>
          <a:sym typeface="Helvetica Neue"/>
        </a:defRPr>
      </a:lvl5pPr>
      <a:lvl6pPr marL="13716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6pPr>
      <a:lvl7pPr marL="16002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7pPr>
      <a:lvl8pPr marL="18288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8pPr>
      <a:lvl9pPr marL="2057400" marR="0" indent="-228600" algn="l" defTabSz="914377" rtl="0" latinLnBrk="0">
        <a:lnSpc>
          <a:spcPct val="90000"/>
        </a:lnSpc>
        <a:spcBef>
          <a:spcPts val="1688"/>
        </a:spcBef>
        <a:spcAft>
          <a:spcPts val="0"/>
        </a:spcAft>
        <a:buClrTx/>
        <a:buSzPct val="123000"/>
        <a:buFontTx/>
        <a:buChar char="•"/>
        <a:tabLst/>
        <a:defRPr sz="1800" b="0" i="0" u="none" strike="noStrike" cap="none" spc="0" baseline="0">
          <a:solidFill>
            <a:srgbClr val="000000"/>
          </a:solidFill>
          <a:uFillTx/>
          <a:latin typeface="+mn-lt"/>
          <a:ea typeface="+mn-ea"/>
          <a:cs typeface="+mn-cs"/>
          <a:sym typeface="Helvetica Neue"/>
        </a:defRPr>
      </a:lvl9pPr>
    </p:bodyStyle>
    <p:otherStyle>
      <a:lvl1pPr marL="0" marR="0" indent="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1pPr>
      <a:lvl2pPr marL="0" marR="0" indent="1714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2pPr>
      <a:lvl3pPr marL="0" marR="0" indent="3429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3pPr>
      <a:lvl4pPr marL="0" marR="0" indent="5143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4pPr>
      <a:lvl5pPr marL="0" marR="0" indent="6858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5pPr>
      <a:lvl6pPr marL="0" marR="0" indent="8572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6pPr>
      <a:lvl7pPr marL="0" marR="0" indent="10287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7pPr>
      <a:lvl8pPr marL="0" marR="0" indent="120015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8pPr>
      <a:lvl9pPr marL="0" marR="0" indent="1371600" algn="ctr" defTabSz="219075" rtl="0" latinLnBrk="0">
        <a:lnSpc>
          <a:spcPct val="100000"/>
        </a:lnSpc>
        <a:spcBef>
          <a:spcPts val="0"/>
        </a:spcBef>
        <a:spcAft>
          <a:spcPts val="0"/>
        </a:spcAft>
        <a:buClrTx/>
        <a:buSzTx/>
        <a:buFontTx/>
        <a:buNone/>
        <a:tabLst/>
        <a:defRPr sz="675"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5.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818AAC-1478-F941-BC66-E188F5510055}"/>
              </a:ext>
            </a:extLst>
          </p:cNvPr>
          <p:cNvSpPr/>
          <p:nvPr/>
        </p:nvSpPr>
        <p:spPr>
          <a:xfrm>
            <a:off x="0" y="0"/>
            <a:ext cx="9144000" cy="5143500"/>
          </a:xfrm>
          <a:prstGeom prst="rect">
            <a:avLst/>
          </a:prstGeom>
          <a:solidFill>
            <a:srgbClr val="046A38">
              <a:alpha val="89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pic>
        <p:nvPicPr>
          <p:cNvPr id="3" name="Graphic 2">
            <a:extLst>
              <a:ext uri="{FF2B5EF4-FFF2-40B4-BE49-F238E27FC236}">
                <a16:creationId xmlns:a16="http://schemas.microsoft.com/office/drawing/2014/main" id="{997A41BB-FA7C-814C-9C1D-F7201D6665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130" y="1431286"/>
            <a:ext cx="2374900" cy="2374900"/>
          </a:xfrm>
          <a:prstGeom prst="rect">
            <a:avLst/>
          </a:prstGeom>
        </p:spPr>
      </p:pic>
      <p:sp>
        <p:nvSpPr>
          <p:cNvPr id="154" name="TextBox 14"/>
          <p:cNvSpPr txBox="1"/>
          <p:nvPr/>
        </p:nvSpPr>
        <p:spPr>
          <a:xfrm>
            <a:off x="3043594" y="1521923"/>
            <a:ext cx="5539629" cy="175432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7145" rIns="17145">
            <a:spAutoFit/>
          </a:bodyPr>
          <a:lstStyle>
            <a:lvl1pPr defTabSz="914400">
              <a:defRPr sz="11600" spc="296">
                <a:solidFill>
                  <a:srgbClr val="FFFFFF"/>
                </a:solidFill>
                <a:latin typeface="Domaine Display Medium"/>
                <a:ea typeface="Domaine Display Medium"/>
                <a:cs typeface="Domaine Display Medium"/>
                <a:sym typeface="Domaine Display Medium"/>
              </a:defRPr>
            </a:lvl1pPr>
          </a:lstStyle>
          <a:p>
            <a:pPr algn="l" defTabSz="1219170" hangingPunct="0">
              <a:lnSpc>
                <a:spcPct val="90000"/>
              </a:lnSpc>
              <a:defRPr/>
            </a:pPr>
            <a:r>
              <a:rPr lang="en-US" sz="4000" kern="0" spc="0" dirty="0">
                <a:latin typeface="Domaine Display Medium" panose="020A0503080505060203" pitchFamily="18" charset="77"/>
              </a:rPr>
              <a:t>Aufregende Änderungen unseres Vergütungsplans!</a:t>
            </a:r>
          </a:p>
        </p:txBody>
      </p:sp>
      <p:pic>
        <p:nvPicPr>
          <p:cNvPr id="8" name="Image">
            <a:extLst>
              <a:ext uri="{FF2B5EF4-FFF2-40B4-BE49-F238E27FC236}">
                <a16:creationId xmlns:a16="http://schemas.microsoft.com/office/drawing/2014/main" id="{5BF49B29-3785-C648-9ABE-36523E617F8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574174" y="301245"/>
            <a:ext cx="1995653" cy="573398"/>
          </a:xfrm>
          <a:prstGeom prst="rect">
            <a:avLst/>
          </a:prstGeom>
          <a:ln w="12700">
            <a:miter lim="400000"/>
          </a:ln>
        </p:spPr>
      </p:pic>
      <p:sp>
        <p:nvSpPr>
          <p:cNvPr id="7" name="TextBox 14">
            <a:extLst>
              <a:ext uri="{FF2B5EF4-FFF2-40B4-BE49-F238E27FC236}">
                <a16:creationId xmlns:a16="http://schemas.microsoft.com/office/drawing/2014/main" id="{4A81138F-6B16-1A4B-A72D-F8AEA72081B6}"/>
              </a:ext>
            </a:extLst>
          </p:cNvPr>
          <p:cNvSpPr txBox="1"/>
          <p:nvPr/>
        </p:nvSpPr>
        <p:spPr>
          <a:xfrm>
            <a:off x="3043594" y="3276249"/>
            <a:ext cx="4353000" cy="30008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7145" rIns="17145">
            <a:spAutoFit/>
          </a:bodyPr>
          <a:lstStyle>
            <a:lvl1pPr defTabSz="914400">
              <a:defRPr sz="5000" spc="127">
                <a:solidFill>
                  <a:srgbClr val="FFFFFF"/>
                </a:solidFill>
                <a:latin typeface="GT Walsheim Pro Light"/>
                <a:ea typeface="GT Walsheim Pro Light"/>
                <a:cs typeface="GT Walsheim Pro Light"/>
                <a:sym typeface="GT Walsheim Pro Light"/>
              </a:defRPr>
            </a:lvl1pPr>
          </a:lstStyle>
          <a:p>
            <a:pPr algn="l"/>
            <a:r>
              <a:rPr lang="en-GB" sz="1350" dirty="0">
                <a:solidFill>
                  <a:schemeClr val="bg1"/>
                </a:solidFill>
              </a:rPr>
              <a:t>1. </a:t>
            </a:r>
            <a:r>
              <a:rPr lang="en-GB" sz="1350" dirty="0" err="1">
                <a:solidFill>
                  <a:schemeClr val="bg1"/>
                </a:solidFill>
              </a:rPr>
              <a:t>März</a:t>
            </a:r>
            <a:r>
              <a:rPr lang="en-GB" sz="1350" dirty="0">
                <a:solidFill>
                  <a:schemeClr val="bg1"/>
                </a:solidFill>
              </a:rPr>
              <a:t> 2024</a:t>
            </a:r>
            <a:endParaRPr sz="1350" dirty="0">
              <a:solidFill>
                <a:schemeClr val="bg1"/>
              </a:solidFill>
            </a:endParaRPr>
          </a:p>
        </p:txBody>
      </p:sp>
    </p:spTree>
    <p:extLst>
      <p:ext uri="{BB962C8B-B14F-4D97-AF65-F5344CB8AC3E}">
        <p14:creationId xmlns:p14="http://schemas.microsoft.com/office/powerpoint/2010/main" val="374612054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ounded Rectangle 37">
            <a:extLst>
              <a:ext uri="{FF2B5EF4-FFF2-40B4-BE49-F238E27FC236}">
                <a16:creationId xmlns:a16="http://schemas.microsoft.com/office/drawing/2014/main" id="{BF1FFA5E-0888-204C-87E8-AE9F09B6C9E9}"/>
              </a:ext>
            </a:extLst>
          </p:cNvPr>
          <p:cNvSpPr/>
          <p:nvPr/>
        </p:nvSpPr>
        <p:spPr>
          <a:xfrm>
            <a:off x="431800" y="1225483"/>
            <a:ext cx="3960813" cy="3238573"/>
          </a:xfrm>
          <a:prstGeom prst="roundRect">
            <a:avLst>
              <a:gd name="adj" fmla="val 4849"/>
            </a:avLst>
          </a:prstGeom>
          <a:gradFill flip="none" rotWithShape="1">
            <a:gsLst>
              <a:gs pos="37000">
                <a:schemeClr val="accent1">
                  <a:lumMod val="5000"/>
                  <a:lumOff val="95000"/>
                  <a:alpha val="0"/>
                </a:schemeClr>
              </a:gs>
              <a:gs pos="99000">
                <a:schemeClr val="accent1">
                  <a:alpha val="14000"/>
                </a:schemeClr>
              </a:gs>
            </a:gsLst>
            <a:lin ang="16200000" scaled="1"/>
            <a:tileRect/>
          </a:gradFill>
          <a:ln w="9525" cap="flat">
            <a:gradFill flip="none" rotWithShape="1">
              <a:gsLst>
                <a:gs pos="41000">
                  <a:schemeClr val="accent1">
                    <a:lumMod val="5000"/>
                    <a:lumOff val="95000"/>
                    <a:alpha val="0"/>
                  </a:schemeClr>
                </a:gs>
                <a:gs pos="99000">
                  <a:schemeClr val="accent1">
                    <a:alpha val="64383"/>
                  </a:scheme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a:xfrm>
            <a:off x="452437" y="471720"/>
            <a:ext cx="8239125" cy="537436"/>
          </a:xfrm>
        </p:spPr>
        <p:txBody>
          <a:bodyPr>
            <a:noAutofit/>
          </a:bodyPr>
          <a:lstStyle/>
          <a:p>
            <a:pPr defTabSz="1219170" hangingPunct="0"/>
            <a:r>
              <a:rPr lang="en-US" sz="3000" b="0" kern="0" spc="0" dirty="0">
                <a:solidFill>
                  <a:schemeClr val="bg2">
                    <a:lumMod val="25000"/>
                  </a:schemeClr>
                </a:solidFill>
                <a:latin typeface="Domaine Display Medium" panose="020A0503080505060203" pitchFamily="18" charset="77"/>
              </a:rPr>
              <a:t>Aktueller Fast Start Bonus</a:t>
            </a:r>
          </a:p>
        </p:txBody>
      </p:sp>
      <p:sp>
        <p:nvSpPr>
          <p:cNvPr id="11" name="Rectangle 10">
            <a:extLst>
              <a:ext uri="{FF2B5EF4-FFF2-40B4-BE49-F238E27FC236}">
                <a16:creationId xmlns:a16="http://schemas.microsoft.com/office/drawing/2014/main" id="{43B6E30D-0B7C-3742-97C9-CA302A3FE31A}"/>
              </a:ext>
            </a:extLst>
          </p:cNvPr>
          <p:cNvSpPr/>
          <p:nvPr/>
        </p:nvSpPr>
        <p:spPr>
          <a:xfrm>
            <a:off x="0" y="4606065"/>
            <a:ext cx="9144000" cy="537436"/>
          </a:xfrm>
          <a:prstGeom prst="rect">
            <a:avLst/>
          </a:prstGeom>
          <a:solidFill>
            <a:srgbClr val="F2EBE7">
              <a:alpha val="40945"/>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2</a:t>
            </a:fld>
            <a:endParaRPr dirty="0">
              <a:solidFill>
                <a:schemeClr val="bg2">
                  <a:lumMod val="25000"/>
                </a:schemeClr>
              </a:solidFill>
            </a:endParaRPr>
          </a:p>
        </p:txBody>
      </p:sp>
      <p:sp>
        <p:nvSpPr>
          <p:cNvPr id="24" name="TextBox 14">
            <a:extLst>
              <a:ext uri="{FF2B5EF4-FFF2-40B4-BE49-F238E27FC236}">
                <a16:creationId xmlns:a16="http://schemas.microsoft.com/office/drawing/2014/main" id="{CF05C89E-67C8-8646-AE6D-5EE0E501D367}"/>
              </a:ext>
            </a:extLst>
          </p:cNvPr>
          <p:cNvSpPr txBox="1"/>
          <p:nvPr/>
        </p:nvSpPr>
        <p:spPr>
          <a:xfrm>
            <a:off x="431800" y="1256312"/>
            <a:ext cx="3960813"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DA204B"/>
                </a:solidFill>
              </a:rPr>
              <a:t>Level 1</a:t>
            </a:r>
          </a:p>
        </p:txBody>
      </p:sp>
      <p:sp>
        <p:nvSpPr>
          <p:cNvPr id="33" name="TextBox 14">
            <a:extLst>
              <a:ext uri="{FF2B5EF4-FFF2-40B4-BE49-F238E27FC236}">
                <a16:creationId xmlns:a16="http://schemas.microsoft.com/office/drawing/2014/main" id="{C6B976FA-5041-A948-801B-80010269B73D}"/>
              </a:ext>
            </a:extLst>
          </p:cNvPr>
          <p:cNvSpPr txBox="1"/>
          <p:nvPr/>
        </p:nvSpPr>
        <p:spPr>
          <a:xfrm>
            <a:off x="1958178"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grpSp>
        <p:nvGrpSpPr>
          <p:cNvPr id="42" name="Group 41">
            <a:extLst>
              <a:ext uri="{FF2B5EF4-FFF2-40B4-BE49-F238E27FC236}">
                <a16:creationId xmlns:a16="http://schemas.microsoft.com/office/drawing/2014/main" id="{A738C9AF-DBC3-C84F-9A5E-012F136396FB}"/>
              </a:ext>
            </a:extLst>
          </p:cNvPr>
          <p:cNvGrpSpPr/>
          <p:nvPr/>
        </p:nvGrpSpPr>
        <p:grpSpPr>
          <a:xfrm>
            <a:off x="617375" y="2632255"/>
            <a:ext cx="3607263" cy="1359288"/>
            <a:chOff x="617375" y="2731353"/>
            <a:chExt cx="3607263" cy="1359288"/>
          </a:xfrm>
        </p:grpSpPr>
        <p:grpSp>
          <p:nvGrpSpPr>
            <p:cNvPr id="22" name="Group 21">
              <a:extLst>
                <a:ext uri="{FF2B5EF4-FFF2-40B4-BE49-F238E27FC236}">
                  <a16:creationId xmlns:a16="http://schemas.microsoft.com/office/drawing/2014/main" id="{5583B04F-6922-FF48-94A6-28E8268717BE}"/>
                </a:ext>
              </a:extLst>
            </p:cNvPr>
            <p:cNvGrpSpPr/>
            <p:nvPr/>
          </p:nvGrpSpPr>
          <p:grpSpPr>
            <a:xfrm>
              <a:off x="617375" y="2731353"/>
              <a:ext cx="3607263" cy="1135734"/>
              <a:chOff x="460081" y="2472372"/>
              <a:chExt cx="3607263" cy="1135734"/>
            </a:xfrm>
          </p:grpSpPr>
          <p:pic>
            <p:nvPicPr>
              <p:cNvPr id="18" name="Picture 17">
                <a:extLst>
                  <a:ext uri="{FF2B5EF4-FFF2-40B4-BE49-F238E27FC236}">
                    <a16:creationId xmlns:a16="http://schemas.microsoft.com/office/drawing/2014/main" id="{0A78CCF6-934D-7C45-96E9-1D6063437E96}"/>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460081" y="2472372"/>
                <a:ext cx="1135734" cy="1135734"/>
              </a:xfrm>
              <a:prstGeom prst="rect">
                <a:avLst/>
              </a:prstGeom>
            </p:spPr>
          </p:pic>
          <p:pic>
            <p:nvPicPr>
              <p:cNvPr id="36" name="Picture 35">
                <a:extLst>
                  <a:ext uri="{FF2B5EF4-FFF2-40B4-BE49-F238E27FC236}">
                    <a16:creationId xmlns:a16="http://schemas.microsoft.com/office/drawing/2014/main" id="{5522C009-7D8C-544F-BC09-D9E798740439}"/>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695846" y="2472372"/>
                <a:ext cx="1135734" cy="1135734"/>
              </a:xfrm>
              <a:prstGeom prst="rect">
                <a:avLst/>
              </a:prstGeom>
            </p:spPr>
          </p:pic>
          <p:pic>
            <p:nvPicPr>
              <p:cNvPr id="37" name="Picture 36">
                <a:extLst>
                  <a:ext uri="{FF2B5EF4-FFF2-40B4-BE49-F238E27FC236}">
                    <a16:creationId xmlns:a16="http://schemas.microsoft.com/office/drawing/2014/main" id="{BC082F9C-E14C-8548-85A9-FCCC68BFFF9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2931610" y="2472372"/>
                <a:ext cx="1135734" cy="1135734"/>
              </a:xfrm>
              <a:prstGeom prst="rect">
                <a:avLst/>
              </a:prstGeom>
            </p:spPr>
          </p:pic>
        </p:grpSp>
        <p:sp>
          <p:nvSpPr>
            <p:cNvPr id="39" name="TextBox 14">
              <a:extLst>
                <a:ext uri="{FF2B5EF4-FFF2-40B4-BE49-F238E27FC236}">
                  <a16:creationId xmlns:a16="http://schemas.microsoft.com/office/drawing/2014/main" id="{9E010E13-0444-6D4A-811E-02C55B7CF345}"/>
                </a:ext>
              </a:extLst>
            </p:cNvPr>
            <p:cNvSpPr txBox="1"/>
            <p:nvPr/>
          </p:nvSpPr>
          <p:spPr>
            <a:xfrm>
              <a:off x="717968" y="3838806"/>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de-DE" sz="1100" spc="20" dirty="0">
                  <a:solidFill>
                    <a:schemeClr val="bg2">
                      <a:lumMod val="25000"/>
                    </a:schemeClr>
                  </a:solidFill>
                  <a:latin typeface="GT Walsheim Pro Light" pitchFamily="2" charset="77"/>
                </a:rPr>
                <a:t>1</a:t>
              </a:r>
              <a:r>
                <a:rPr lang="en-US" sz="1100" spc="20" dirty="0">
                  <a:solidFill>
                    <a:schemeClr val="bg2">
                      <a:lumMod val="25000"/>
                    </a:schemeClr>
                  </a:solidFill>
                  <a:latin typeface="GT Walsheim Pro Light" pitchFamily="2" charset="77"/>
                </a:rPr>
                <a:t>. Monat</a:t>
              </a:r>
              <a:endParaRPr lang="en-US" sz="1100" kern="0" spc="20" dirty="0">
                <a:solidFill>
                  <a:schemeClr val="bg2">
                    <a:lumMod val="25000"/>
                  </a:schemeClr>
                </a:solidFill>
                <a:latin typeface="GT Walsheim Pro Light" pitchFamily="2" charset="77"/>
              </a:endParaRPr>
            </a:p>
          </p:txBody>
        </p:sp>
        <p:sp>
          <p:nvSpPr>
            <p:cNvPr id="40" name="TextBox 14">
              <a:extLst>
                <a:ext uri="{FF2B5EF4-FFF2-40B4-BE49-F238E27FC236}">
                  <a16:creationId xmlns:a16="http://schemas.microsoft.com/office/drawing/2014/main" id="{0D8A1C65-E364-7D41-B77F-51BD2F51C79B}"/>
                </a:ext>
              </a:extLst>
            </p:cNvPr>
            <p:cNvSpPr txBox="1"/>
            <p:nvPr/>
          </p:nvSpPr>
          <p:spPr>
            <a:xfrm>
              <a:off x="1942574" y="3838806"/>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Monat</a:t>
              </a:r>
              <a:endParaRPr lang="en-US" sz="3200" kern="0" spc="20" dirty="0">
                <a:solidFill>
                  <a:schemeClr val="bg2">
                    <a:lumMod val="25000"/>
                  </a:schemeClr>
                </a:solidFill>
                <a:latin typeface="GT Walsheim Pro Light" pitchFamily="2" charset="77"/>
              </a:endParaRPr>
            </a:p>
          </p:txBody>
        </p:sp>
        <p:sp>
          <p:nvSpPr>
            <p:cNvPr id="41" name="TextBox 14">
              <a:extLst>
                <a:ext uri="{FF2B5EF4-FFF2-40B4-BE49-F238E27FC236}">
                  <a16:creationId xmlns:a16="http://schemas.microsoft.com/office/drawing/2014/main" id="{FA22D796-7628-714F-8D00-02A1BBA18976}"/>
                </a:ext>
              </a:extLst>
            </p:cNvPr>
            <p:cNvSpPr txBox="1"/>
            <p:nvPr/>
          </p:nvSpPr>
          <p:spPr>
            <a:xfrm>
              <a:off x="3200837" y="3838806"/>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43" name="TextBox 14">
            <a:extLst>
              <a:ext uri="{FF2B5EF4-FFF2-40B4-BE49-F238E27FC236}">
                <a16:creationId xmlns:a16="http://schemas.microsoft.com/office/drawing/2014/main" id="{E6F39D20-7ABE-6842-858A-9E59686F82C7}"/>
              </a:ext>
            </a:extLst>
          </p:cNvPr>
          <p:cNvSpPr txBox="1"/>
          <p:nvPr/>
        </p:nvSpPr>
        <p:spPr>
          <a:xfrm>
            <a:off x="732694"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50 % Bonus</a:t>
            </a:r>
            <a:endParaRPr lang="en-US" sz="1600" kern="0" spc="20" dirty="0">
              <a:solidFill>
                <a:srgbClr val="DA204B"/>
              </a:solidFill>
              <a:latin typeface="GT Walsheim Pro Light" pitchFamily="2" charset="77"/>
            </a:endParaRPr>
          </a:p>
        </p:txBody>
      </p:sp>
      <p:sp>
        <p:nvSpPr>
          <p:cNvPr id="44" name="TextBox 14">
            <a:extLst>
              <a:ext uri="{FF2B5EF4-FFF2-40B4-BE49-F238E27FC236}">
                <a16:creationId xmlns:a16="http://schemas.microsoft.com/office/drawing/2014/main" id="{70ADF605-E86B-3D42-9FFC-22A009E5CE4D}"/>
              </a:ext>
            </a:extLst>
          </p:cNvPr>
          <p:cNvSpPr txBox="1"/>
          <p:nvPr/>
        </p:nvSpPr>
        <p:spPr>
          <a:xfrm>
            <a:off x="3183664"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cxnSp>
        <p:nvCxnSpPr>
          <p:cNvPr id="46" name="Straight Connector 45">
            <a:extLst>
              <a:ext uri="{FF2B5EF4-FFF2-40B4-BE49-F238E27FC236}">
                <a16:creationId xmlns:a16="http://schemas.microsoft.com/office/drawing/2014/main" id="{AEF8EFCF-8BC2-4348-AC0D-57FE6C6E9ED7}"/>
              </a:ext>
            </a:extLst>
          </p:cNvPr>
          <p:cNvCxnSpPr>
            <a:cxnSpLocks/>
          </p:cNvCxnSpPr>
          <p:nvPr/>
        </p:nvCxnSpPr>
        <p:spPr>
          <a:xfrm>
            <a:off x="431800" y="1934748"/>
            <a:ext cx="3960813" cy="0"/>
          </a:xfrm>
          <a:prstGeom prst="line">
            <a:avLst/>
          </a:prstGeom>
          <a:noFill/>
          <a:ln w="9525" cap="flat">
            <a:solidFill>
              <a:schemeClr val="accent1">
                <a:alpha val="62000"/>
              </a:schemeClr>
            </a:solidFill>
            <a:prstDash val="solid"/>
            <a:miter lim="400000"/>
          </a:ln>
          <a:effectLst/>
          <a:sp3d/>
        </p:spPr>
        <p:style>
          <a:lnRef idx="0">
            <a:scrgbClr r="0" g="0" b="0"/>
          </a:lnRef>
          <a:fillRef idx="0">
            <a:scrgbClr r="0" g="0" b="0"/>
          </a:fillRef>
          <a:effectRef idx="0">
            <a:scrgbClr r="0" g="0" b="0"/>
          </a:effectRef>
          <a:fontRef idx="none"/>
        </p:style>
      </p:cxnSp>
      <p:sp>
        <p:nvSpPr>
          <p:cNvPr id="49" name="Rounded Rectangle 48">
            <a:extLst>
              <a:ext uri="{FF2B5EF4-FFF2-40B4-BE49-F238E27FC236}">
                <a16:creationId xmlns:a16="http://schemas.microsoft.com/office/drawing/2014/main" id="{106C81AE-C9C6-A34B-8DCE-871E404DD05F}"/>
              </a:ext>
            </a:extLst>
          </p:cNvPr>
          <p:cNvSpPr/>
          <p:nvPr/>
        </p:nvSpPr>
        <p:spPr>
          <a:xfrm>
            <a:off x="4758703" y="1225482"/>
            <a:ext cx="3960813" cy="3238573"/>
          </a:xfrm>
          <a:prstGeom prst="roundRect">
            <a:avLst>
              <a:gd name="adj" fmla="val 4849"/>
            </a:avLst>
          </a:prstGeom>
          <a:gradFill flip="none" rotWithShape="1">
            <a:gsLst>
              <a:gs pos="37000">
                <a:schemeClr val="accent1">
                  <a:lumMod val="5000"/>
                  <a:lumOff val="95000"/>
                  <a:alpha val="0"/>
                </a:schemeClr>
              </a:gs>
              <a:gs pos="98000">
                <a:schemeClr val="accent2">
                  <a:alpha val="19000"/>
                </a:schemeClr>
              </a:gs>
            </a:gsLst>
            <a:lin ang="16200000" scaled="1"/>
            <a:tileRect/>
          </a:gradFill>
          <a:ln w="9525" cap="flat">
            <a:gradFill flip="none" rotWithShape="1">
              <a:gsLst>
                <a:gs pos="41000">
                  <a:schemeClr val="accent1">
                    <a:lumMod val="5000"/>
                    <a:lumOff val="95000"/>
                    <a:alpha val="0"/>
                  </a:schemeClr>
                </a:gs>
                <a:gs pos="99000">
                  <a:srgbClr val="EE6204">
                    <a:alpha val="64000"/>
                  </a:srgb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0" name="TextBox 14">
            <a:extLst>
              <a:ext uri="{FF2B5EF4-FFF2-40B4-BE49-F238E27FC236}">
                <a16:creationId xmlns:a16="http://schemas.microsoft.com/office/drawing/2014/main" id="{29C97C6E-DE78-8D47-8D32-45709FBD4569}"/>
              </a:ext>
            </a:extLst>
          </p:cNvPr>
          <p:cNvSpPr txBox="1"/>
          <p:nvPr/>
        </p:nvSpPr>
        <p:spPr>
          <a:xfrm>
            <a:off x="4758703" y="1256312"/>
            <a:ext cx="3960813"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EE6204"/>
                </a:solidFill>
              </a:rPr>
              <a:t>Level 2</a:t>
            </a:r>
          </a:p>
        </p:txBody>
      </p:sp>
      <p:sp>
        <p:nvSpPr>
          <p:cNvPr id="51" name="TextBox 14">
            <a:extLst>
              <a:ext uri="{FF2B5EF4-FFF2-40B4-BE49-F238E27FC236}">
                <a16:creationId xmlns:a16="http://schemas.microsoft.com/office/drawing/2014/main" id="{0E5DCF3A-DAEA-4E44-9970-1EA33D617DA6}"/>
              </a:ext>
            </a:extLst>
          </p:cNvPr>
          <p:cNvSpPr txBox="1"/>
          <p:nvPr/>
        </p:nvSpPr>
        <p:spPr>
          <a:xfrm>
            <a:off x="6285081"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grpSp>
        <p:nvGrpSpPr>
          <p:cNvPr id="52" name="Group 51">
            <a:extLst>
              <a:ext uri="{FF2B5EF4-FFF2-40B4-BE49-F238E27FC236}">
                <a16:creationId xmlns:a16="http://schemas.microsoft.com/office/drawing/2014/main" id="{6FFD4612-846D-A041-8794-3D791DBD3278}"/>
              </a:ext>
            </a:extLst>
          </p:cNvPr>
          <p:cNvGrpSpPr/>
          <p:nvPr/>
        </p:nvGrpSpPr>
        <p:grpSpPr>
          <a:xfrm>
            <a:off x="6180043" y="2632255"/>
            <a:ext cx="2371498" cy="1359288"/>
            <a:chOff x="1853140" y="2731353"/>
            <a:chExt cx="2371498" cy="1359288"/>
          </a:xfrm>
        </p:grpSpPr>
        <p:grpSp>
          <p:nvGrpSpPr>
            <p:cNvPr id="53" name="Group 52">
              <a:extLst>
                <a:ext uri="{FF2B5EF4-FFF2-40B4-BE49-F238E27FC236}">
                  <a16:creationId xmlns:a16="http://schemas.microsoft.com/office/drawing/2014/main" id="{33502B76-9E83-4041-B99D-F66CD1A9981B}"/>
                </a:ext>
              </a:extLst>
            </p:cNvPr>
            <p:cNvGrpSpPr/>
            <p:nvPr/>
          </p:nvGrpSpPr>
          <p:grpSpPr>
            <a:xfrm>
              <a:off x="1853140" y="2731353"/>
              <a:ext cx="2371498" cy="1135734"/>
              <a:chOff x="1695846" y="2472372"/>
              <a:chExt cx="2371498" cy="1135734"/>
            </a:xfrm>
          </p:grpSpPr>
          <p:pic>
            <p:nvPicPr>
              <p:cNvPr id="58" name="Picture 57">
                <a:extLst>
                  <a:ext uri="{FF2B5EF4-FFF2-40B4-BE49-F238E27FC236}">
                    <a16:creationId xmlns:a16="http://schemas.microsoft.com/office/drawing/2014/main" id="{9355F1E8-2BF7-BC43-A865-ACC6DEC8D2F4}"/>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695846" y="2472372"/>
                <a:ext cx="1135734" cy="1135734"/>
              </a:xfrm>
              <a:prstGeom prst="rect">
                <a:avLst/>
              </a:prstGeom>
            </p:spPr>
          </p:pic>
          <p:pic>
            <p:nvPicPr>
              <p:cNvPr id="59" name="Picture 58">
                <a:extLst>
                  <a:ext uri="{FF2B5EF4-FFF2-40B4-BE49-F238E27FC236}">
                    <a16:creationId xmlns:a16="http://schemas.microsoft.com/office/drawing/2014/main" id="{C22545C1-7755-5748-A55F-595CB215A88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2931610" y="2472372"/>
                <a:ext cx="1135734" cy="1135734"/>
              </a:xfrm>
              <a:prstGeom prst="rect">
                <a:avLst/>
              </a:prstGeom>
            </p:spPr>
          </p:pic>
        </p:grpSp>
        <p:sp>
          <p:nvSpPr>
            <p:cNvPr id="55" name="TextBox 14">
              <a:extLst>
                <a:ext uri="{FF2B5EF4-FFF2-40B4-BE49-F238E27FC236}">
                  <a16:creationId xmlns:a16="http://schemas.microsoft.com/office/drawing/2014/main" id="{BE2817AC-871D-EF4A-83E7-9D09CB5D56BE}"/>
                </a:ext>
              </a:extLst>
            </p:cNvPr>
            <p:cNvSpPr txBox="1"/>
            <p:nvPr/>
          </p:nvSpPr>
          <p:spPr>
            <a:xfrm>
              <a:off x="1942574" y="3838806"/>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Monat</a:t>
              </a:r>
              <a:endParaRPr lang="en-US" sz="3200" kern="0" spc="20" dirty="0">
                <a:solidFill>
                  <a:schemeClr val="bg2">
                    <a:lumMod val="25000"/>
                  </a:schemeClr>
                </a:solidFill>
                <a:latin typeface="GT Walsheim Pro Light" pitchFamily="2" charset="77"/>
              </a:endParaRPr>
            </a:p>
          </p:txBody>
        </p:sp>
        <p:sp>
          <p:nvSpPr>
            <p:cNvPr id="56" name="TextBox 14">
              <a:extLst>
                <a:ext uri="{FF2B5EF4-FFF2-40B4-BE49-F238E27FC236}">
                  <a16:creationId xmlns:a16="http://schemas.microsoft.com/office/drawing/2014/main" id="{FD13594B-960A-ED43-8A3A-C268238E8E82}"/>
                </a:ext>
              </a:extLst>
            </p:cNvPr>
            <p:cNvSpPr txBox="1"/>
            <p:nvPr/>
          </p:nvSpPr>
          <p:spPr>
            <a:xfrm>
              <a:off x="3200837" y="3838806"/>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61" name="TextBox 14">
            <a:extLst>
              <a:ext uri="{FF2B5EF4-FFF2-40B4-BE49-F238E27FC236}">
                <a16:creationId xmlns:a16="http://schemas.microsoft.com/office/drawing/2014/main" id="{4DF43ADD-A01E-4346-B717-5A3BB4857CF6}"/>
              </a:ext>
            </a:extLst>
          </p:cNvPr>
          <p:cNvSpPr txBox="1"/>
          <p:nvPr/>
        </p:nvSpPr>
        <p:spPr>
          <a:xfrm>
            <a:off x="7510567"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cxnSp>
        <p:nvCxnSpPr>
          <p:cNvPr id="62" name="Straight Connector 61">
            <a:extLst>
              <a:ext uri="{FF2B5EF4-FFF2-40B4-BE49-F238E27FC236}">
                <a16:creationId xmlns:a16="http://schemas.microsoft.com/office/drawing/2014/main" id="{B88DCDE8-741B-A143-92C0-6E34D36EDF1D}"/>
              </a:ext>
            </a:extLst>
          </p:cNvPr>
          <p:cNvCxnSpPr>
            <a:cxnSpLocks/>
          </p:cNvCxnSpPr>
          <p:nvPr/>
        </p:nvCxnSpPr>
        <p:spPr>
          <a:xfrm>
            <a:off x="4758703" y="1934748"/>
            <a:ext cx="3960813" cy="0"/>
          </a:xfrm>
          <a:prstGeom prst="line">
            <a:avLst/>
          </a:prstGeom>
          <a:noFill/>
          <a:ln w="9525" cap="flat">
            <a:solidFill>
              <a:srgbClr val="EE6204">
                <a:alpha val="62000"/>
              </a:srgbClr>
            </a:solidFill>
            <a:prstDash val="solid"/>
            <a:miter lim="400000"/>
          </a:ln>
          <a:effectLst/>
          <a:sp3d/>
        </p:spPr>
        <p:style>
          <a:lnRef idx="0">
            <a:scrgbClr r="0" g="0" b="0"/>
          </a:lnRef>
          <a:fillRef idx="0">
            <a:scrgbClr r="0" g="0" b="0"/>
          </a:fillRef>
          <a:effectRef idx="0">
            <a:scrgbClr r="0" g="0" b="0"/>
          </a:effectRef>
          <a:fontRef idx="none"/>
        </p:style>
      </p:cxnSp>
      <p:sp>
        <p:nvSpPr>
          <p:cNvPr id="35" name="Rounded Rectangle 34">
            <a:extLst>
              <a:ext uri="{FF2B5EF4-FFF2-40B4-BE49-F238E27FC236}">
                <a16:creationId xmlns:a16="http://schemas.microsoft.com/office/drawing/2014/main" id="{8EB4C6FB-3583-5540-91E1-020A3EED3D07}"/>
              </a:ext>
            </a:extLst>
          </p:cNvPr>
          <p:cNvSpPr/>
          <p:nvPr/>
        </p:nvSpPr>
        <p:spPr>
          <a:xfrm>
            <a:off x="431800" y="4094557"/>
            <a:ext cx="8287716" cy="399822"/>
          </a:xfrm>
          <a:prstGeom prst="roundRect">
            <a:avLst>
              <a:gd name="adj" fmla="val 29078"/>
            </a:avLst>
          </a:prstGeom>
          <a:gradFill flip="none" rotWithShape="1">
            <a:gsLst>
              <a:gs pos="11000">
                <a:schemeClr val="accent2">
                  <a:alpha val="69000"/>
                </a:schemeClr>
              </a:gs>
              <a:gs pos="87000">
                <a:schemeClr val="accent1">
                  <a:alpha val="75520"/>
                </a:schemeClr>
              </a:gs>
            </a:gsLst>
            <a:lin ang="10800000" scaled="1"/>
            <a:tileRect/>
          </a:gradFill>
          <a:ln w="9525" cap="flat">
            <a:gradFill flip="none" rotWithShape="1">
              <a:gsLst>
                <a:gs pos="0">
                  <a:srgbClr val="EE6204"/>
                </a:gs>
                <a:gs pos="100000">
                  <a:schemeClr val="accent1"/>
                </a:gs>
              </a:gsLst>
              <a:lin ang="108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400" dirty="0">
                <a:solidFill>
                  <a:schemeClr val="bg1"/>
                </a:solidFill>
                <a:latin typeface="GT Walsheim Pro Light" pitchFamily="2" charset="77"/>
              </a:rPr>
              <a:t>Keine Beschränkungen. Kompression wird angewendet.</a:t>
            </a:r>
          </a:p>
        </p:txBody>
      </p:sp>
    </p:spTree>
    <p:extLst>
      <p:ext uri="{BB962C8B-B14F-4D97-AF65-F5344CB8AC3E}">
        <p14:creationId xmlns:p14="http://schemas.microsoft.com/office/powerpoint/2010/main" val="273088828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TextBox 14">
            <a:extLst>
              <a:ext uri="{FF2B5EF4-FFF2-40B4-BE49-F238E27FC236}">
                <a16:creationId xmlns:a16="http://schemas.microsoft.com/office/drawing/2014/main" id="{C6B976FA-5041-A948-801B-80010269B73D}"/>
              </a:ext>
            </a:extLst>
          </p:cNvPr>
          <p:cNvSpPr txBox="1"/>
          <p:nvPr/>
        </p:nvSpPr>
        <p:spPr>
          <a:xfrm>
            <a:off x="1958178" y="236514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grpSp>
        <p:nvGrpSpPr>
          <p:cNvPr id="42" name="Group 41">
            <a:extLst>
              <a:ext uri="{FF2B5EF4-FFF2-40B4-BE49-F238E27FC236}">
                <a16:creationId xmlns:a16="http://schemas.microsoft.com/office/drawing/2014/main" id="{A738C9AF-DBC3-C84F-9A5E-012F136396FB}"/>
              </a:ext>
            </a:extLst>
          </p:cNvPr>
          <p:cNvGrpSpPr/>
          <p:nvPr/>
        </p:nvGrpSpPr>
        <p:grpSpPr>
          <a:xfrm>
            <a:off x="758956" y="2712401"/>
            <a:ext cx="3274003" cy="978321"/>
            <a:chOff x="409926" y="2906878"/>
            <a:chExt cx="3961544" cy="1183769"/>
          </a:xfrm>
        </p:grpSpPr>
        <p:grpSp>
          <p:nvGrpSpPr>
            <p:cNvPr id="22" name="Group 21">
              <a:extLst>
                <a:ext uri="{FF2B5EF4-FFF2-40B4-BE49-F238E27FC236}">
                  <a16:creationId xmlns:a16="http://schemas.microsoft.com/office/drawing/2014/main" id="{5583B04F-6922-FF48-94A6-28E8268717BE}"/>
                </a:ext>
              </a:extLst>
            </p:cNvPr>
            <p:cNvGrpSpPr/>
            <p:nvPr/>
          </p:nvGrpSpPr>
          <p:grpSpPr>
            <a:xfrm>
              <a:off x="409926" y="2906878"/>
              <a:ext cx="3958209" cy="938625"/>
              <a:chOff x="252632" y="2647894"/>
              <a:chExt cx="3958208" cy="938624"/>
            </a:xfrm>
          </p:grpSpPr>
          <p:pic>
            <p:nvPicPr>
              <p:cNvPr id="18" name="Picture 17">
                <a:extLst>
                  <a:ext uri="{FF2B5EF4-FFF2-40B4-BE49-F238E27FC236}">
                    <a16:creationId xmlns:a16="http://schemas.microsoft.com/office/drawing/2014/main" id="{0A78CCF6-934D-7C45-96E9-1D6063437E96}"/>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252632" y="2647894"/>
                <a:ext cx="938623" cy="938624"/>
              </a:xfrm>
              <a:prstGeom prst="rect">
                <a:avLst/>
              </a:prstGeom>
            </p:spPr>
          </p:pic>
          <p:pic>
            <p:nvPicPr>
              <p:cNvPr id="36" name="Picture 35">
                <a:extLst>
                  <a:ext uri="{FF2B5EF4-FFF2-40B4-BE49-F238E27FC236}">
                    <a16:creationId xmlns:a16="http://schemas.microsoft.com/office/drawing/2014/main" id="{5522C009-7D8C-544F-BC09-D9E798740439}"/>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794402" y="2647894"/>
                <a:ext cx="938623" cy="938624"/>
              </a:xfrm>
              <a:prstGeom prst="rect">
                <a:avLst/>
              </a:prstGeom>
            </p:spPr>
          </p:pic>
          <p:pic>
            <p:nvPicPr>
              <p:cNvPr id="37" name="Picture 36">
                <a:extLst>
                  <a:ext uri="{FF2B5EF4-FFF2-40B4-BE49-F238E27FC236}">
                    <a16:creationId xmlns:a16="http://schemas.microsoft.com/office/drawing/2014/main" id="{BC082F9C-E14C-8548-85A9-FCCC68BFFF9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3272217" y="2647894"/>
                <a:ext cx="938623" cy="938624"/>
              </a:xfrm>
              <a:prstGeom prst="rect">
                <a:avLst/>
              </a:prstGeom>
            </p:spPr>
          </p:pic>
        </p:grpSp>
        <p:sp>
          <p:nvSpPr>
            <p:cNvPr id="39" name="TextBox 14">
              <a:extLst>
                <a:ext uri="{FF2B5EF4-FFF2-40B4-BE49-F238E27FC236}">
                  <a16:creationId xmlns:a16="http://schemas.microsoft.com/office/drawing/2014/main" id="{9E010E13-0444-6D4A-811E-02C55B7CF345}"/>
                </a:ext>
              </a:extLst>
            </p:cNvPr>
            <p:cNvSpPr txBox="1"/>
            <p:nvPr/>
          </p:nvSpPr>
          <p:spPr>
            <a:xfrm>
              <a:off x="411966" y="3838811"/>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 Monat</a:t>
              </a:r>
              <a:endParaRPr lang="en-US" sz="3200" kern="0" spc="20" dirty="0">
                <a:solidFill>
                  <a:schemeClr val="bg2">
                    <a:lumMod val="25000"/>
                  </a:schemeClr>
                </a:solidFill>
                <a:latin typeface="GT Walsheim Pro Light" pitchFamily="2" charset="77"/>
              </a:endParaRPr>
            </a:p>
          </p:txBody>
        </p:sp>
        <p:sp>
          <p:nvSpPr>
            <p:cNvPr id="40" name="TextBox 14">
              <a:extLst>
                <a:ext uri="{FF2B5EF4-FFF2-40B4-BE49-F238E27FC236}">
                  <a16:creationId xmlns:a16="http://schemas.microsoft.com/office/drawing/2014/main" id="{0D8A1C65-E364-7D41-B77F-51BD2F51C79B}"/>
                </a:ext>
              </a:extLst>
            </p:cNvPr>
            <p:cNvSpPr txBox="1"/>
            <p:nvPr/>
          </p:nvSpPr>
          <p:spPr>
            <a:xfrm>
              <a:off x="1942575" y="3838812"/>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Monat</a:t>
              </a:r>
              <a:endParaRPr lang="en-US" sz="3200" kern="0" spc="20" dirty="0">
                <a:solidFill>
                  <a:schemeClr val="bg2">
                    <a:lumMod val="25000"/>
                  </a:schemeClr>
                </a:solidFill>
                <a:latin typeface="GT Walsheim Pro Light" pitchFamily="2" charset="77"/>
              </a:endParaRPr>
            </a:p>
          </p:txBody>
        </p:sp>
        <p:sp>
          <p:nvSpPr>
            <p:cNvPr id="41" name="TextBox 14">
              <a:extLst>
                <a:ext uri="{FF2B5EF4-FFF2-40B4-BE49-F238E27FC236}">
                  <a16:creationId xmlns:a16="http://schemas.microsoft.com/office/drawing/2014/main" id="{FA22D796-7628-714F-8D00-02A1BBA18976}"/>
                </a:ext>
              </a:extLst>
            </p:cNvPr>
            <p:cNvSpPr txBox="1"/>
            <p:nvPr/>
          </p:nvSpPr>
          <p:spPr>
            <a:xfrm>
              <a:off x="3442888" y="3838806"/>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43" name="TextBox 14">
            <a:extLst>
              <a:ext uri="{FF2B5EF4-FFF2-40B4-BE49-F238E27FC236}">
                <a16:creationId xmlns:a16="http://schemas.microsoft.com/office/drawing/2014/main" id="{E6F39D20-7ABE-6842-858A-9E59686F82C7}"/>
              </a:ext>
            </a:extLst>
          </p:cNvPr>
          <p:cNvSpPr txBox="1"/>
          <p:nvPr/>
        </p:nvSpPr>
        <p:spPr>
          <a:xfrm>
            <a:off x="732694" y="236514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50 % Bonus</a:t>
            </a:r>
            <a:endParaRPr lang="en-US" sz="1600" kern="0" spc="20" dirty="0">
              <a:solidFill>
                <a:srgbClr val="DA204B"/>
              </a:solidFill>
              <a:latin typeface="GT Walsheim Pro Light" pitchFamily="2" charset="77"/>
            </a:endParaRPr>
          </a:p>
        </p:txBody>
      </p:sp>
      <p:sp>
        <p:nvSpPr>
          <p:cNvPr id="44" name="TextBox 14">
            <a:extLst>
              <a:ext uri="{FF2B5EF4-FFF2-40B4-BE49-F238E27FC236}">
                <a16:creationId xmlns:a16="http://schemas.microsoft.com/office/drawing/2014/main" id="{70ADF605-E86B-3D42-9FFC-22A009E5CE4D}"/>
              </a:ext>
            </a:extLst>
          </p:cNvPr>
          <p:cNvSpPr txBox="1"/>
          <p:nvPr/>
        </p:nvSpPr>
        <p:spPr>
          <a:xfrm>
            <a:off x="3183664" y="236514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sp>
        <p:nvSpPr>
          <p:cNvPr id="51" name="TextBox 14">
            <a:extLst>
              <a:ext uri="{FF2B5EF4-FFF2-40B4-BE49-F238E27FC236}">
                <a16:creationId xmlns:a16="http://schemas.microsoft.com/office/drawing/2014/main" id="{0E5DCF3A-DAEA-4E44-9970-1EA33D617DA6}"/>
              </a:ext>
            </a:extLst>
          </p:cNvPr>
          <p:cNvSpPr txBox="1"/>
          <p:nvPr/>
        </p:nvSpPr>
        <p:spPr>
          <a:xfrm>
            <a:off x="6285081" y="236514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sp>
        <p:nvSpPr>
          <p:cNvPr id="2" name="Rectangle 1">
            <a:extLst>
              <a:ext uri="{FF2B5EF4-FFF2-40B4-BE49-F238E27FC236}">
                <a16:creationId xmlns:a16="http://schemas.microsoft.com/office/drawing/2014/main" id="{B066532E-DBE7-3346-ACCF-8FA43BDD1159}"/>
              </a:ext>
            </a:extLst>
          </p:cNvPr>
          <p:cNvSpPr/>
          <p:nvPr/>
        </p:nvSpPr>
        <p:spPr>
          <a:xfrm>
            <a:off x="545325" y="2178045"/>
            <a:ext cx="3607263" cy="1745057"/>
          </a:xfrm>
          <a:prstGeom prst="rect">
            <a:avLst/>
          </a:prstGeom>
          <a:solidFill>
            <a:schemeClr val="bg1">
              <a:alpha val="50371"/>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grpSp>
        <p:nvGrpSpPr>
          <p:cNvPr id="52" name="Group 51">
            <a:extLst>
              <a:ext uri="{FF2B5EF4-FFF2-40B4-BE49-F238E27FC236}">
                <a16:creationId xmlns:a16="http://schemas.microsoft.com/office/drawing/2014/main" id="{6FFD4612-846D-A041-8794-3D791DBD3278}"/>
              </a:ext>
            </a:extLst>
          </p:cNvPr>
          <p:cNvGrpSpPr/>
          <p:nvPr/>
        </p:nvGrpSpPr>
        <p:grpSpPr>
          <a:xfrm>
            <a:off x="6350458" y="2712398"/>
            <a:ext cx="2007070" cy="978324"/>
            <a:chOff x="1810337" y="2906872"/>
            <a:chExt cx="2428558" cy="1183771"/>
          </a:xfrm>
        </p:grpSpPr>
        <p:grpSp>
          <p:nvGrpSpPr>
            <p:cNvPr id="53" name="Group 52">
              <a:extLst>
                <a:ext uri="{FF2B5EF4-FFF2-40B4-BE49-F238E27FC236}">
                  <a16:creationId xmlns:a16="http://schemas.microsoft.com/office/drawing/2014/main" id="{33502B76-9E83-4041-B99D-F66CD1A9981B}"/>
                </a:ext>
              </a:extLst>
            </p:cNvPr>
            <p:cNvGrpSpPr/>
            <p:nvPr/>
          </p:nvGrpSpPr>
          <p:grpSpPr>
            <a:xfrm>
              <a:off x="1819456" y="2906872"/>
              <a:ext cx="2416102" cy="938623"/>
              <a:chOff x="1662161" y="2647894"/>
              <a:chExt cx="2416101" cy="938624"/>
            </a:xfrm>
          </p:grpSpPr>
          <p:pic>
            <p:nvPicPr>
              <p:cNvPr id="58" name="Picture 57">
                <a:extLst>
                  <a:ext uri="{FF2B5EF4-FFF2-40B4-BE49-F238E27FC236}">
                    <a16:creationId xmlns:a16="http://schemas.microsoft.com/office/drawing/2014/main" id="{9355F1E8-2BF7-BC43-A865-ACC6DEC8D2F4}"/>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662161" y="2647894"/>
                <a:ext cx="938627" cy="938624"/>
              </a:xfrm>
              <a:prstGeom prst="rect">
                <a:avLst/>
              </a:prstGeom>
            </p:spPr>
          </p:pic>
          <p:pic>
            <p:nvPicPr>
              <p:cNvPr id="59" name="Picture 58">
                <a:extLst>
                  <a:ext uri="{FF2B5EF4-FFF2-40B4-BE49-F238E27FC236}">
                    <a16:creationId xmlns:a16="http://schemas.microsoft.com/office/drawing/2014/main" id="{C22545C1-7755-5748-A55F-595CB215A88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3139638" y="2647894"/>
                <a:ext cx="938624" cy="938622"/>
              </a:xfrm>
              <a:prstGeom prst="rect">
                <a:avLst/>
              </a:prstGeom>
            </p:spPr>
          </p:pic>
        </p:grpSp>
        <p:sp>
          <p:nvSpPr>
            <p:cNvPr id="55" name="TextBox 14">
              <a:extLst>
                <a:ext uri="{FF2B5EF4-FFF2-40B4-BE49-F238E27FC236}">
                  <a16:creationId xmlns:a16="http://schemas.microsoft.com/office/drawing/2014/main" id="{BE2817AC-871D-EF4A-83E7-9D09CB5D56BE}"/>
                </a:ext>
              </a:extLst>
            </p:cNvPr>
            <p:cNvSpPr txBox="1"/>
            <p:nvPr/>
          </p:nvSpPr>
          <p:spPr>
            <a:xfrm>
              <a:off x="1810337" y="3838808"/>
              <a:ext cx="928583"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a:t>
              </a:r>
              <a:r>
                <a:rPr lang="en-US" sz="1100" spc="20" dirty="0">
                  <a:solidFill>
                    <a:schemeClr val="bg2">
                      <a:lumMod val="25000"/>
                    </a:schemeClr>
                  </a:solidFill>
                  <a:latin typeface="GT Walsheim Pro Light" pitchFamily="2" charset="77"/>
                </a:rPr>
                <a:t>Monat</a:t>
              </a:r>
              <a:endParaRPr lang="en-US" sz="3200" kern="0" spc="20" dirty="0">
                <a:solidFill>
                  <a:schemeClr val="bg2">
                    <a:lumMod val="25000"/>
                  </a:schemeClr>
                </a:solidFill>
                <a:latin typeface="GT Walsheim Pro Light" pitchFamily="2" charset="77"/>
              </a:endParaRPr>
            </a:p>
          </p:txBody>
        </p:sp>
        <p:sp>
          <p:nvSpPr>
            <p:cNvPr id="56" name="TextBox 14">
              <a:extLst>
                <a:ext uri="{FF2B5EF4-FFF2-40B4-BE49-F238E27FC236}">
                  <a16:creationId xmlns:a16="http://schemas.microsoft.com/office/drawing/2014/main" id="{FD13594B-960A-ED43-8A3A-C268238E8E82}"/>
                </a:ext>
              </a:extLst>
            </p:cNvPr>
            <p:cNvSpPr txBox="1"/>
            <p:nvPr/>
          </p:nvSpPr>
          <p:spPr>
            <a:xfrm>
              <a:off x="3310312" y="3838806"/>
              <a:ext cx="928583"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38" name="Rounded Rectangle 37">
            <a:extLst>
              <a:ext uri="{FF2B5EF4-FFF2-40B4-BE49-F238E27FC236}">
                <a16:creationId xmlns:a16="http://schemas.microsoft.com/office/drawing/2014/main" id="{BF1FFA5E-0888-204C-87E8-AE9F09B6C9E9}"/>
              </a:ext>
            </a:extLst>
          </p:cNvPr>
          <p:cNvSpPr/>
          <p:nvPr/>
        </p:nvSpPr>
        <p:spPr>
          <a:xfrm>
            <a:off x="428912" y="1225483"/>
            <a:ext cx="3960813" cy="3238573"/>
          </a:xfrm>
          <a:prstGeom prst="roundRect">
            <a:avLst>
              <a:gd name="adj" fmla="val 4849"/>
            </a:avLst>
          </a:prstGeom>
          <a:gradFill flip="none" rotWithShape="1">
            <a:gsLst>
              <a:gs pos="37000">
                <a:schemeClr val="accent1">
                  <a:lumMod val="5000"/>
                  <a:lumOff val="95000"/>
                  <a:alpha val="0"/>
                </a:schemeClr>
              </a:gs>
              <a:gs pos="99000">
                <a:schemeClr val="accent1">
                  <a:alpha val="14000"/>
                </a:schemeClr>
              </a:gs>
            </a:gsLst>
            <a:lin ang="16200000" scaled="1"/>
            <a:tileRect/>
          </a:gradFill>
          <a:ln w="9525" cap="flat">
            <a:gradFill flip="none" rotWithShape="1">
              <a:gsLst>
                <a:gs pos="41000">
                  <a:schemeClr val="accent1">
                    <a:lumMod val="5000"/>
                    <a:lumOff val="95000"/>
                    <a:alpha val="0"/>
                  </a:schemeClr>
                </a:gs>
                <a:gs pos="99000">
                  <a:schemeClr val="accent1">
                    <a:alpha val="64383"/>
                  </a:scheme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1" name="TextBox 14">
            <a:extLst>
              <a:ext uri="{FF2B5EF4-FFF2-40B4-BE49-F238E27FC236}">
                <a16:creationId xmlns:a16="http://schemas.microsoft.com/office/drawing/2014/main" id="{4DF43ADD-A01E-4346-B717-5A3BB4857CF6}"/>
              </a:ext>
            </a:extLst>
          </p:cNvPr>
          <p:cNvSpPr txBox="1"/>
          <p:nvPr/>
        </p:nvSpPr>
        <p:spPr>
          <a:xfrm>
            <a:off x="7510567" y="236514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sp>
        <p:nvSpPr>
          <p:cNvPr id="63" name="Rectangle 62">
            <a:extLst>
              <a:ext uri="{FF2B5EF4-FFF2-40B4-BE49-F238E27FC236}">
                <a16:creationId xmlns:a16="http://schemas.microsoft.com/office/drawing/2014/main" id="{439AC019-34E4-7E49-B04F-2F7D2B5C8B21}"/>
              </a:ext>
            </a:extLst>
          </p:cNvPr>
          <p:cNvSpPr/>
          <p:nvPr/>
        </p:nvSpPr>
        <p:spPr>
          <a:xfrm>
            <a:off x="4965042" y="2178044"/>
            <a:ext cx="3607263" cy="1745057"/>
          </a:xfrm>
          <a:prstGeom prst="rect">
            <a:avLst/>
          </a:prstGeom>
          <a:solidFill>
            <a:schemeClr val="bg1">
              <a:alpha val="50371"/>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a:xfrm>
            <a:off x="452437" y="310268"/>
            <a:ext cx="8239125" cy="537436"/>
          </a:xfrm>
        </p:spPr>
        <p:txBody>
          <a:bodyPr>
            <a:noAutofit/>
          </a:bodyPr>
          <a:lstStyle/>
          <a:p>
            <a:pPr defTabSz="1219170" hangingPunct="0"/>
            <a:r>
              <a:rPr lang="en-US" sz="3000" b="0" kern="0" spc="0" dirty="0">
                <a:solidFill>
                  <a:schemeClr val="bg2">
                    <a:lumMod val="25000"/>
                  </a:schemeClr>
                </a:solidFill>
                <a:latin typeface="Domaine Display Medium" panose="020A0503080505060203" pitchFamily="18" charset="77"/>
              </a:rPr>
              <a:t>Aktuelle Qualifikationsanforderungen</a:t>
            </a:r>
            <a:br>
              <a:rPr lang="en-US" sz="3000" b="0" kern="0" spc="0" dirty="0">
                <a:solidFill>
                  <a:schemeClr val="bg2">
                    <a:lumMod val="25000"/>
                  </a:schemeClr>
                </a:solidFill>
                <a:latin typeface="Domaine Display Medium" panose="020A0503080505060203" pitchFamily="18" charset="77"/>
              </a:rPr>
            </a:br>
            <a:r>
              <a:rPr lang="en-US" sz="3000" b="0" kern="0" spc="0" dirty="0">
                <a:solidFill>
                  <a:schemeClr val="bg2">
                    <a:lumMod val="25000"/>
                  </a:schemeClr>
                </a:solidFill>
                <a:latin typeface="Domaine Display Medium" panose="020A0503080505060203" pitchFamily="18" charset="77"/>
              </a:rPr>
              <a:t>für Einschreiber</a:t>
            </a:r>
            <a:br>
              <a:rPr lang="en-US" sz="3000" b="0" kern="0" spc="0" dirty="0">
                <a:solidFill>
                  <a:schemeClr val="bg2">
                    <a:lumMod val="25000"/>
                  </a:schemeClr>
                </a:solidFill>
                <a:latin typeface="Domaine Display Medium" panose="020A0503080505060203" pitchFamily="18" charset="77"/>
              </a:rPr>
            </a:br>
            <a:endParaRPr lang="en-US" sz="3000" b="0" kern="0" spc="0" dirty="0">
              <a:solidFill>
                <a:schemeClr val="bg2">
                  <a:lumMod val="25000"/>
                </a:schemeClr>
              </a:solidFill>
              <a:latin typeface="Domaine Display Medium" panose="020A0503080505060203" pitchFamily="18" charset="77"/>
            </a:endParaRPr>
          </a:p>
        </p:txBody>
      </p:sp>
      <p:sp>
        <p:nvSpPr>
          <p:cNvPr id="11" name="Rectangle 10">
            <a:extLst>
              <a:ext uri="{FF2B5EF4-FFF2-40B4-BE49-F238E27FC236}">
                <a16:creationId xmlns:a16="http://schemas.microsoft.com/office/drawing/2014/main" id="{43B6E30D-0B7C-3742-97C9-CA302A3FE31A}"/>
              </a:ext>
            </a:extLst>
          </p:cNvPr>
          <p:cNvSpPr/>
          <p:nvPr/>
        </p:nvSpPr>
        <p:spPr>
          <a:xfrm>
            <a:off x="0" y="4606065"/>
            <a:ext cx="9144000" cy="537436"/>
          </a:xfrm>
          <a:prstGeom prst="rect">
            <a:avLst/>
          </a:prstGeom>
          <a:solidFill>
            <a:srgbClr val="F2EBE7">
              <a:alpha val="40945"/>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9" name="Rounded Rectangle 48">
            <a:extLst>
              <a:ext uri="{FF2B5EF4-FFF2-40B4-BE49-F238E27FC236}">
                <a16:creationId xmlns:a16="http://schemas.microsoft.com/office/drawing/2014/main" id="{106C81AE-C9C6-A34B-8DCE-871E404DD05F}"/>
              </a:ext>
            </a:extLst>
          </p:cNvPr>
          <p:cNvSpPr/>
          <p:nvPr/>
        </p:nvSpPr>
        <p:spPr>
          <a:xfrm>
            <a:off x="4749105" y="1220399"/>
            <a:ext cx="3960813" cy="3238573"/>
          </a:xfrm>
          <a:prstGeom prst="roundRect">
            <a:avLst>
              <a:gd name="adj" fmla="val 4849"/>
            </a:avLst>
          </a:prstGeom>
          <a:gradFill flip="none" rotWithShape="1">
            <a:gsLst>
              <a:gs pos="37000">
                <a:schemeClr val="accent1">
                  <a:lumMod val="5000"/>
                  <a:lumOff val="95000"/>
                  <a:alpha val="0"/>
                </a:schemeClr>
              </a:gs>
              <a:gs pos="98000">
                <a:schemeClr val="accent2">
                  <a:alpha val="19000"/>
                </a:schemeClr>
              </a:gs>
            </a:gsLst>
            <a:lin ang="16200000" scaled="1"/>
            <a:tileRect/>
          </a:gradFill>
          <a:ln w="9525" cap="flat">
            <a:gradFill flip="none" rotWithShape="1">
              <a:gsLst>
                <a:gs pos="41000">
                  <a:schemeClr val="accent1">
                    <a:lumMod val="5000"/>
                    <a:lumOff val="95000"/>
                    <a:alpha val="0"/>
                  </a:schemeClr>
                </a:gs>
                <a:gs pos="99000">
                  <a:srgbClr val="EE6204">
                    <a:alpha val="64000"/>
                  </a:srgb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1" name="TextBox 30">
            <a:extLst>
              <a:ext uri="{FF2B5EF4-FFF2-40B4-BE49-F238E27FC236}">
                <a16:creationId xmlns:a16="http://schemas.microsoft.com/office/drawing/2014/main" id="{13FBCA67-D823-6E46-9980-30320AF4EAC0}"/>
              </a:ext>
            </a:extLst>
          </p:cNvPr>
          <p:cNvSpPr txBox="1"/>
          <p:nvPr/>
        </p:nvSpPr>
        <p:spPr>
          <a:xfrm>
            <a:off x="433388" y="4820979"/>
            <a:ext cx="6882389"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GB" sz="800" i="1" u="none" strike="noStrike" cap="none" spc="0" normalizeH="0" baseline="0" dirty="0">
                <a:ln>
                  <a:noFill/>
                </a:ln>
                <a:solidFill>
                  <a:srgbClr val="5E5E5E"/>
                </a:solidFill>
                <a:effectLst/>
                <a:uFillTx/>
                <a:latin typeface="GT Walsheim Pro Light" pitchFamily="2" charset="77"/>
                <a:sym typeface="Helvetica Neue"/>
              </a:rPr>
              <a:t>*BP Einschreiber muss in gutem Ansehen stehen und gemäß den YL Richtlinien handeln.</a:t>
            </a: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3</a:t>
            </a:fld>
            <a:endParaRPr dirty="0">
              <a:solidFill>
                <a:schemeClr val="bg2">
                  <a:lumMod val="25000"/>
                </a:schemeClr>
              </a:solidFill>
            </a:endParaRPr>
          </a:p>
        </p:txBody>
      </p:sp>
      <p:sp>
        <p:nvSpPr>
          <p:cNvPr id="48" name="Rounded Rectangle 47">
            <a:extLst>
              <a:ext uri="{FF2B5EF4-FFF2-40B4-BE49-F238E27FC236}">
                <a16:creationId xmlns:a16="http://schemas.microsoft.com/office/drawing/2014/main" id="{B0066F5E-6F91-034C-92D6-453723981E92}"/>
              </a:ext>
            </a:extLst>
          </p:cNvPr>
          <p:cNvSpPr/>
          <p:nvPr/>
        </p:nvSpPr>
        <p:spPr>
          <a:xfrm>
            <a:off x="2172332" y="4030559"/>
            <a:ext cx="541667" cy="198518"/>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50+ PV</a:t>
            </a:r>
          </a:p>
        </p:txBody>
      </p:sp>
      <p:sp>
        <p:nvSpPr>
          <p:cNvPr id="57" name="Rounded Rectangle 56">
            <a:extLst>
              <a:ext uri="{FF2B5EF4-FFF2-40B4-BE49-F238E27FC236}">
                <a16:creationId xmlns:a16="http://schemas.microsoft.com/office/drawing/2014/main" id="{011EAF0F-8E39-C34F-81AB-F65B549193A2}"/>
              </a:ext>
            </a:extLst>
          </p:cNvPr>
          <p:cNvSpPr/>
          <p:nvPr/>
        </p:nvSpPr>
        <p:spPr>
          <a:xfrm>
            <a:off x="3380930" y="4030559"/>
            <a:ext cx="541667" cy="198518"/>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50+ PV</a:t>
            </a:r>
          </a:p>
        </p:txBody>
      </p:sp>
      <p:sp>
        <p:nvSpPr>
          <p:cNvPr id="60" name="Rounded Rectangle 59">
            <a:extLst>
              <a:ext uri="{FF2B5EF4-FFF2-40B4-BE49-F238E27FC236}">
                <a16:creationId xmlns:a16="http://schemas.microsoft.com/office/drawing/2014/main" id="{E9A97F82-06DD-F842-A854-1ED9D51426DE}"/>
              </a:ext>
            </a:extLst>
          </p:cNvPr>
          <p:cNvSpPr/>
          <p:nvPr/>
        </p:nvSpPr>
        <p:spPr>
          <a:xfrm>
            <a:off x="545325" y="4030559"/>
            <a:ext cx="1194061" cy="197585"/>
          </a:xfrm>
          <a:prstGeom prst="roundRect">
            <a:avLst>
              <a:gd name="adj" fmla="val 9492"/>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Keine*</a:t>
            </a:r>
          </a:p>
        </p:txBody>
      </p:sp>
      <p:sp>
        <p:nvSpPr>
          <p:cNvPr id="70" name="Rounded Rectangle 69">
            <a:extLst>
              <a:ext uri="{FF2B5EF4-FFF2-40B4-BE49-F238E27FC236}">
                <a16:creationId xmlns:a16="http://schemas.microsoft.com/office/drawing/2014/main" id="{BB58C76A-5C23-F346-9526-3CE04F2E3574}"/>
              </a:ext>
            </a:extLst>
          </p:cNvPr>
          <p:cNvSpPr/>
          <p:nvPr/>
        </p:nvSpPr>
        <p:spPr>
          <a:xfrm>
            <a:off x="6497841" y="4030559"/>
            <a:ext cx="541667" cy="198518"/>
          </a:xfrm>
          <a:prstGeom prst="roundRect">
            <a:avLst>
              <a:gd name="adj" fmla="val 30459"/>
            </a:avLst>
          </a:prstGeom>
          <a:solidFill>
            <a:schemeClr val="accent2">
              <a:alpha val="9000"/>
            </a:schemeClr>
          </a:solidFill>
          <a:ln w="9525" cap="flat">
            <a:solidFill>
              <a:schemeClr val="accent2">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2"/>
                </a:solidFill>
                <a:latin typeface="GT Walsheim Pro Light" pitchFamily="2" charset="77"/>
              </a:rPr>
              <a:t>50+ PV</a:t>
            </a:r>
          </a:p>
        </p:txBody>
      </p:sp>
      <p:sp>
        <p:nvSpPr>
          <p:cNvPr id="71" name="Rounded Rectangle 70">
            <a:extLst>
              <a:ext uri="{FF2B5EF4-FFF2-40B4-BE49-F238E27FC236}">
                <a16:creationId xmlns:a16="http://schemas.microsoft.com/office/drawing/2014/main" id="{8364A6CE-09C4-F449-9DA6-EC29304F71D0}"/>
              </a:ext>
            </a:extLst>
          </p:cNvPr>
          <p:cNvSpPr/>
          <p:nvPr/>
        </p:nvSpPr>
        <p:spPr>
          <a:xfrm>
            <a:off x="7706439" y="4030559"/>
            <a:ext cx="541667" cy="198518"/>
          </a:xfrm>
          <a:prstGeom prst="roundRect">
            <a:avLst>
              <a:gd name="adj" fmla="val 30459"/>
            </a:avLst>
          </a:prstGeom>
          <a:solidFill>
            <a:schemeClr val="accent2">
              <a:alpha val="9000"/>
            </a:schemeClr>
          </a:solidFill>
          <a:ln w="9525" cap="flat">
            <a:solidFill>
              <a:schemeClr val="accent2">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2"/>
                </a:solidFill>
                <a:latin typeface="GT Walsheim Pro Light" pitchFamily="2" charset="77"/>
              </a:rPr>
              <a:t>50+ PV</a:t>
            </a:r>
          </a:p>
        </p:txBody>
      </p:sp>
      <p:sp>
        <p:nvSpPr>
          <p:cNvPr id="3" name="TextBox 14">
            <a:extLst>
              <a:ext uri="{FF2B5EF4-FFF2-40B4-BE49-F238E27FC236}">
                <a16:creationId xmlns:a16="http://schemas.microsoft.com/office/drawing/2014/main" id="{C88C40DD-7CE8-E60F-7A20-37EF30B26CF6}"/>
              </a:ext>
            </a:extLst>
          </p:cNvPr>
          <p:cNvSpPr txBox="1"/>
          <p:nvPr/>
        </p:nvSpPr>
        <p:spPr>
          <a:xfrm>
            <a:off x="431800" y="1256312"/>
            <a:ext cx="3960813"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DA204B"/>
                </a:solidFill>
              </a:rPr>
              <a:t>Level 1</a:t>
            </a:r>
          </a:p>
        </p:txBody>
      </p:sp>
      <p:cxnSp>
        <p:nvCxnSpPr>
          <p:cNvPr id="4" name="Straight Connector 3">
            <a:extLst>
              <a:ext uri="{FF2B5EF4-FFF2-40B4-BE49-F238E27FC236}">
                <a16:creationId xmlns:a16="http://schemas.microsoft.com/office/drawing/2014/main" id="{59E5D7DA-D779-1042-D277-7523111B75AE}"/>
              </a:ext>
            </a:extLst>
          </p:cNvPr>
          <p:cNvCxnSpPr>
            <a:cxnSpLocks/>
          </p:cNvCxnSpPr>
          <p:nvPr/>
        </p:nvCxnSpPr>
        <p:spPr>
          <a:xfrm>
            <a:off x="431800" y="1934748"/>
            <a:ext cx="3960813" cy="0"/>
          </a:xfrm>
          <a:prstGeom prst="line">
            <a:avLst/>
          </a:prstGeom>
          <a:noFill/>
          <a:ln w="9525" cap="flat">
            <a:solidFill>
              <a:schemeClr val="accent1">
                <a:alpha val="62000"/>
              </a:schemeClr>
            </a:solidFill>
            <a:prstDash val="solid"/>
            <a:miter lim="400000"/>
          </a:ln>
          <a:effectLst/>
          <a:sp3d/>
        </p:spPr>
        <p:style>
          <a:lnRef idx="0">
            <a:scrgbClr r="0" g="0" b="0"/>
          </a:lnRef>
          <a:fillRef idx="0">
            <a:scrgbClr r="0" g="0" b="0"/>
          </a:fillRef>
          <a:effectRef idx="0">
            <a:scrgbClr r="0" g="0" b="0"/>
          </a:effectRef>
          <a:fontRef idx="none"/>
        </p:style>
      </p:cxnSp>
      <p:sp>
        <p:nvSpPr>
          <p:cNvPr id="6" name="TextBox 14">
            <a:extLst>
              <a:ext uri="{FF2B5EF4-FFF2-40B4-BE49-F238E27FC236}">
                <a16:creationId xmlns:a16="http://schemas.microsoft.com/office/drawing/2014/main" id="{A261B175-F667-9232-99B9-D1F997F658FA}"/>
              </a:ext>
            </a:extLst>
          </p:cNvPr>
          <p:cNvSpPr txBox="1"/>
          <p:nvPr/>
        </p:nvSpPr>
        <p:spPr>
          <a:xfrm>
            <a:off x="4758703" y="1256312"/>
            <a:ext cx="3960813"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EE6204"/>
                </a:solidFill>
              </a:rPr>
              <a:t>Level 2</a:t>
            </a:r>
          </a:p>
        </p:txBody>
      </p:sp>
      <p:cxnSp>
        <p:nvCxnSpPr>
          <p:cNvPr id="7" name="Straight Connector 6">
            <a:extLst>
              <a:ext uri="{FF2B5EF4-FFF2-40B4-BE49-F238E27FC236}">
                <a16:creationId xmlns:a16="http://schemas.microsoft.com/office/drawing/2014/main" id="{380F5445-B1FE-52D0-0C20-3EED93FAD8AA}"/>
              </a:ext>
            </a:extLst>
          </p:cNvPr>
          <p:cNvCxnSpPr>
            <a:cxnSpLocks/>
          </p:cNvCxnSpPr>
          <p:nvPr/>
        </p:nvCxnSpPr>
        <p:spPr>
          <a:xfrm>
            <a:off x="4758703" y="1934748"/>
            <a:ext cx="3960813" cy="0"/>
          </a:xfrm>
          <a:prstGeom prst="line">
            <a:avLst/>
          </a:prstGeom>
          <a:noFill/>
          <a:ln w="9525" cap="flat">
            <a:solidFill>
              <a:srgbClr val="EE6204">
                <a:alpha val="62000"/>
              </a:srgb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03558222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ounded Rectangle 37">
            <a:extLst>
              <a:ext uri="{FF2B5EF4-FFF2-40B4-BE49-F238E27FC236}">
                <a16:creationId xmlns:a16="http://schemas.microsoft.com/office/drawing/2014/main" id="{BF1FFA5E-0888-204C-87E8-AE9F09B6C9E9}"/>
              </a:ext>
            </a:extLst>
          </p:cNvPr>
          <p:cNvSpPr/>
          <p:nvPr/>
        </p:nvSpPr>
        <p:spPr>
          <a:xfrm>
            <a:off x="431800" y="1093382"/>
            <a:ext cx="3960813" cy="3297244"/>
          </a:xfrm>
          <a:prstGeom prst="roundRect">
            <a:avLst>
              <a:gd name="adj" fmla="val 4849"/>
            </a:avLst>
          </a:prstGeom>
          <a:gradFill flip="none" rotWithShape="1">
            <a:gsLst>
              <a:gs pos="37000">
                <a:schemeClr val="accent1">
                  <a:lumMod val="5000"/>
                  <a:lumOff val="95000"/>
                  <a:alpha val="0"/>
                </a:schemeClr>
              </a:gs>
              <a:gs pos="99000">
                <a:schemeClr val="accent1">
                  <a:alpha val="14000"/>
                </a:schemeClr>
              </a:gs>
            </a:gsLst>
            <a:lin ang="16200000" scaled="1"/>
            <a:tileRect/>
          </a:gradFill>
          <a:ln w="9525" cap="flat">
            <a:gradFill flip="none" rotWithShape="1">
              <a:gsLst>
                <a:gs pos="41000">
                  <a:schemeClr val="accent1">
                    <a:lumMod val="5000"/>
                    <a:lumOff val="95000"/>
                    <a:alpha val="0"/>
                  </a:schemeClr>
                </a:gs>
                <a:gs pos="99000">
                  <a:schemeClr val="accent1">
                    <a:alpha val="64383"/>
                  </a:scheme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1" name="Rectangle 10">
            <a:extLst>
              <a:ext uri="{FF2B5EF4-FFF2-40B4-BE49-F238E27FC236}">
                <a16:creationId xmlns:a16="http://schemas.microsoft.com/office/drawing/2014/main" id="{43B6E30D-0B7C-3742-97C9-CA302A3FE31A}"/>
              </a:ext>
            </a:extLst>
          </p:cNvPr>
          <p:cNvSpPr/>
          <p:nvPr/>
        </p:nvSpPr>
        <p:spPr>
          <a:xfrm>
            <a:off x="0" y="4606065"/>
            <a:ext cx="9144000" cy="537436"/>
          </a:xfrm>
          <a:prstGeom prst="rect">
            <a:avLst/>
          </a:prstGeom>
          <a:solidFill>
            <a:srgbClr val="F2EBE7">
              <a:alpha val="40945"/>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4</a:t>
            </a:fld>
            <a:endParaRPr dirty="0">
              <a:solidFill>
                <a:schemeClr val="bg2">
                  <a:lumMod val="25000"/>
                </a:schemeClr>
              </a:solidFill>
            </a:endParaRPr>
          </a:p>
        </p:txBody>
      </p:sp>
      <p:sp>
        <p:nvSpPr>
          <p:cNvPr id="24" name="TextBox 14">
            <a:extLst>
              <a:ext uri="{FF2B5EF4-FFF2-40B4-BE49-F238E27FC236}">
                <a16:creationId xmlns:a16="http://schemas.microsoft.com/office/drawing/2014/main" id="{CF05C89E-67C8-8646-AE6D-5EE0E501D367}"/>
              </a:ext>
            </a:extLst>
          </p:cNvPr>
          <p:cNvSpPr txBox="1"/>
          <p:nvPr/>
        </p:nvSpPr>
        <p:spPr>
          <a:xfrm>
            <a:off x="431800" y="1284343"/>
            <a:ext cx="3960813" cy="6347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DA204B"/>
                </a:solidFill>
              </a:rPr>
              <a:t>Level 1</a:t>
            </a:r>
          </a:p>
        </p:txBody>
      </p:sp>
      <p:sp>
        <p:nvSpPr>
          <p:cNvPr id="33" name="TextBox 14">
            <a:extLst>
              <a:ext uri="{FF2B5EF4-FFF2-40B4-BE49-F238E27FC236}">
                <a16:creationId xmlns:a16="http://schemas.microsoft.com/office/drawing/2014/main" id="{C6B976FA-5041-A948-801B-80010269B73D}"/>
              </a:ext>
            </a:extLst>
          </p:cNvPr>
          <p:cNvSpPr txBox="1"/>
          <p:nvPr/>
        </p:nvSpPr>
        <p:spPr>
          <a:xfrm>
            <a:off x="1958178" y="231397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grpSp>
        <p:nvGrpSpPr>
          <p:cNvPr id="42" name="Group 41">
            <a:extLst>
              <a:ext uri="{FF2B5EF4-FFF2-40B4-BE49-F238E27FC236}">
                <a16:creationId xmlns:a16="http://schemas.microsoft.com/office/drawing/2014/main" id="{A738C9AF-DBC3-C84F-9A5E-012F136396FB}"/>
              </a:ext>
            </a:extLst>
          </p:cNvPr>
          <p:cNvGrpSpPr/>
          <p:nvPr/>
        </p:nvGrpSpPr>
        <p:grpSpPr>
          <a:xfrm>
            <a:off x="617375" y="2581085"/>
            <a:ext cx="3607263" cy="1359288"/>
            <a:chOff x="617375" y="2731353"/>
            <a:chExt cx="3607263" cy="1359288"/>
          </a:xfrm>
        </p:grpSpPr>
        <p:grpSp>
          <p:nvGrpSpPr>
            <p:cNvPr id="22" name="Group 21">
              <a:extLst>
                <a:ext uri="{FF2B5EF4-FFF2-40B4-BE49-F238E27FC236}">
                  <a16:creationId xmlns:a16="http://schemas.microsoft.com/office/drawing/2014/main" id="{5583B04F-6922-FF48-94A6-28E8268717BE}"/>
                </a:ext>
              </a:extLst>
            </p:cNvPr>
            <p:cNvGrpSpPr/>
            <p:nvPr/>
          </p:nvGrpSpPr>
          <p:grpSpPr>
            <a:xfrm>
              <a:off x="617375" y="2731353"/>
              <a:ext cx="3607263" cy="1135734"/>
              <a:chOff x="460081" y="2472372"/>
              <a:chExt cx="3607263" cy="1135734"/>
            </a:xfrm>
          </p:grpSpPr>
          <p:pic>
            <p:nvPicPr>
              <p:cNvPr id="18" name="Picture 17">
                <a:extLst>
                  <a:ext uri="{FF2B5EF4-FFF2-40B4-BE49-F238E27FC236}">
                    <a16:creationId xmlns:a16="http://schemas.microsoft.com/office/drawing/2014/main" id="{0A78CCF6-934D-7C45-96E9-1D6063437E96}"/>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460081" y="2472372"/>
                <a:ext cx="1135734" cy="1135734"/>
              </a:xfrm>
              <a:prstGeom prst="rect">
                <a:avLst/>
              </a:prstGeom>
            </p:spPr>
          </p:pic>
          <p:pic>
            <p:nvPicPr>
              <p:cNvPr id="36" name="Picture 35">
                <a:extLst>
                  <a:ext uri="{FF2B5EF4-FFF2-40B4-BE49-F238E27FC236}">
                    <a16:creationId xmlns:a16="http://schemas.microsoft.com/office/drawing/2014/main" id="{5522C009-7D8C-544F-BC09-D9E798740439}"/>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695846" y="2472372"/>
                <a:ext cx="1135734" cy="1135734"/>
              </a:xfrm>
              <a:prstGeom prst="rect">
                <a:avLst/>
              </a:prstGeom>
            </p:spPr>
          </p:pic>
          <p:pic>
            <p:nvPicPr>
              <p:cNvPr id="37" name="Picture 36">
                <a:extLst>
                  <a:ext uri="{FF2B5EF4-FFF2-40B4-BE49-F238E27FC236}">
                    <a16:creationId xmlns:a16="http://schemas.microsoft.com/office/drawing/2014/main" id="{BC082F9C-E14C-8548-85A9-FCCC68BFFF9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2931610" y="2472372"/>
                <a:ext cx="1135734" cy="1135734"/>
              </a:xfrm>
              <a:prstGeom prst="rect">
                <a:avLst/>
              </a:prstGeom>
            </p:spPr>
          </p:pic>
        </p:grpSp>
        <p:sp>
          <p:nvSpPr>
            <p:cNvPr id="39" name="TextBox 14">
              <a:extLst>
                <a:ext uri="{FF2B5EF4-FFF2-40B4-BE49-F238E27FC236}">
                  <a16:creationId xmlns:a16="http://schemas.microsoft.com/office/drawing/2014/main" id="{9E010E13-0444-6D4A-811E-02C55B7CF345}"/>
                </a:ext>
              </a:extLst>
            </p:cNvPr>
            <p:cNvSpPr txBox="1"/>
            <p:nvPr/>
          </p:nvSpPr>
          <p:spPr>
            <a:xfrm>
              <a:off x="717968" y="3838806"/>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 Monat</a:t>
              </a:r>
              <a:endParaRPr lang="en-US" sz="3200" kern="0" spc="20" dirty="0">
                <a:solidFill>
                  <a:schemeClr val="bg2">
                    <a:lumMod val="25000"/>
                  </a:schemeClr>
                </a:solidFill>
                <a:latin typeface="GT Walsheim Pro Light" pitchFamily="2" charset="77"/>
              </a:endParaRPr>
            </a:p>
          </p:txBody>
        </p:sp>
        <p:sp>
          <p:nvSpPr>
            <p:cNvPr id="40" name="TextBox 14">
              <a:extLst>
                <a:ext uri="{FF2B5EF4-FFF2-40B4-BE49-F238E27FC236}">
                  <a16:creationId xmlns:a16="http://schemas.microsoft.com/office/drawing/2014/main" id="{0D8A1C65-E364-7D41-B77F-51BD2F51C79B}"/>
                </a:ext>
              </a:extLst>
            </p:cNvPr>
            <p:cNvSpPr txBox="1"/>
            <p:nvPr/>
          </p:nvSpPr>
          <p:spPr>
            <a:xfrm>
              <a:off x="1942574" y="3838806"/>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Monat</a:t>
              </a:r>
              <a:endParaRPr lang="en-US" sz="3200" kern="0" spc="20" dirty="0">
                <a:solidFill>
                  <a:schemeClr val="bg2">
                    <a:lumMod val="25000"/>
                  </a:schemeClr>
                </a:solidFill>
                <a:latin typeface="GT Walsheim Pro Light" pitchFamily="2" charset="77"/>
              </a:endParaRPr>
            </a:p>
          </p:txBody>
        </p:sp>
        <p:sp>
          <p:nvSpPr>
            <p:cNvPr id="41" name="TextBox 14">
              <a:extLst>
                <a:ext uri="{FF2B5EF4-FFF2-40B4-BE49-F238E27FC236}">
                  <a16:creationId xmlns:a16="http://schemas.microsoft.com/office/drawing/2014/main" id="{FA22D796-7628-714F-8D00-02A1BBA18976}"/>
                </a:ext>
              </a:extLst>
            </p:cNvPr>
            <p:cNvSpPr txBox="1"/>
            <p:nvPr/>
          </p:nvSpPr>
          <p:spPr>
            <a:xfrm>
              <a:off x="3200837" y="3838806"/>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43" name="TextBox 14">
            <a:extLst>
              <a:ext uri="{FF2B5EF4-FFF2-40B4-BE49-F238E27FC236}">
                <a16:creationId xmlns:a16="http://schemas.microsoft.com/office/drawing/2014/main" id="{E6F39D20-7ABE-6842-858A-9E59686F82C7}"/>
              </a:ext>
            </a:extLst>
          </p:cNvPr>
          <p:cNvSpPr txBox="1"/>
          <p:nvPr/>
        </p:nvSpPr>
        <p:spPr>
          <a:xfrm>
            <a:off x="732694" y="231397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sp>
        <p:nvSpPr>
          <p:cNvPr id="44" name="TextBox 14">
            <a:extLst>
              <a:ext uri="{FF2B5EF4-FFF2-40B4-BE49-F238E27FC236}">
                <a16:creationId xmlns:a16="http://schemas.microsoft.com/office/drawing/2014/main" id="{70ADF605-E86B-3D42-9FFC-22A009E5CE4D}"/>
              </a:ext>
            </a:extLst>
          </p:cNvPr>
          <p:cNvSpPr txBox="1"/>
          <p:nvPr/>
        </p:nvSpPr>
        <p:spPr>
          <a:xfrm>
            <a:off x="3183664" y="231397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cxnSp>
        <p:nvCxnSpPr>
          <p:cNvPr id="46" name="Straight Connector 45">
            <a:extLst>
              <a:ext uri="{FF2B5EF4-FFF2-40B4-BE49-F238E27FC236}">
                <a16:creationId xmlns:a16="http://schemas.microsoft.com/office/drawing/2014/main" id="{AEF8EFCF-8BC2-4348-AC0D-57FE6C6E9ED7}"/>
              </a:ext>
            </a:extLst>
          </p:cNvPr>
          <p:cNvCxnSpPr>
            <a:cxnSpLocks/>
          </p:cNvCxnSpPr>
          <p:nvPr/>
        </p:nvCxnSpPr>
        <p:spPr>
          <a:xfrm>
            <a:off x="431800" y="2087560"/>
            <a:ext cx="3960813" cy="0"/>
          </a:xfrm>
          <a:prstGeom prst="line">
            <a:avLst/>
          </a:prstGeom>
          <a:noFill/>
          <a:ln w="9525" cap="flat">
            <a:solidFill>
              <a:schemeClr val="accent1">
                <a:alpha val="62000"/>
              </a:schemeClr>
            </a:solidFill>
            <a:prstDash val="solid"/>
            <a:miter lim="400000"/>
          </a:ln>
          <a:effectLst/>
          <a:sp3d/>
        </p:spPr>
        <p:style>
          <a:lnRef idx="0">
            <a:scrgbClr r="0" g="0" b="0"/>
          </a:lnRef>
          <a:fillRef idx="0">
            <a:scrgbClr r="0" g="0" b="0"/>
          </a:fillRef>
          <a:effectRef idx="0">
            <a:scrgbClr r="0" g="0" b="0"/>
          </a:effectRef>
          <a:fontRef idx="none"/>
        </p:style>
      </p:cxnSp>
      <p:sp>
        <p:nvSpPr>
          <p:cNvPr id="49" name="Rounded Rectangle 48">
            <a:extLst>
              <a:ext uri="{FF2B5EF4-FFF2-40B4-BE49-F238E27FC236}">
                <a16:creationId xmlns:a16="http://schemas.microsoft.com/office/drawing/2014/main" id="{106C81AE-C9C6-A34B-8DCE-871E404DD05F}"/>
              </a:ext>
            </a:extLst>
          </p:cNvPr>
          <p:cNvSpPr/>
          <p:nvPr/>
        </p:nvSpPr>
        <p:spPr>
          <a:xfrm>
            <a:off x="4758703" y="1093382"/>
            <a:ext cx="3960813" cy="3297244"/>
          </a:xfrm>
          <a:prstGeom prst="roundRect">
            <a:avLst>
              <a:gd name="adj" fmla="val 4849"/>
            </a:avLst>
          </a:prstGeom>
          <a:gradFill flip="none" rotWithShape="1">
            <a:gsLst>
              <a:gs pos="37000">
                <a:schemeClr val="accent1">
                  <a:lumMod val="5000"/>
                  <a:lumOff val="95000"/>
                  <a:alpha val="0"/>
                </a:schemeClr>
              </a:gs>
              <a:gs pos="98000">
                <a:schemeClr val="accent2">
                  <a:alpha val="19000"/>
                </a:schemeClr>
              </a:gs>
            </a:gsLst>
            <a:lin ang="16200000" scaled="1"/>
            <a:tileRect/>
          </a:gradFill>
          <a:ln w="9525" cap="flat">
            <a:gradFill flip="none" rotWithShape="1">
              <a:gsLst>
                <a:gs pos="41000">
                  <a:schemeClr val="accent1">
                    <a:lumMod val="5000"/>
                    <a:lumOff val="95000"/>
                    <a:alpha val="0"/>
                  </a:schemeClr>
                </a:gs>
                <a:gs pos="99000">
                  <a:srgbClr val="EE6204">
                    <a:alpha val="64000"/>
                  </a:srgb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0" name="TextBox 14">
            <a:extLst>
              <a:ext uri="{FF2B5EF4-FFF2-40B4-BE49-F238E27FC236}">
                <a16:creationId xmlns:a16="http://schemas.microsoft.com/office/drawing/2014/main" id="{29C97C6E-DE78-8D47-8D32-45709FBD4569}"/>
              </a:ext>
            </a:extLst>
          </p:cNvPr>
          <p:cNvSpPr txBox="1"/>
          <p:nvPr/>
        </p:nvSpPr>
        <p:spPr>
          <a:xfrm>
            <a:off x="4758703" y="1284343"/>
            <a:ext cx="3960813" cy="6347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EE6204"/>
                </a:solidFill>
              </a:rPr>
              <a:t>Level 2</a:t>
            </a:r>
          </a:p>
        </p:txBody>
      </p:sp>
      <p:sp>
        <p:nvSpPr>
          <p:cNvPr id="51" name="TextBox 14">
            <a:extLst>
              <a:ext uri="{FF2B5EF4-FFF2-40B4-BE49-F238E27FC236}">
                <a16:creationId xmlns:a16="http://schemas.microsoft.com/office/drawing/2014/main" id="{0E5DCF3A-DAEA-4E44-9970-1EA33D617DA6}"/>
              </a:ext>
            </a:extLst>
          </p:cNvPr>
          <p:cNvSpPr txBox="1"/>
          <p:nvPr/>
        </p:nvSpPr>
        <p:spPr>
          <a:xfrm>
            <a:off x="6285081" y="231397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grpSp>
        <p:nvGrpSpPr>
          <p:cNvPr id="52" name="Group 51">
            <a:extLst>
              <a:ext uri="{FF2B5EF4-FFF2-40B4-BE49-F238E27FC236}">
                <a16:creationId xmlns:a16="http://schemas.microsoft.com/office/drawing/2014/main" id="{6FFD4612-846D-A041-8794-3D791DBD3278}"/>
              </a:ext>
            </a:extLst>
          </p:cNvPr>
          <p:cNvGrpSpPr/>
          <p:nvPr/>
        </p:nvGrpSpPr>
        <p:grpSpPr>
          <a:xfrm>
            <a:off x="4944278" y="2581085"/>
            <a:ext cx="3607263" cy="1359288"/>
            <a:chOff x="617375" y="2731353"/>
            <a:chExt cx="3607263" cy="1359288"/>
          </a:xfrm>
        </p:grpSpPr>
        <p:grpSp>
          <p:nvGrpSpPr>
            <p:cNvPr id="53" name="Group 52">
              <a:extLst>
                <a:ext uri="{FF2B5EF4-FFF2-40B4-BE49-F238E27FC236}">
                  <a16:creationId xmlns:a16="http://schemas.microsoft.com/office/drawing/2014/main" id="{33502B76-9E83-4041-B99D-F66CD1A9981B}"/>
                </a:ext>
              </a:extLst>
            </p:cNvPr>
            <p:cNvGrpSpPr/>
            <p:nvPr/>
          </p:nvGrpSpPr>
          <p:grpSpPr>
            <a:xfrm>
              <a:off x="617375" y="2731353"/>
              <a:ext cx="3607263" cy="1135734"/>
              <a:chOff x="460081" y="2472372"/>
              <a:chExt cx="3607263" cy="1135734"/>
            </a:xfrm>
          </p:grpSpPr>
          <p:pic>
            <p:nvPicPr>
              <p:cNvPr id="57" name="Picture 56">
                <a:extLst>
                  <a:ext uri="{FF2B5EF4-FFF2-40B4-BE49-F238E27FC236}">
                    <a16:creationId xmlns:a16="http://schemas.microsoft.com/office/drawing/2014/main" id="{8D70CBA8-2AF0-DF42-B146-1D296669A27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460081" y="2472372"/>
                <a:ext cx="1135734" cy="1135734"/>
              </a:xfrm>
              <a:prstGeom prst="rect">
                <a:avLst/>
              </a:prstGeom>
            </p:spPr>
          </p:pic>
          <p:pic>
            <p:nvPicPr>
              <p:cNvPr id="58" name="Picture 57">
                <a:extLst>
                  <a:ext uri="{FF2B5EF4-FFF2-40B4-BE49-F238E27FC236}">
                    <a16:creationId xmlns:a16="http://schemas.microsoft.com/office/drawing/2014/main" id="{9355F1E8-2BF7-BC43-A865-ACC6DEC8D2F4}"/>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695846" y="2472372"/>
                <a:ext cx="1135734" cy="1135734"/>
              </a:xfrm>
              <a:prstGeom prst="rect">
                <a:avLst/>
              </a:prstGeom>
            </p:spPr>
          </p:pic>
          <p:pic>
            <p:nvPicPr>
              <p:cNvPr id="59" name="Picture 58">
                <a:extLst>
                  <a:ext uri="{FF2B5EF4-FFF2-40B4-BE49-F238E27FC236}">
                    <a16:creationId xmlns:a16="http://schemas.microsoft.com/office/drawing/2014/main" id="{C22545C1-7755-5748-A55F-595CB215A88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2931610" y="2472372"/>
                <a:ext cx="1135734" cy="1135734"/>
              </a:xfrm>
              <a:prstGeom prst="rect">
                <a:avLst/>
              </a:prstGeom>
            </p:spPr>
          </p:pic>
        </p:grpSp>
        <p:sp>
          <p:nvSpPr>
            <p:cNvPr id="54" name="TextBox 14">
              <a:extLst>
                <a:ext uri="{FF2B5EF4-FFF2-40B4-BE49-F238E27FC236}">
                  <a16:creationId xmlns:a16="http://schemas.microsoft.com/office/drawing/2014/main" id="{A54F6406-CA9E-9749-9511-EE5FEA4D8E02}"/>
                </a:ext>
              </a:extLst>
            </p:cNvPr>
            <p:cNvSpPr txBox="1"/>
            <p:nvPr/>
          </p:nvSpPr>
          <p:spPr>
            <a:xfrm>
              <a:off x="717968" y="3838806"/>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 Monat</a:t>
              </a:r>
              <a:endParaRPr lang="en-US" sz="3200" kern="0" spc="20" dirty="0">
                <a:solidFill>
                  <a:schemeClr val="bg2">
                    <a:lumMod val="25000"/>
                  </a:schemeClr>
                </a:solidFill>
                <a:latin typeface="GT Walsheim Pro Light" pitchFamily="2" charset="77"/>
              </a:endParaRPr>
            </a:p>
          </p:txBody>
        </p:sp>
        <p:sp>
          <p:nvSpPr>
            <p:cNvPr id="55" name="TextBox 14">
              <a:extLst>
                <a:ext uri="{FF2B5EF4-FFF2-40B4-BE49-F238E27FC236}">
                  <a16:creationId xmlns:a16="http://schemas.microsoft.com/office/drawing/2014/main" id="{BE2817AC-871D-EF4A-83E7-9D09CB5D56BE}"/>
                </a:ext>
              </a:extLst>
            </p:cNvPr>
            <p:cNvSpPr txBox="1"/>
            <p:nvPr/>
          </p:nvSpPr>
          <p:spPr>
            <a:xfrm>
              <a:off x="1942574" y="3838806"/>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Monat</a:t>
              </a:r>
              <a:endParaRPr lang="en-US" sz="3200" kern="0" spc="20" dirty="0">
                <a:solidFill>
                  <a:schemeClr val="bg2">
                    <a:lumMod val="25000"/>
                  </a:schemeClr>
                </a:solidFill>
                <a:latin typeface="GT Walsheim Pro Light" pitchFamily="2" charset="77"/>
              </a:endParaRPr>
            </a:p>
          </p:txBody>
        </p:sp>
        <p:sp>
          <p:nvSpPr>
            <p:cNvPr id="56" name="TextBox 14">
              <a:extLst>
                <a:ext uri="{FF2B5EF4-FFF2-40B4-BE49-F238E27FC236}">
                  <a16:creationId xmlns:a16="http://schemas.microsoft.com/office/drawing/2014/main" id="{FD13594B-960A-ED43-8A3A-C268238E8E82}"/>
                </a:ext>
              </a:extLst>
            </p:cNvPr>
            <p:cNvSpPr txBox="1"/>
            <p:nvPr/>
          </p:nvSpPr>
          <p:spPr>
            <a:xfrm>
              <a:off x="3200837" y="3838806"/>
              <a:ext cx="928582" cy="25183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60" name="TextBox 14">
            <a:extLst>
              <a:ext uri="{FF2B5EF4-FFF2-40B4-BE49-F238E27FC236}">
                <a16:creationId xmlns:a16="http://schemas.microsoft.com/office/drawing/2014/main" id="{3D9E2CEF-F951-0147-978D-1F8E549797E0}"/>
              </a:ext>
            </a:extLst>
          </p:cNvPr>
          <p:cNvSpPr txBox="1"/>
          <p:nvPr/>
        </p:nvSpPr>
        <p:spPr>
          <a:xfrm>
            <a:off x="5059597" y="231397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sp>
        <p:nvSpPr>
          <p:cNvPr id="61" name="TextBox 14">
            <a:extLst>
              <a:ext uri="{FF2B5EF4-FFF2-40B4-BE49-F238E27FC236}">
                <a16:creationId xmlns:a16="http://schemas.microsoft.com/office/drawing/2014/main" id="{4DF43ADD-A01E-4346-B717-5A3BB4857CF6}"/>
              </a:ext>
            </a:extLst>
          </p:cNvPr>
          <p:cNvSpPr txBox="1"/>
          <p:nvPr/>
        </p:nvSpPr>
        <p:spPr>
          <a:xfrm>
            <a:off x="7510567" y="2313971"/>
            <a:ext cx="925658" cy="20646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cxnSp>
        <p:nvCxnSpPr>
          <p:cNvPr id="62" name="Straight Connector 61">
            <a:extLst>
              <a:ext uri="{FF2B5EF4-FFF2-40B4-BE49-F238E27FC236}">
                <a16:creationId xmlns:a16="http://schemas.microsoft.com/office/drawing/2014/main" id="{B88DCDE8-741B-A143-92C0-6E34D36EDF1D}"/>
              </a:ext>
            </a:extLst>
          </p:cNvPr>
          <p:cNvCxnSpPr>
            <a:cxnSpLocks/>
          </p:cNvCxnSpPr>
          <p:nvPr/>
        </p:nvCxnSpPr>
        <p:spPr>
          <a:xfrm>
            <a:off x="4758703" y="2087560"/>
            <a:ext cx="3960813" cy="0"/>
          </a:xfrm>
          <a:prstGeom prst="line">
            <a:avLst/>
          </a:prstGeom>
          <a:noFill/>
          <a:ln w="9525" cap="flat">
            <a:solidFill>
              <a:srgbClr val="EE6204">
                <a:alpha val="62000"/>
              </a:srgbClr>
            </a:solidFill>
            <a:prstDash val="solid"/>
            <a:miter lim="400000"/>
          </a:ln>
          <a:effectLst/>
          <a:sp3d/>
        </p:spPr>
        <p:style>
          <a:lnRef idx="0">
            <a:scrgbClr r="0" g="0" b="0"/>
          </a:lnRef>
          <a:fillRef idx="0">
            <a:scrgbClr r="0" g="0" b="0"/>
          </a:fillRef>
          <a:effectRef idx="0">
            <a:scrgbClr r="0" g="0" b="0"/>
          </a:effectRef>
          <a:fontRef idx="none"/>
        </p:style>
      </p:cxnSp>
      <p:sp>
        <p:nvSpPr>
          <p:cNvPr id="4" name="Title 4">
            <a:extLst>
              <a:ext uri="{FF2B5EF4-FFF2-40B4-BE49-F238E27FC236}">
                <a16:creationId xmlns:a16="http://schemas.microsoft.com/office/drawing/2014/main" id="{0D6E7664-9507-FC7E-DEDA-767B4673E1FC}"/>
              </a:ext>
            </a:extLst>
          </p:cNvPr>
          <p:cNvSpPr txBox="1">
            <a:spLocks/>
          </p:cNvSpPr>
          <p:nvPr/>
        </p:nvSpPr>
        <p:spPr>
          <a:xfrm>
            <a:off x="452437" y="471720"/>
            <a:ext cx="8239125" cy="53743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oAutofit/>
          </a:bodyPr>
          <a:lstStyle>
            <a:lvl1pPr marL="0" marR="0" indent="0" algn="l" defTabSz="914377" rtl="0" latinLnBrk="0">
              <a:lnSpc>
                <a:spcPct val="80000"/>
              </a:lnSpc>
              <a:spcBef>
                <a:spcPts val="0"/>
              </a:spcBef>
              <a:spcAft>
                <a:spcPts val="0"/>
              </a:spcAft>
              <a:buClrTx/>
              <a:buSzTx/>
              <a:buFontTx/>
              <a:buNone/>
              <a:tabLst/>
              <a:defRPr sz="3188" b="1" i="0" u="none" strike="noStrike" cap="none" spc="-64" baseline="0">
                <a:solidFill>
                  <a:schemeClr val="tx1">
                    <a:lumMod val="75000"/>
                  </a:schemeClr>
                </a:solidFill>
                <a:uFillTx/>
                <a:latin typeface="Domaine Display Bold" panose="020A0503080505060203" pitchFamily="18" charset="77"/>
                <a:ea typeface="+mn-ea"/>
                <a:cs typeface="+mn-cs"/>
                <a:sym typeface="Helvetica Neue"/>
              </a:defRPr>
            </a:lvl1pPr>
            <a:lvl2pPr marL="0" marR="0" indent="1714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2pPr>
            <a:lvl3pPr marL="0" marR="0" indent="3429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3pPr>
            <a:lvl4pPr marL="0" marR="0" indent="5143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4pPr>
            <a:lvl5pPr marL="0" marR="0" indent="6858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5pPr>
            <a:lvl6pPr marL="0" marR="0" indent="8572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6pPr>
            <a:lvl7pPr marL="0" marR="0" indent="10287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7pPr>
            <a:lvl8pPr marL="0" marR="0" indent="120015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8pPr>
            <a:lvl9pPr marL="0" marR="0" indent="1371600" algn="l" defTabSz="914377" rtl="0" latinLnBrk="0">
              <a:lnSpc>
                <a:spcPct val="80000"/>
              </a:lnSpc>
              <a:spcBef>
                <a:spcPts val="0"/>
              </a:spcBef>
              <a:spcAft>
                <a:spcPts val="0"/>
              </a:spcAft>
              <a:buClrTx/>
              <a:buSzTx/>
              <a:buFontTx/>
              <a:buNone/>
              <a:tabLst/>
              <a:defRPr sz="3188" b="1" i="0" u="none" strike="noStrike" cap="none" spc="-64" baseline="0">
                <a:solidFill>
                  <a:srgbClr val="000000"/>
                </a:solidFill>
                <a:uFillTx/>
                <a:latin typeface="+mn-lt"/>
                <a:ea typeface="+mn-ea"/>
                <a:cs typeface="+mn-cs"/>
                <a:sym typeface="Helvetica Neue"/>
              </a:defRPr>
            </a:lvl9pPr>
          </a:lstStyle>
          <a:p>
            <a:pPr defTabSz="1219170" hangingPunct="0"/>
            <a:r>
              <a:rPr lang="en-US" sz="3000" b="0" spc="0" dirty="0">
                <a:solidFill>
                  <a:schemeClr val="bg2">
                    <a:lumMod val="25000"/>
                  </a:schemeClr>
                </a:solidFill>
                <a:latin typeface="Domaine Display Medium" panose="020A0503080505060203" pitchFamily="18" charset="77"/>
              </a:rPr>
              <a:t>Neuer Fast Start Bonus</a:t>
            </a:r>
          </a:p>
        </p:txBody>
      </p:sp>
    </p:spTree>
    <p:extLst>
      <p:ext uri="{BB962C8B-B14F-4D97-AF65-F5344CB8AC3E}">
        <p14:creationId xmlns:p14="http://schemas.microsoft.com/office/powerpoint/2010/main" val="272524560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TextBox 14">
            <a:extLst>
              <a:ext uri="{FF2B5EF4-FFF2-40B4-BE49-F238E27FC236}">
                <a16:creationId xmlns:a16="http://schemas.microsoft.com/office/drawing/2014/main" id="{C6B976FA-5041-A948-801B-80010269B73D}"/>
              </a:ext>
            </a:extLst>
          </p:cNvPr>
          <p:cNvSpPr txBox="1"/>
          <p:nvPr/>
        </p:nvSpPr>
        <p:spPr>
          <a:xfrm>
            <a:off x="1958178"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sp>
        <p:nvSpPr>
          <p:cNvPr id="43" name="TextBox 14">
            <a:extLst>
              <a:ext uri="{FF2B5EF4-FFF2-40B4-BE49-F238E27FC236}">
                <a16:creationId xmlns:a16="http://schemas.microsoft.com/office/drawing/2014/main" id="{E6F39D20-7ABE-6842-858A-9E59686F82C7}"/>
              </a:ext>
            </a:extLst>
          </p:cNvPr>
          <p:cNvSpPr txBox="1"/>
          <p:nvPr/>
        </p:nvSpPr>
        <p:spPr>
          <a:xfrm>
            <a:off x="732694"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spc="0" dirty="0">
                <a:solidFill>
                  <a:srgbClr val="DA204B"/>
                </a:solidFill>
              </a:rPr>
              <a:t>25 </a:t>
            </a:r>
            <a:r>
              <a:rPr lang="en-US" sz="1400" kern="0" spc="0" dirty="0">
                <a:solidFill>
                  <a:srgbClr val="DA204B"/>
                </a:solidFill>
              </a:rPr>
              <a:t>% Bonus</a:t>
            </a:r>
            <a:endParaRPr lang="en-US" sz="1600" kern="0" spc="20" dirty="0">
              <a:solidFill>
                <a:srgbClr val="DA204B"/>
              </a:solidFill>
              <a:latin typeface="GT Walsheim Pro Light" pitchFamily="2" charset="77"/>
            </a:endParaRPr>
          </a:p>
        </p:txBody>
      </p:sp>
      <p:sp>
        <p:nvSpPr>
          <p:cNvPr id="44" name="TextBox 14">
            <a:extLst>
              <a:ext uri="{FF2B5EF4-FFF2-40B4-BE49-F238E27FC236}">
                <a16:creationId xmlns:a16="http://schemas.microsoft.com/office/drawing/2014/main" id="{70ADF605-E86B-3D42-9FFC-22A009E5CE4D}"/>
              </a:ext>
            </a:extLst>
          </p:cNvPr>
          <p:cNvSpPr txBox="1"/>
          <p:nvPr/>
        </p:nvSpPr>
        <p:spPr>
          <a:xfrm>
            <a:off x="3183664"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DA204B"/>
                </a:solidFill>
              </a:rPr>
              <a:t>25 % Bonus</a:t>
            </a:r>
            <a:endParaRPr lang="en-US" sz="1600" kern="0" spc="20" dirty="0">
              <a:solidFill>
                <a:srgbClr val="DA204B"/>
              </a:solidFill>
              <a:latin typeface="GT Walsheim Pro Light" pitchFamily="2" charset="77"/>
            </a:endParaRPr>
          </a:p>
        </p:txBody>
      </p:sp>
      <p:sp>
        <p:nvSpPr>
          <p:cNvPr id="51" name="TextBox 14">
            <a:extLst>
              <a:ext uri="{FF2B5EF4-FFF2-40B4-BE49-F238E27FC236}">
                <a16:creationId xmlns:a16="http://schemas.microsoft.com/office/drawing/2014/main" id="{0E5DCF3A-DAEA-4E44-9970-1EA33D617DA6}"/>
              </a:ext>
            </a:extLst>
          </p:cNvPr>
          <p:cNvSpPr txBox="1"/>
          <p:nvPr/>
        </p:nvSpPr>
        <p:spPr>
          <a:xfrm>
            <a:off x="6285081"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grpSp>
        <p:nvGrpSpPr>
          <p:cNvPr id="52" name="Group 51">
            <a:extLst>
              <a:ext uri="{FF2B5EF4-FFF2-40B4-BE49-F238E27FC236}">
                <a16:creationId xmlns:a16="http://schemas.microsoft.com/office/drawing/2014/main" id="{6FFD4612-846D-A041-8794-3D791DBD3278}"/>
              </a:ext>
            </a:extLst>
          </p:cNvPr>
          <p:cNvGrpSpPr/>
          <p:nvPr/>
        </p:nvGrpSpPr>
        <p:grpSpPr>
          <a:xfrm>
            <a:off x="6350458" y="2712398"/>
            <a:ext cx="2007070" cy="978324"/>
            <a:chOff x="1810337" y="2906872"/>
            <a:chExt cx="2428558" cy="1183771"/>
          </a:xfrm>
        </p:grpSpPr>
        <p:grpSp>
          <p:nvGrpSpPr>
            <p:cNvPr id="53" name="Group 52">
              <a:extLst>
                <a:ext uri="{FF2B5EF4-FFF2-40B4-BE49-F238E27FC236}">
                  <a16:creationId xmlns:a16="http://schemas.microsoft.com/office/drawing/2014/main" id="{33502B76-9E83-4041-B99D-F66CD1A9981B}"/>
                </a:ext>
              </a:extLst>
            </p:cNvPr>
            <p:cNvGrpSpPr/>
            <p:nvPr/>
          </p:nvGrpSpPr>
          <p:grpSpPr>
            <a:xfrm>
              <a:off x="1819456" y="2906872"/>
              <a:ext cx="2416102" cy="938623"/>
              <a:chOff x="1662161" y="2647894"/>
              <a:chExt cx="2416101" cy="938624"/>
            </a:xfrm>
          </p:grpSpPr>
          <p:pic>
            <p:nvPicPr>
              <p:cNvPr id="58" name="Picture 57">
                <a:extLst>
                  <a:ext uri="{FF2B5EF4-FFF2-40B4-BE49-F238E27FC236}">
                    <a16:creationId xmlns:a16="http://schemas.microsoft.com/office/drawing/2014/main" id="{9355F1E8-2BF7-BC43-A865-ACC6DEC8D2F4}"/>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662161" y="2647894"/>
                <a:ext cx="938627" cy="938624"/>
              </a:xfrm>
              <a:prstGeom prst="rect">
                <a:avLst/>
              </a:prstGeom>
            </p:spPr>
          </p:pic>
          <p:pic>
            <p:nvPicPr>
              <p:cNvPr id="59" name="Picture 58">
                <a:extLst>
                  <a:ext uri="{FF2B5EF4-FFF2-40B4-BE49-F238E27FC236}">
                    <a16:creationId xmlns:a16="http://schemas.microsoft.com/office/drawing/2014/main" id="{C22545C1-7755-5748-A55F-595CB215A88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3139638" y="2647894"/>
                <a:ext cx="938624" cy="938622"/>
              </a:xfrm>
              <a:prstGeom prst="rect">
                <a:avLst/>
              </a:prstGeom>
            </p:spPr>
          </p:pic>
        </p:grpSp>
        <p:sp>
          <p:nvSpPr>
            <p:cNvPr id="55" name="TextBox 14">
              <a:extLst>
                <a:ext uri="{FF2B5EF4-FFF2-40B4-BE49-F238E27FC236}">
                  <a16:creationId xmlns:a16="http://schemas.microsoft.com/office/drawing/2014/main" id="{BE2817AC-871D-EF4A-83E7-9D09CB5D56BE}"/>
                </a:ext>
              </a:extLst>
            </p:cNvPr>
            <p:cNvSpPr txBox="1"/>
            <p:nvPr/>
          </p:nvSpPr>
          <p:spPr>
            <a:xfrm>
              <a:off x="1810337" y="3838808"/>
              <a:ext cx="928583"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Monat</a:t>
              </a:r>
              <a:endParaRPr lang="en-US" sz="3200" kern="0" spc="20" dirty="0">
                <a:solidFill>
                  <a:schemeClr val="bg2">
                    <a:lumMod val="25000"/>
                  </a:schemeClr>
                </a:solidFill>
                <a:latin typeface="GT Walsheim Pro Light" pitchFamily="2" charset="77"/>
              </a:endParaRPr>
            </a:p>
          </p:txBody>
        </p:sp>
        <p:sp>
          <p:nvSpPr>
            <p:cNvPr id="56" name="TextBox 14">
              <a:extLst>
                <a:ext uri="{FF2B5EF4-FFF2-40B4-BE49-F238E27FC236}">
                  <a16:creationId xmlns:a16="http://schemas.microsoft.com/office/drawing/2014/main" id="{FD13594B-960A-ED43-8A3A-C268238E8E82}"/>
                </a:ext>
              </a:extLst>
            </p:cNvPr>
            <p:cNvSpPr txBox="1"/>
            <p:nvPr/>
          </p:nvSpPr>
          <p:spPr>
            <a:xfrm>
              <a:off x="3310312" y="3838806"/>
              <a:ext cx="928583"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61" name="TextBox 14">
            <a:extLst>
              <a:ext uri="{FF2B5EF4-FFF2-40B4-BE49-F238E27FC236}">
                <a16:creationId xmlns:a16="http://schemas.microsoft.com/office/drawing/2014/main" id="{4DF43ADD-A01E-4346-B717-5A3BB4857CF6}"/>
              </a:ext>
            </a:extLst>
          </p:cNvPr>
          <p:cNvSpPr txBox="1"/>
          <p:nvPr/>
        </p:nvSpPr>
        <p:spPr>
          <a:xfrm>
            <a:off x="7510567"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a:xfrm>
            <a:off x="452437" y="310268"/>
            <a:ext cx="8239125" cy="537436"/>
          </a:xfrm>
        </p:spPr>
        <p:txBody>
          <a:bodyPr>
            <a:noAutofit/>
          </a:bodyPr>
          <a:lstStyle/>
          <a:p>
            <a:pPr defTabSz="1219170" hangingPunct="0"/>
            <a:r>
              <a:rPr lang="en-US" sz="3000" b="0" kern="0" spc="0" dirty="0">
                <a:solidFill>
                  <a:schemeClr val="bg2">
                    <a:lumMod val="25000"/>
                  </a:schemeClr>
                </a:solidFill>
                <a:latin typeface="Domaine Display Medium" panose="020A0503080505060203" pitchFamily="18" charset="77"/>
              </a:rPr>
              <a:t>Neue Qualifikationsanforderungen</a:t>
            </a:r>
            <a:br>
              <a:rPr lang="en-US" sz="3000" b="0" kern="0" spc="0" dirty="0">
                <a:solidFill>
                  <a:schemeClr val="bg2">
                    <a:lumMod val="25000"/>
                  </a:schemeClr>
                </a:solidFill>
                <a:latin typeface="Domaine Display Medium" panose="020A0503080505060203" pitchFamily="18" charset="77"/>
              </a:rPr>
            </a:br>
            <a:r>
              <a:rPr lang="en-US" sz="3000" b="0" kern="0" spc="0" dirty="0">
                <a:solidFill>
                  <a:schemeClr val="bg2">
                    <a:lumMod val="25000"/>
                  </a:schemeClr>
                </a:solidFill>
                <a:latin typeface="Domaine Display Medium" panose="020A0503080505060203" pitchFamily="18" charset="77"/>
              </a:rPr>
              <a:t>für Einschreiber</a:t>
            </a:r>
            <a:br>
              <a:rPr lang="en-US" sz="3000" b="0" kern="0" spc="0" dirty="0">
                <a:solidFill>
                  <a:schemeClr val="bg2">
                    <a:lumMod val="25000"/>
                  </a:schemeClr>
                </a:solidFill>
                <a:latin typeface="Domaine Display Medium" panose="020A0503080505060203" pitchFamily="18" charset="77"/>
              </a:rPr>
            </a:br>
            <a:endParaRPr lang="en-US" sz="3000" b="0" kern="0" spc="0" dirty="0">
              <a:solidFill>
                <a:schemeClr val="bg2">
                  <a:lumMod val="25000"/>
                </a:schemeClr>
              </a:solidFill>
              <a:latin typeface="Domaine Display Medium" panose="020A0503080505060203" pitchFamily="18" charset="77"/>
            </a:endParaRPr>
          </a:p>
        </p:txBody>
      </p:sp>
      <p:sp>
        <p:nvSpPr>
          <p:cNvPr id="11" name="Rectangle 10">
            <a:extLst>
              <a:ext uri="{FF2B5EF4-FFF2-40B4-BE49-F238E27FC236}">
                <a16:creationId xmlns:a16="http://schemas.microsoft.com/office/drawing/2014/main" id="{43B6E30D-0B7C-3742-97C9-CA302A3FE31A}"/>
              </a:ext>
            </a:extLst>
          </p:cNvPr>
          <p:cNvSpPr/>
          <p:nvPr/>
        </p:nvSpPr>
        <p:spPr>
          <a:xfrm>
            <a:off x="0" y="4606065"/>
            <a:ext cx="9144000" cy="537436"/>
          </a:xfrm>
          <a:prstGeom prst="rect">
            <a:avLst/>
          </a:prstGeom>
          <a:solidFill>
            <a:srgbClr val="F2EBE7">
              <a:alpha val="40945"/>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5</a:t>
            </a:fld>
            <a:endParaRPr dirty="0">
              <a:solidFill>
                <a:schemeClr val="bg2">
                  <a:lumMod val="25000"/>
                </a:schemeClr>
              </a:solidFill>
            </a:endParaRPr>
          </a:p>
        </p:txBody>
      </p:sp>
      <p:sp>
        <p:nvSpPr>
          <p:cNvPr id="24" name="TextBox 14">
            <a:extLst>
              <a:ext uri="{FF2B5EF4-FFF2-40B4-BE49-F238E27FC236}">
                <a16:creationId xmlns:a16="http://schemas.microsoft.com/office/drawing/2014/main" id="{CF05C89E-67C8-8646-AE6D-5EE0E501D367}"/>
              </a:ext>
            </a:extLst>
          </p:cNvPr>
          <p:cNvSpPr txBox="1"/>
          <p:nvPr/>
        </p:nvSpPr>
        <p:spPr>
          <a:xfrm>
            <a:off x="431800" y="1378862"/>
            <a:ext cx="3960813"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DA204B"/>
                </a:solidFill>
              </a:rPr>
              <a:t>Level 1</a:t>
            </a:r>
          </a:p>
        </p:txBody>
      </p:sp>
      <p:cxnSp>
        <p:nvCxnSpPr>
          <p:cNvPr id="46" name="Straight Connector 45">
            <a:extLst>
              <a:ext uri="{FF2B5EF4-FFF2-40B4-BE49-F238E27FC236}">
                <a16:creationId xmlns:a16="http://schemas.microsoft.com/office/drawing/2014/main" id="{AEF8EFCF-8BC2-4348-AC0D-57FE6C6E9ED7}"/>
              </a:ext>
            </a:extLst>
          </p:cNvPr>
          <p:cNvCxnSpPr>
            <a:cxnSpLocks/>
          </p:cNvCxnSpPr>
          <p:nvPr/>
        </p:nvCxnSpPr>
        <p:spPr>
          <a:xfrm>
            <a:off x="431800" y="2208125"/>
            <a:ext cx="3960813" cy="0"/>
          </a:xfrm>
          <a:prstGeom prst="line">
            <a:avLst/>
          </a:prstGeom>
          <a:noFill/>
          <a:ln w="9525" cap="flat">
            <a:solidFill>
              <a:schemeClr val="accent1">
                <a:alpha val="62000"/>
              </a:schemeClr>
            </a:solidFill>
            <a:prstDash val="solid"/>
            <a:miter lim="400000"/>
          </a:ln>
          <a:effectLst/>
          <a:sp3d/>
        </p:spPr>
        <p:style>
          <a:lnRef idx="0">
            <a:scrgbClr r="0" g="0" b="0"/>
          </a:lnRef>
          <a:fillRef idx="0">
            <a:scrgbClr r="0" g="0" b="0"/>
          </a:fillRef>
          <a:effectRef idx="0">
            <a:scrgbClr r="0" g="0" b="0"/>
          </a:effectRef>
          <a:fontRef idx="none"/>
        </p:style>
      </p:cxnSp>
      <p:sp>
        <p:nvSpPr>
          <p:cNvPr id="50" name="TextBox 14">
            <a:extLst>
              <a:ext uri="{FF2B5EF4-FFF2-40B4-BE49-F238E27FC236}">
                <a16:creationId xmlns:a16="http://schemas.microsoft.com/office/drawing/2014/main" id="{29C97C6E-DE78-8D47-8D32-45709FBD4569}"/>
              </a:ext>
            </a:extLst>
          </p:cNvPr>
          <p:cNvSpPr txBox="1"/>
          <p:nvPr/>
        </p:nvSpPr>
        <p:spPr>
          <a:xfrm>
            <a:off x="4758703" y="1378862"/>
            <a:ext cx="3960813"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kern="0" spc="0" dirty="0">
                <a:solidFill>
                  <a:schemeClr val="bg2">
                    <a:lumMod val="25000"/>
                  </a:schemeClr>
                </a:solidFill>
              </a:rPr>
              <a:t>Fast Start </a:t>
            </a:r>
            <a:r>
              <a:rPr lang="en-US" sz="2800" kern="0" spc="0" dirty="0">
                <a:solidFill>
                  <a:srgbClr val="EE6204"/>
                </a:solidFill>
              </a:rPr>
              <a:t>Level 2</a:t>
            </a:r>
          </a:p>
        </p:txBody>
      </p:sp>
      <p:cxnSp>
        <p:nvCxnSpPr>
          <p:cNvPr id="62" name="Straight Connector 61">
            <a:extLst>
              <a:ext uri="{FF2B5EF4-FFF2-40B4-BE49-F238E27FC236}">
                <a16:creationId xmlns:a16="http://schemas.microsoft.com/office/drawing/2014/main" id="{B88DCDE8-741B-A143-92C0-6E34D36EDF1D}"/>
              </a:ext>
            </a:extLst>
          </p:cNvPr>
          <p:cNvCxnSpPr>
            <a:cxnSpLocks/>
          </p:cNvCxnSpPr>
          <p:nvPr/>
        </p:nvCxnSpPr>
        <p:spPr>
          <a:xfrm>
            <a:off x="4758703" y="2208125"/>
            <a:ext cx="3960813" cy="0"/>
          </a:xfrm>
          <a:prstGeom prst="line">
            <a:avLst/>
          </a:prstGeom>
          <a:noFill/>
          <a:ln w="9525" cap="flat">
            <a:solidFill>
              <a:srgbClr val="EE6204">
                <a:alpha val="62000"/>
              </a:srgbClr>
            </a:solidFill>
            <a:prstDash val="solid"/>
            <a:miter lim="400000"/>
          </a:ln>
          <a:effectLst/>
          <a:sp3d/>
        </p:spPr>
        <p:style>
          <a:lnRef idx="0">
            <a:scrgbClr r="0" g="0" b="0"/>
          </a:lnRef>
          <a:fillRef idx="0">
            <a:scrgbClr r="0" g="0" b="0"/>
          </a:fillRef>
          <a:effectRef idx="0">
            <a:scrgbClr r="0" g="0" b="0"/>
          </a:effectRef>
          <a:fontRef idx="none"/>
        </p:style>
      </p:cxnSp>
      <p:pic>
        <p:nvPicPr>
          <p:cNvPr id="14" name="Picture 13">
            <a:extLst>
              <a:ext uri="{FF2B5EF4-FFF2-40B4-BE49-F238E27FC236}">
                <a16:creationId xmlns:a16="http://schemas.microsoft.com/office/drawing/2014/main" id="{5B31DC60-5219-3492-5B21-467E8B2A7475}"/>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5136940" y="2706867"/>
            <a:ext cx="775724" cy="775722"/>
          </a:xfrm>
          <a:prstGeom prst="rect">
            <a:avLst/>
          </a:prstGeom>
        </p:spPr>
      </p:pic>
      <p:sp>
        <p:nvSpPr>
          <p:cNvPr id="15" name="TextBox 14">
            <a:extLst>
              <a:ext uri="{FF2B5EF4-FFF2-40B4-BE49-F238E27FC236}">
                <a16:creationId xmlns:a16="http://schemas.microsoft.com/office/drawing/2014/main" id="{B4D8B22C-12A2-AB11-0CFB-30B02DF4A464}"/>
              </a:ext>
            </a:extLst>
          </p:cNvPr>
          <p:cNvSpPr txBox="1"/>
          <p:nvPr/>
        </p:nvSpPr>
        <p:spPr>
          <a:xfrm>
            <a:off x="5129404" y="3477063"/>
            <a:ext cx="767423" cy="20812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 Monat</a:t>
            </a:r>
            <a:endParaRPr lang="en-US" sz="3200" kern="0" spc="20" dirty="0">
              <a:solidFill>
                <a:schemeClr val="bg2">
                  <a:lumMod val="25000"/>
                </a:schemeClr>
              </a:solidFill>
              <a:latin typeface="GT Walsheim Pro Light" pitchFamily="2" charset="77"/>
            </a:endParaRPr>
          </a:p>
        </p:txBody>
      </p:sp>
      <p:sp>
        <p:nvSpPr>
          <p:cNvPr id="16" name="TextBox 14">
            <a:extLst>
              <a:ext uri="{FF2B5EF4-FFF2-40B4-BE49-F238E27FC236}">
                <a16:creationId xmlns:a16="http://schemas.microsoft.com/office/drawing/2014/main" id="{1A0EA637-D8AD-DF1D-5ADB-3F443DEAA7C8}"/>
              </a:ext>
            </a:extLst>
          </p:cNvPr>
          <p:cNvSpPr txBox="1"/>
          <p:nvPr/>
        </p:nvSpPr>
        <p:spPr>
          <a:xfrm>
            <a:off x="5068718" y="2365141"/>
            <a:ext cx="925658" cy="20646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rgbClr val="EE6204"/>
                </a:solidFill>
              </a:rPr>
              <a:t>10 % Bonus</a:t>
            </a:r>
            <a:endParaRPr lang="en-US" sz="1600" kern="0" spc="20" dirty="0">
              <a:solidFill>
                <a:srgbClr val="EE6204"/>
              </a:solidFill>
              <a:latin typeface="GT Walsheim Pro Light" pitchFamily="2" charset="77"/>
            </a:endParaRPr>
          </a:p>
        </p:txBody>
      </p:sp>
      <p:sp>
        <p:nvSpPr>
          <p:cNvPr id="63" name="Rectangle 62">
            <a:extLst>
              <a:ext uri="{FF2B5EF4-FFF2-40B4-BE49-F238E27FC236}">
                <a16:creationId xmlns:a16="http://schemas.microsoft.com/office/drawing/2014/main" id="{439AC019-34E4-7E49-B04F-2F7D2B5C8B21}"/>
              </a:ext>
            </a:extLst>
          </p:cNvPr>
          <p:cNvSpPr/>
          <p:nvPr/>
        </p:nvSpPr>
        <p:spPr>
          <a:xfrm>
            <a:off x="4872756" y="2300958"/>
            <a:ext cx="3607263" cy="1745057"/>
          </a:xfrm>
          <a:prstGeom prst="rect">
            <a:avLst/>
          </a:prstGeom>
          <a:solidFill>
            <a:schemeClr val="bg1">
              <a:alpha val="50371"/>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9" name="Rounded Rectangle 48">
            <a:extLst>
              <a:ext uri="{FF2B5EF4-FFF2-40B4-BE49-F238E27FC236}">
                <a16:creationId xmlns:a16="http://schemas.microsoft.com/office/drawing/2014/main" id="{106C81AE-C9C6-A34B-8DCE-871E404DD05F}"/>
              </a:ext>
            </a:extLst>
          </p:cNvPr>
          <p:cNvSpPr/>
          <p:nvPr/>
        </p:nvSpPr>
        <p:spPr>
          <a:xfrm>
            <a:off x="4748258" y="1225497"/>
            <a:ext cx="3960813" cy="2789897"/>
          </a:xfrm>
          <a:prstGeom prst="roundRect">
            <a:avLst>
              <a:gd name="adj" fmla="val 4849"/>
            </a:avLst>
          </a:prstGeom>
          <a:gradFill flip="none" rotWithShape="1">
            <a:gsLst>
              <a:gs pos="37000">
                <a:schemeClr val="accent1">
                  <a:lumMod val="5000"/>
                  <a:lumOff val="95000"/>
                  <a:alpha val="0"/>
                </a:schemeClr>
              </a:gs>
              <a:gs pos="98000">
                <a:schemeClr val="accent2">
                  <a:alpha val="19000"/>
                </a:schemeClr>
              </a:gs>
            </a:gsLst>
            <a:lin ang="16200000" scaled="1"/>
            <a:tileRect/>
          </a:gradFill>
          <a:ln w="9525" cap="flat">
            <a:gradFill flip="none" rotWithShape="1">
              <a:gsLst>
                <a:gs pos="41000">
                  <a:schemeClr val="accent1">
                    <a:lumMod val="5000"/>
                    <a:lumOff val="95000"/>
                    <a:alpha val="0"/>
                  </a:schemeClr>
                </a:gs>
                <a:gs pos="99000">
                  <a:srgbClr val="EE6204">
                    <a:alpha val="64000"/>
                  </a:srgb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 name="Rounded Rectangle 2">
            <a:extLst>
              <a:ext uri="{FF2B5EF4-FFF2-40B4-BE49-F238E27FC236}">
                <a16:creationId xmlns:a16="http://schemas.microsoft.com/office/drawing/2014/main" id="{0C2866AA-86FF-75FF-8A0A-F80F85595535}"/>
              </a:ext>
            </a:extLst>
          </p:cNvPr>
          <p:cNvSpPr/>
          <p:nvPr/>
        </p:nvSpPr>
        <p:spPr>
          <a:xfrm>
            <a:off x="5136940" y="3750048"/>
            <a:ext cx="3217830" cy="267641"/>
          </a:xfrm>
          <a:prstGeom prst="roundRect">
            <a:avLst>
              <a:gd name="adj" fmla="val 30459"/>
            </a:avLst>
          </a:prstGeom>
          <a:solidFill>
            <a:schemeClr val="accent2">
              <a:alpha val="9000"/>
            </a:schemeClr>
          </a:solidFill>
          <a:ln w="9525" cap="flat">
            <a:solidFill>
              <a:srgbClr val="EE6204">
                <a:alpha val="84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rgbClr val="EE6204"/>
                </a:solidFill>
                <a:latin typeface="GT Walsheim Pro Light" pitchFamily="2" charset="77"/>
              </a:rPr>
              <a:t>50+ PV</a:t>
            </a:r>
          </a:p>
        </p:txBody>
      </p:sp>
      <p:grpSp>
        <p:nvGrpSpPr>
          <p:cNvPr id="42" name="Group 41">
            <a:extLst>
              <a:ext uri="{FF2B5EF4-FFF2-40B4-BE49-F238E27FC236}">
                <a16:creationId xmlns:a16="http://schemas.microsoft.com/office/drawing/2014/main" id="{A738C9AF-DBC3-C84F-9A5E-012F136396FB}"/>
              </a:ext>
            </a:extLst>
          </p:cNvPr>
          <p:cNvGrpSpPr/>
          <p:nvPr/>
        </p:nvGrpSpPr>
        <p:grpSpPr>
          <a:xfrm>
            <a:off x="758956" y="2712401"/>
            <a:ext cx="3274003" cy="978321"/>
            <a:chOff x="409926" y="2906878"/>
            <a:chExt cx="3961544" cy="1183769"/>
          </a:xfrm>
        </p:grpSpPr>
        <p:grpSp>
          <p:nvGrpSpPr>
            <p:cNvPr id="22" name="Group 21">
              <a:extLst>
                <a:ext uri="{FF2B5EF4-FFF2-40B4-BE49-F238E27FC236}">
                  <a16:creationId xmlns:a16="http://schemas.microsoft.com/office/drawing/2014/main" id="{5583B04F-6922-FF48-94A6-28E8268717BE}"/>
                </a:ext>
              </a:extLst>
            </p:cNvPr>
            <p:cNvGrpSpPr/>
            <p:nvPr/>
          </p:nvGrpSpPr>
          <p:grpSpPr>
            <a:xfrm>
              <a:off x="409926" y="2906878"/>
              <a:ext cx="3958209" cy="938625"/>
              <a:chOff x="252632" y="2647894"/>
              <a:chExt cx="3958208" cy="938624"/>
            </a:xfrm>
          </p:grpSpPr>
          <p:pic>
            <p:nvPicPr>
              <p:cNvPr id="18" name="Picture 17">
                <a:extLst>
                  <a:ext uri="{FF2B5EF4-FFF2-40B4-BE49-F238E27FC236}">
                    <a16:creationId xmlns:a16="http://schemas.microsoft.com/office/drawing/2014/main" id="{0A78CCF6-934D-7C45-96E9-1D6063437E96}"/>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252632" y="2647894"/>
                <a:ext cx="938623" cy="938624"/>
              </a:xfrm>
              <a:prstGeom prst="rect">
                <a:avLst/>
              </a:prstGeom>
            </p:spPr>
          </p:pic>
          <p:pic>
            <p:nvPicPr>
              <p:cNvPr id="36" name="Picture 35">
                <a:extLst>
                  <a:ext uri="{FF2B5EF4-FFF2-40B4-BE49-F238E27FC236}">
                    <a16:creationId xmlns:a16="http://schemas.microsoft.com/office/drawing/2014/main" id="{5522C009-7D8C-544F-BC09-D9E798740439}"/>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1794402" y="2647894"/>
                <a:ext cx="938623" cy="938624"/>
              </a:xfrm>
              <a:prstGeom prst="rect">
                <a:avLst/>
              </a:prstGeom>
            </p:spPr>
          </p:pic>
          <p:pic>
            <p:nvPicPr>
              <p:cNvPr id="37" name="Picture 36">
                <a:extLst>
                  <a:ext uri="{FF2B5EF4-FFF2-40B4-BE49-F238E27FC236}">
                    <a16:creationId xmlns:a16="http://schemas.microsoft.com/office/drawing/2014/main" id="{BC082F9C-E14C-8548-85A9-FCCC68BFFF9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3272217" y="2647894"/>
                <a:ext cx="938623" cy="938624"/>
              </a:xfrm>
              <a:prstGeom prst="rect">
                <a:avLst/>
              </a:prstGeom>
            </p:spPr>
          </p:pic>
        </p:grpSp>
        <p:sp>
          <p:nvSpPr>
            <p:cNvPr id="39" name="TextBox 14">
              <a:extLst>
                <a:ext uri="{FF2B5EF4-FFF2-40B4-BE49-F238E27FC236}">
                  <a16:creationId xmlns:a16="http://schemas.microsoft.com/office/drawing/2014/main" id="{9E010E13-0444-6D4A-811E-02C55B7CF345}"/>
                </a:ext>
              </a:extLst>
            </p:cNvPr>
            <p:cNvSpPr txBox="1"/>
            <p:nvPr/>
          </p:nvSpPr>
          <p:spPr>
            <a:xfrm>
              <a:off x="411966" y="3838811"/>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 Monat</a:t>
              </a:r>
              <a:endParaRPr lang="en-US" sz="3200" kern="0" spc="20" dirty="0">
                <a:solidFill>
                  <a:schemeClr val="bg2">
                    <a:lumMod val="25000"/>
                  </a:schemeClr>
                </a:solidFill>
                <a:latin typeface="GT Walsheim Pro Light" pitchFamily="2" charset="77"/>
              </a:endParaRPr>
            </a:p>
          </p:txBody>
        </p:sp>
        <p:sp>
          <p:nvSpPr>
            <p:cNvPr id="40" name="TextBox 14">
              <a:extLst>
                <a:ext uri="{FF2B5EF4-FFF2-40B4-BE49-F238E27FC236}">
                  <a16:creationId xmlns:a16="http://schemas.microsoft.com/office/drawing/2014/main" id="{0D8A1C65-E364-7D41-B77F-51BD2F51C79B}"/>
                </a:ext>
              </a:extLst>
            </p:cNvPr>
            <p:cNvSpPr txBox="1"/>
            <p:nvPr/>
          </p:nvSpPr>
          <p:spPr>
            <a:xfrm>
              <a:off x="1942575" y="3838812"/>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 Monat</a:t>
              </a:r>
              <a:endParaRPr lang="en-US" sz="3200" kern="0" spc="20" dirty="0">
                <a:solidFill>
                  <a:schemeClr val="bg2">
                    <a:lumMod val="25000"/>
                  </a:schemeClr>
                </a:solidFill>
                <a:latin typeface="GT Walsheim Pro Light" pitchFamily="2" charset="77"/>
              </a:endParaRPr>
            </a:p>
          </p:txBody>
        </p:sp>
        <p:sp>
          <p:nvSpPr>
            <p:cNvPr id="41" name="TextBox 14">
              <a:extLst>
                <a:ext uri="{FF2B5EF4-FFF2-40B4-BE49-F238E27FC236}">
                  <a16:creationId xmlns:a16="http://schemas.microsoft.com/office/drawing/2014/main" id="{FA22D796-7628-714F-8D00-02A1BBA18976}"/>
                </a:ext>
              </a:extLst>
            </p:cNvPr>
            <p:cNvSpPr txBox="1"/>
            <p:nvPr/>
          </p:nvSpPr>
          <p:spPr>
            <a:xfrm>
              <a:off x="3442888" y="3838806"/>
              <a:ext cx="928582" cy="25183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3. Monat</a:t>
              </a:r>
              <a:endParaRPr lang="en-US" sz="3200" kern="0" spc="20" dirty="0">
                <a:solidFill>
                  <a:schemeClr val="bg2">
                    <a:lumMod val="25000"/>
                  </a:schemeClr>
                </a:solidFill>
                <a:latin typeface="GT Walsheim Pro Light" pitchFamily="2" charset="77"/>
              </a:endParaRPr>
            </a:p>
          </p:txBody>
        </p:sp>
      </p:grpSp>
      <p:sp>
        <p:nvSpPr>
          <p:cNvPr id="2" name="Rectangle 1">
            <a:extLst>
              <a:ext uri="{FF2B5EF4-FFF2-40B4-BE49-F238E27FC236}">
                <a16:creationId xmlns:a16="http://schemas.microsoft.com/office/drawing/2014/main" id="{B066532E-DBE7-3346-ACCF-8FA43BDD1159}"/>
              </a:ext>
            </a:extLst>
          </p:cNvPr>
          <p:cNvSpPr/>
          <p:nvPr/>
        </p:nvSpPr>
        <p:spPr>
          <a:xfrm>
            <a:off x="615888" y="2672514"/>
            <a:ext cx="3607263" cy="1745057"/>
          </a:xfrm>
          <a:prstGeom prst="rect">
            <a:avLst/>
          </a:prstGeom>
          <a:solidFill>
            <a:schemeClr val="bg1">
              <a:alpha val="50371"/>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8" name="Rounded Rectangle 37">
            <a:extLst>
              <a:ext uri="{FF2B5EF4-FFF2-40B4-BE49-F238E27FC236}">
                <a16:creationId xmlns:a16="http://schemas.microsoft.com/office/drawing/2014/main" id="{BF1FFA5E-0888-204C-87E8-AE9F09B6C9E9}"/>
              </a:ext>
            </a:extLst>
          </p:cNvPr>
          <p:cNvSpPr/>
          <p:nvPr/>
        </p:nvSpPr>
        <p:spPr>
          <a:xfrm>
            <a:off x="421355" y="1229805"/>
            <a:ext cx="3960813" cy="2789907"/>
          </a:xfrm>
          <a:prstGeom prst="roundRect">
            <a:avLst>
              <a:gd name="adj" fmla="val 4849"/>
            </a:avLst>
          </a:prstGeom>
          <a:gradFill flip="none" rotWithShape="1">
            <a:gsLst>
              <a:gs pos="37000">
                <a:schemeClr val="accent1">
                  <a:lumMod val="5000"/>
                  <a:lumOff val="95000"/>
                  <a:alpha val="0"/>
                </a:schemeClr>
              </a:gs>
              <a:gs pos="99000">
                <a:schemeClr val="accent1">
                  <a:alpha val="14000"/>
                </a:schemeClr>
              </a:gs>
            </a:gsLst>
            <a:lin ang="16200000" scaled="1"/>
            <a:tileRect/>
          </a:gradFill>
          <a:ln w="9525" cap="flat">
            <a:gradFill flip="none" rotWithShape="1">
              <a:gsLst>
                <a:gs pos="41000">
                  <a:schemeClr val="accent1">
                    <a:lumMod val="5000"/>
                    <a:lumOff val="95000"/>
                    <a:alpha val="0"/>
                  </a:schemeClr>
                </a:gs>
                <a:gs pos="99000">
                  <a:schemeClr val="accent1">
                    <a:alpha val="64383"/>
                  </a:schemeClr>
                </a:gs>
              </a:gsLst>
              <a:lin ang="162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 name="Rounded Rectangle 3">
            <a:extLst>
              <a:ext uri="{FF2B5EF4-FFF2-40B4-BE49-F238E27FC236}">
                <a16:creationId xmlns:a16="http://schemas.microsoft.com/office/drawing/2014/main" id="{943FD785-A71B-0DB9-488C-17238C9F145D}"/>
              </a:ext>
            </a:extLst>
          </p:cNvPr>
          <p:cNvSpPr/>
          <p:nvPr/>
        </p:nvSpPr>
        <p:spPr>
          <a:xfrm>
            <a:off x="431800" y="4113411"/>
            <a:ext cx="8287716" cy="399822"/>
          </a:xfrm>
          <a:prstGeom prst="roundRect">
            <a:avLst>
              <a:gd name="adj" fmla="val 29078"/>
            </a:avLst>
          </a:prstGeom>
          <a:gradFill flip="none" rotWithShape="1">
            <a:gsLst>
              <a:gs pos="11000">
                <a:schemeClr val="accent2">
                  <a:alpha val="69000"/>
                </a:schemeClr>
              </a:gs>
              <a:gs pos="87000">
                <a:schemeClr val="accent1">
                  <a:alpha val="75520"/>
                </a:schemeClr>
              </a:gs>
            </a:gsLst>
            <a:lin ang="10800000" scaled="1"/>
            <a:tileRect/>
          </a:gradFill>
          <a:ln w="9525" cap="flat">
            <a:gradFill flip="none" rotWithShape="1">
              <a:gsLst>
                <a:gs pos="0">
                  <a:srgbClr val="EE6204"/>
                </a:gs>
                <a:gs pos="100000">
                  <a:schemeClr val="accent1"/>
                </a:gs>
              </a:gsLst>
              <a:lin ang="10800000" scaled="1"/>
              <a:tileRect/>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de-DE" sz="1400" dirty="0">
                <a:solidFill>
                  <a:schemeClr val="bg1"/>
                </a:solidFill>
                <a:latin typeface="GT Walsheim Pro Light" pitchFamily="2" charset="77"/>
              </a:rPr>
              <a:t>Keine Beschränkungen. Kompression wird angewendet</a:t>
            </a:r>
            <a:r>
              <a:rPr lang="en-US" sz="1400" dirty="0">
                <a:solidFill>
                  <a:schemeClr val="bg1"/>
                </a:solidFill>
                <a:latin typeface="GT Walsheim Pro Light" pitchFamily="2" charset="77"/>
              </a:rPr>
              <a:t>.</a:t>
            </a:r>
          </a:p>
        </p:txBody>
      </p:sp>
      <p:sp>
        <p:nvSpPr>
          <p:cNvPr id="48" name="Rounded Rectangle 47">
            <a:extLst>
              <a:ext uri="{FF2B5EF4-FFF2-40B4-BE49-F238E27FC236}">
                <a16:creationId xmlns:a16="http://schemas.microsoft.com/office/drawing/2014/main" id="{B0066F5E-6F91-034C-92D6-453723981E92}"/>
              </a:ext>
            </a:extLst>
          </p:cNvPr>
          <p:cNvSpPr/>
          <p:nvPr/>
        </p:nvSpPr>
        <p:spPr>
          <a:xfrm>
            <a:off x="785348" y="3747753"/>
            <a:ext cx="3244855" cy="267641"/>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50+ PV</a:t>
            </a:r>
          </a:p>
        </p:txBody>
      </p:sp>
    </p:spTree>
    <p:extLst>
      <p:ext uri="{BB962C8B-B14F-4D97-AF65-F5344CB8AC3E}">
        <p14:creationId xmlns:p14="http://schemas.microsoft.com/office/powerpoint/2010/main" val="220550690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E8878FA-B57B-084E-A607-4A9BD590D2ED}"/>
              </a:ext>
            </a:extLst>
          </p:cNvPr>
          <p:cNvGrpSpPr/>
          <p:nvPr/>
        </p:nvGrpSpPr>
        <p:grpSpPr>
          <a:xfrm>
            <a:off x="431800" y="1177870"/>
            <a:ext cx="8287716" cy="3381937"/>
            <a:chOff x="431800" y="1177871"/>
            <a:chExt cx="8287716" cy="3015248"/>
          </a:xfrm>
        </p:grpSpPr>
        <p:sp>
          <p:nvSpPr>
            <p:cNvPr id="22" name="Rounded Rectangle 21">
              <a:extLst>
                <a:ext uri="{FF2B5EF4-FFF2-40B4-BE49-F238E27FC236}">
                  <a16:creationId xmlns:a16="http://schemas.microsoft.com/office/drawing/2014/main" id="{39165D1C-EDC3-F24B-A6F0-75169EA626F4}"/>
                </a:ext>
              </a:extLst>
            </p:cNvPr>
            <p:cNvSpPr/>
            <p:nvPr/>
          </p:nvSpPr>
          <p:spPr>
            <a:xfrm>
              <a:off x="431800" y="1177871"/>
              <a:ext cx="8287716" cy="1418096"/>
            </a:xfrm>
            <a:prstGeom prst="roundRect">
              <a:avLst>
                <a:gd name="adj" fmla="val 11883"/>
              </a:avLst>
            </a:prstGeom>
            <a:solidFill>
              <a:schemeClr val="bg2">
                <a:alpha val="46781"/>
              </a:schemeClr>
            </a:solidFill>
            <a:ln w="9525" cap="flat">
              <a:solidFill>
                <a:schemeClr val="bg2">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endParaRPr lang="en-US" sz="1400" dirty="0">
                <a:solidFill>
                  <a:schemeClr val="bg1"/>
                </a:solidFill>
                <a:latin typeface="GT Walsheim Pro Light" pitchFamily="2" charset="77"/>
              </a:endParaRPr>
            </a:p>
          </p:txBody>
        </p:sp>
        <p:sp>
          <p:nvSpPr>
            <p:cNvPr id="23" name="Rounded Rectangle 22">
              <a:extLst>
                <a:ext uri="{FF2B5EF4-FFF2-40B4-BE49-F238E27FC236}">
                  <a16:creationId xmlns:a16="http://schemas.microsoft.com/office/drawing/2014/main" id="{C353E5CC-45EC-F546-BB2F-503E93FC5B27}"/>
                </a:ext>
              </a:extLst>
            </p:cNvPr>
            <p:cNvSpPr/>
            <p:nvPr/>
          </p:nvSpPr>
          <p:spPr>
            <a:xfrm>
              <a:off x="431800" y="2775023"/>
              <a:ext cx="8287716" cy="1418096"/>
            </a:xfrm>
            <a:prstGeom prst="roundRect">
              <a:avLst>
                <a:gd name="adj" fmla="val 11883"/>
              </a:avLst>
            </a:prstGeom>
            <a:solidFill>
              <a:schemeClr val="bg2">
                <a:alpha val="46781"/>
              </a:schemeClr>
            </a:solidFill>
            <a:ln w="9525" cap="flat">
              <a:solidFill>
                <a:schemeClr val="bg2">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endParaRPr lang="en-US" sz="1400" dirty="0">
                <a:solidFill>
                  <a:schemeClr val="bg1"/>
                </a:solidFill>
                <a:latin typeface="GT Walsheim Pro Light" pitchFamily="2" charset="77"/>
              </a:endParaRPr>
            </a:p>
          </p:txBody>
        </p:sp>
      </p:grpSp>
      <p:grpSp>
        <p:nvGrpSpPr>
          <p:cNvPr id="28" name="Group 27">
            <a:extLst>
              <a:ext uri="{FF2B5EF4-FFF2-40B4-BE49-F238E27FC236}">
                <a16:creationId xmlns:a16="http://schemas.microsoft.com/office/drawing/2014/main" id="{2985B043-E206-6D43-AA7B-53703217BE04}"/>
              </a:ext>
            </a:extLst>
          </p:cNvPr>
          <p:cNvGrpSpPr/>
          <p:nvPr/>
        </p:nvGrpSpPr>
        <p:grpSpPr>
          <a:xfrm>
            <a:off x="1289341" y="1234239"/>
            <a:ext cx="1752416" cy="3314216"/>
            <a:chOff x="6875619" y="1234239"/>
            <a:chExt cx="1752416" cy="3314216"/>
          </a:xfrm>
        </p:grpSpPr>
        <p:grpSp>
          <p:nvGrpSpPr>
            <p:cNvPr id="2" name="Group 1">
              <a:extLst>
                <a:ext uri="{FF2B5EF4-FFF2-40B4-BE49-F238E27FC236}">
                  <a16:creationId xmlns:a16="http://schemas.microsoft.com/office/drawing/2014/main" id="{7F14CD12-ABF0-7F43-BFE8-2E212F37F957}"/>
                </a:ext>
              </a:extLst>
            </p:cNvPr>
            <p:cNvGrpSpPr/>
            <p:nvPr/>
          </p:nvGrpSpPr>
          <p:grpSpPr>
            <a:xfrm>
              <a:off x="6875619" y="3053100"/>
              <a:ext cx="1752416" cy="1495355"/>
              <a:chOff x="6875619" y="3053100"/>
              <a:chExt cx="1752416" cy="1495355"/>
            </a:xfrm>
          </p:grpSpPr>
          <p:sp>
            <p:nvSpPr>
              <p:cNvPr id="45" name="TextBox 14">
                <a:extLst>
                  <a:ext uri="{FF2B5EF4-FFF2-40B4-BE49-F238E27FC236}">
                    <a16:creationId xmlns:a16="http://schemas.microsoft.com/office/drawing/2014/main" id="{2BBE60CA-D01D-5045-835C-4143011AEFD7}"/>
                  </a:ext>
                </a:extLst>
              </p:cNvPr>
              <p:cNvSpPr txBox="1"/>
              <p:nvPr/>
            </p:nvSpPr>
            <p:spPr>
              <a:xfrm>
                <a:off x="6875619" y="3053100"/>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4">
                        <a:lumMod val="75000"/>
                      </a:schemeClr>
                    </a:solidFill>
                  </a:rPr>
                  <a:t>Neuer BP</a:t>
                </a:r>
                <a:endParaRPr lang="en-US" sz="1600" kern="0" spc="20" dirty="0">
                  <a:solidFill>
                    <a:schemeClr val="accent4">
                      <a:lumMod val="75000"/>
                    </a:schemeClr>
                  </a:solidFill>
                  <a:latin typeface="GT Walsheim Pro Light" pitchFamily="2" charset="77"/>
                </a:endParaRPr>
              </a:p>
            </p:txBody>
          </p:sp>
          <p:sp>
            <p:nvSpPr>
              <p:cNvPr id="68" name="TextBox 14">
                <a:extLst>
                  <a:ext uri="{FF2B5EF4-FFF2-40B4-BE49-F238E27FC236}">
                    <a16:creationId xmlns:a16="http://schemas.microsoft.com/office/drawing/2014/main" id="{D89B9157-4E40-2D48-BB26-64ADB92FE596}"/>
                  </a:ext>
                </a:extLst>
              </p:cNvPr>
              <p:cNvSpPr txBox="1"/>
              <p:nvPr/>
            </p:nvSpPr>
            <p:spPr>
              <a:xfrm>
                <a:off x="7129645" y="4141732"/>
                <a:ext cx="1353294" cy="40672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 Monat</a:t>
                </a:r>
              </a:p>
              <a:p>
                <a:pPr algn="ctr" defTabSz="1219170"/>
                <a:r>
                  <a:rPr lang="en-US" sz="1100" spc="20" dirty="0">
                    <a:solidFill>
                      <a:schemeClr val="bg2">
                        <a:lumMod val="25000"/>
                      </a:schemeClr>
                    </a:solidFill>
                    <a:latin typeface="GT Walsheim Pro Light" pitchFamily="2" charset="77"/>
                  </a:rPr>
                  <a:t>100 PV</a:t>
                </a:r>
                <a:endParaRPr lang="en-US" sz="1100" kern="0" spc="20" dirty="0">
                  <a:solidFill>
                    <a:schemeClr val="bg2">
                      <a:lumMod val="25000"/>
                    </a:schemeClr>
                  </a:solidFill>
                  <a:latin typeface="GT Walsheim Pro Light" pitchFamily="2" charset="77"/>
                </a:endParaRPr>
              </a:p>
            </p:txBody>
          </p:sp>
        </p:grpSp>
        <p:grpSp>
          <p:nvGrpSpPr>
            <p:cNvPr id="3" name="Group 2">
              <a:extLst>
                <a:ext uri="{FF2B5EF4-FFF2-40B4-BE49-F238E27FC236}">
                  <a16:creationId xmlns:a16="http://schemas.microsoft.com/office/drawing/2014/main" id="{7E530BEF-CEEC-514B-98CC-795476EE7047}"/>
                </a:ext>
              </a:extLst>
            </p:cNvPr>
            <p:cNvGrpSpPr/>
            <p:nvPr/>
          </p:nvGrpSpPr>
          <p:grpSpPr>
            <a:xfrm>
              <a:off x="6875619" y="1234239"/>
              <a:ext cx="1752416" cy="1485415"/>
              <a:chOff x="6875619" y="1234239"/>
              <a:chExt cx="1752416" cy="1485415"/>
            </a:xfrm>
          </p:grpSpPr>
          <p:sp>
            <p:nvSpPr>
              <p:cNvPr id="37" name="TextBox 14">
                <a:extLst>
                  <a:ext uri="{FF2B5EF4-FFF2-40B4-BE49-F238E27FC236}">
                    <a16:creationId xmlns:a16="http://schemas.microsoft.com/office/drawing/2014/main" id="{8938C21E-68AF-8F4C-ACEF-4901DD040BC8}"/>
                  </a:ext>
                </a:extLst>
              </p:cNvPr>
              <p:cNvSpPr txBox="1"/>
              <p:nvPr/>
            </p:nvSpPr>
            <p:spPr>
              <a:xfrm>
                <a:off x="6875619" y="1234239"/>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4">
                        <a:lumMod val="75000"/>
                      </a:schemeClr>
                    </a:solidFill>
                  </a:rPr>
                  <a:t>Neuer BP</a:t>
                </a:r>
                <a:endParaRPr lang="en-US" sz="1600" kern="0" spc="20" dirty="0">
                  <a:solidFill>
                    <a:schemeClr val="accent4">
                      <a:lumMod val="75000"/>
                    </a:schemeClr>
                  </a:solidFill>
                  <a:latin typeface="GT Walsheim Pro Light" pitchFamily="2" charset="77"/>
                </a:endParaRPr>
              </a:p>
            </p:txBody>
          </p:sp>
          <p:sp>
            <p:nvSpPr>
              <p:cNvPr id="69" name="TextBox 14">
                <a:extLst>
                  <a:ext uri="{FF2B5EF4-FFF2-40B4-BE49-F238E27FC236}">
                    <a16:creationId xmlns:a16="http://schemas.microsoft.com/office/drawing/2014/main" id="{16294284-5735-5347-A625-5791DEE50F71}"/>
                  </a:ext>
                </a:extLst>
              </p:cNvPr>
              <p:cNvSpPr txBox="1"/>
              <p:nvPr/>
            </p:nvSpPr>
            <p:spPr>
              <a:xfrm>
                <a:off x="7129645" y="2312931"/>
                <a:ext cx="1353294" cy="40672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 Monat</a:t>
                </a:r>
              </a:p>
              <a:p>
                <a:pPr algn="ctr" defTabSz="1219170"/>
                <a:r>
                  <a:rPr lang="en-US" sz="1100" spc="20" dirty="0">
                    <a:solidFill>
                      <a:schemeClr val="bg2">
                        <a:lumMod val="25000"/>
                      </a:schemeClr>
                    </a:solidFill>
                    <a:latin typeface="GT Walsheim Pro Light" pitchFamily="2" charset="77"/>
                  </a:rPr>
                  <a:t>100 PV</a:t>
                </a:r>
                <a:endParaRPr lang="en-US" sz="1100" kern="0" spc="20" dirty="0">
                  <a:solidFill>
                    <a:schemeClr val="bg2">
                      <a:lumMod val="25000"/>
                    </a:schemeClr>
                  </a:solidFill>
                  <a:latin typeface="GT Walsheim Pro Light" pitchFamily="2" charset="77"/>
                </a:endParaRPr>
              </a:p>
            </p:txBody>
          </p:sp>
        </p:grpSp>
      </p:grpSp>
      <p:grpSp>
        <p:nvGrpSpPr>
          <p:cNvPr id="27" name="Group 26">
            <a:extLst>
              <a:ext uri="{FF2B5EF4-FFF2-40B4-BE49-F238E27FC236}">
                <a16:creationId xmlns:a16="http://schemas.microsoft.com/office/drawing/2014/main" id="{44F4B4D1-AD78-9E41-BBBD-6B1D243F3ECC}"/>
              </a:ext>
            </a:extLst>
          </p:cNvPr>
          <p:cNvGrpSpPr/>
          <p:nvPr/>
        </p:nvGrpSpPr>
        <p:grpSpPr>
          <a:xfrm>
            <a:off x="3177483" y="1234239"/>
            <a:ext cx="1752416" cy="3314216"/>
            <a:chOff x="5016130" y="1234239"/>
            <a:chExt cx="1752416" cy="3314216"/>
          </a:xfrm>
        </p:grpSpPr>
        <p:grpSp>
          <p:nvGrpSpPr>
            <p:cNvPr id="6" name="Group 5">
              <a:extLst>
                <a:ext uri="{FF2B5EF4-FFF2-40B4-BE49-F238E27FC236}">
                  <a16:creationId xmlns:a16="http://schemas.microsoft.com/office/drawing/2014/main" id="{69AB5AF8-8784-3D4B-BD46-B3C98BB1AECD}"/>
                </a:ext>
              </a:extLst>
            </p:cNvPr>
            <p:cNvGrpSpPr/>
            <p:nvPr/>
          </p:nvGrpSpPr>
          <p:grpSpPr>
            <a:xfrm>
              <a:off x="5016130" y="1234239"/>
              <a:ext cx="1752416" cy="1485415"/>
              <a:chOff x="5016130" y="1234239"/>
              <a:chExt cx="1752416" cy="1485415"/>
            </a:xfrm>
          </p:grpSpPr>
          <p:pic>
            <p:nvPicPr>
              <p:cNvPr id="31" name="Picture 30">
                <a:extLst>
                  <a:ext uri="{FF2B5EF4-FFF2-40B4-BE49-F238E27FC236}">
                    <a16:creationId xmlns:a16="http://schemas.microsoft.com/office/drawing/2014/main" id="{B77759A3-DB87-D840-BBD5-725EBEC86DC4}"/>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49922" y="1639501"/>
                <a:ext cx="684831" cy="684831"/>
              </a:xfrm>
              <a:prstGeom prst="rect">
                <a:avLst/>
              </a:prstGeom>
            </p:spPr>
          </p:pic>
          <p:sp>
            <p:nvSpPr>
              <p:cNvPr id="36" name="TextBox 14">
                <a:extLst>
                  <a:ext uri="{FF2B5EF4-FFF2-40B4-BE49-F238E27FC236}">
                    <a16:creationId xmlns:a16="http://schemas.microsoft.com/office/drawing/2014/main" id="{2D57347F-98C1-F840-8266-7FC9462170AE}"/>
                  </a:ext>
                </a:extLst>
              </p:cNvPr>
              <p:cNvSpPr txBox="1"/>
              <p:nvPr/>
            </p:nvSpPr>
            <p:spPr>
              <a:xfrm>
                <a:off x="5016130" y="1234239"/>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Du</a:t>
                </a:r>
              </a:p>
              <a:p>
                <a:pPr algn="ctr" defTabSz="1219170" hangingPunct="0"/>
                <a:r>
                  <a:rPr lang="en-US" sz="1000" spc="0" dirty="0">
                    <a:solidFill>
                      <a:schemeClr val="accent6"/>
                    </a:solidFill>
                  </a:rPr>
                  <a:t>50+ PV</a:t>
                </a:r>
              </a:p>
            </p:txBody>
          </p:sp>
          <p:grpSp>
            <p:nvGrpSpPr>
              <p:cNvPr id="59" name="Group 58">
                <a:extLst>
                  <a:ext uri="{FF2B5EF4-FFF2-40B4-BE49-F238E27FC236}">
                    <a16:creationId xmlns:a16="http://schemas.microsoft.com/office/drawing/2014/main" id="{54B3853D-D605-AC4B-92E0-8CB393923242}"/>
                  </a:ext>
                </a:extLst>
              </p:cNvPr>
              <p:cNvGrpSpPr/>
              <p:nvPr/>
            </p:nvGrpSpPr>
            <p:grpSpPr>
              <a:xfrm>
                <a:off x="5994778" y="1649500"/>
                <a:ext cx="257175" cy="257175"/>
                <a:chOff x="2244833" y="4950584"/>
                <a:chExt cx="385832" cy="385832"/>
              </a:xfrm>
            </p:grpSpPr>
            <p:sp>
              <p:nvSpPr>
                <p:cNvPr id="60" name="Oval 59">
                  <a:extLst>
                    <a:ext uri="{FF2B5EF4-FFF2-40B4-BE49-F238E27FC236}">
                      <a16:creationId xmlns:a16="http://schemas.microsoft.com/office/drawing/2014/main" id="{385A11D2-EBDA-3543-94EC-EF9B6065E053}"/>
                    </a:ext>
                  </a:extLst>
                </p:cNvPr>
                <p:cNvSpPr/>
                <p:nvPr/>
              </p:nvSpPr>
              <p:spPr>
                <a:xfrm>
                  <a:off x="2244833" y="4950584"/>
                  <a:ext cx="385832" cy="385832"/>
                </a:xfrm>
                <a:prstGeom prst="ellipse">
                  <a:avLst/>
                </a:prstGeom>
                <a:solidFill>
                  <a:schemeClr val="bg1"/>
                </a:solidFill>
                <a:ln w="22225" cap="flat">
                  <a:solidFill>
                    <a:schemeClr val="accent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1" name="Freeform 60">
                  <a:extLst>
                    <a:ext uri="{FF2B5EF4-FFF2-40B4-BE49-F238E27FC236}">
                      <a16:creationId xmlns:a16="http://schemas.microsoft.com/office/drawing/2014/main" id="{542CC6F6-F4FA-C44F-A56F-2B7B287F9796}"/>
                    </a:ext>
                  </a:extLst>
                </p:cNvPr>
                <p:cNvSpPr/>
                <p:nvPr/>
              </p:nvSpPr>
              <p:spPr>
                <a:xfrm>
                  <a:off x="2381869" y="5064919"/>
                  <a:ext cx="111760" cy="157163"/>
                </a:xfrm>
                <a:custGeom>
                  <a:avLst/>
                  <a:gdLst>
                    <a:gd name="connsiteX0" fmla="*/ 0 w 228600"/>
                    <a:gd name="connsiteY0" fmla="*/ 185738 h 321469"/>
                    <a:gd name="connsiteX1" fmla="*/ 64293 w 228600"/>
                    <a:gd name="connsiteY1" fmla="*/ 321469 h 321469"/>
                    <a:gd name="connsiteX2" fmla="*/ 228600 w 228600"/>
                    <a:gd name="connsiteY2" fmla="*/ 0 h 321469"/>
                  </a:gdLst>
                  <a:ahLst/>
                  <a:cxnLst>
                    <a:cxn ang="0">
                      <a:pos x="connsiteX0" y="connsiteY0"/>
                    </a:cxn>
                    <a:cxn ang="0">
                      <a:pos x="connsiteX1" y="connsiteY1"/>
                    </a:cxn>
                    <a:cxn ang="0">
                      <a:pos x="connsiteX2" y="connsiteY2"/>
                    </a:cxn>
                  </a:cxnLst>
                  <a:rect l="l" t="t" r="r" b="b"/>
                  <a:pathLst>
                    <a:path w="228600" h="321469">
                      <a:moveTo>
                        <a:pt x="0" y="185738"/>
                      </a:moveTo>
                      <a:lnTo>
                        <a:pt x="64293" y="321469"/>
                      </a:lnTo>
                      <a:lnTo>
                        <a:pt x="228600" y="0"/>
                      </a:lnTo>
                    </a:path>
                  </a:pathLst>
                </a:custGeom>
                <a:noFill/>
                <a:ln w="22225" cap="rnd">
                  <a:solidFill>
                    <a:schemeClr val="accent6"/>
                  </a:solidFill>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endParaRPr>
                </a:p>
              </p:txBody>
            </p:sp>
          </p:grpSp>
          <p:sp>
            <p:nvSpPr>
              <p:cNvPr id="66" name="TextBox 14">
                <a:extLst>
                  <a:ext uri="{FF2B5EF4-FFF2-40B4-BE49-F238E27FC236}">
                    <a16:creationId xmlns:a16="http://schemas.microsoft.com/office/drawing/2014/main" id="{1F4EB7B6-2216-ED4E-80BD-38D029807BF4}"/>
                  </a:ext>
                </a:extLst>
              </p:cNvPr>
              <p:cNvSpPr txBox="1"/>
              <p:nvPr/>
            </p:nvSpPr>
            <p:spPr>
              <a:xfrm>
                <a:off x="5206393" y="2312931"/>
                <a:ext cx="1353294" cy="40672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25 % = 21,25 €</a:t>
                </a:r>
              </a:p>
            </p:txBody>
          </p:sp>
        </p:grpSp>
        <p:grpSp>
          <p:nvGrpSpPr>
            <p:cNvPr id="7" name="Group 6">
              <a:extLst>
                <a:ext uri="{FF2B5EF4-FFF2-40B4-BE49-F238E27FC236}">
                  <a16:creationId xmlns:a16="http://schemas.microsoft.com/office/drawing/2014/main" id="{AFCEAA27-1BB4-4F4E-B6C5-91B377071D13}"/>
                </a:ext>
              </a:extLst>
            </p:cNvPr>
            <p:cNvGrpSpPr/>
            <p:nvPr/>
          </p:nvGrpSpPr>
          <p:grpSpPr>
            <a:xfrm>
              <a:off x="5016130" y="3053100"/>
              <a:ext cx="1752416" cy="1495355"/>
              <a:chOff x="5016130" y="3053100"/>
              <a:chExt cx="1752416" cy="1495355"/>
            </a:xfrm>
          </p:grpSpPr>
          <p:pic>
            <p:nvPicPr>
              <p:cNvPr id="40" name="Picture 39">
                <a:extLst>
                  <a:ext uri="{FF2B5EF4-FFF2-40B4-BE49-F238E27FC236}">
                    <a16:creationId xmlns:a16="http://schemas.microsoft.com/office/drawing/2014/main" id="{94F830C5-9979-F14B-8356-1DFBBCCC999A}"/>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549922" y="3458362"/>
                <a:ext cx="684831" cy="684831"/>
              </a:xfrm>
              <a:prstGeom prst="rect">
                <a:avLst/>
              </a:prstGeom>
            </p:spPr>
          </p:pic>
          <p:sp>
            <p:nvSpPr>
              <p:cNvPr id="44" name="TextBox 14">
                <a:extLst>
                  <a:ext uri="{FF2B5EF4-FFF2-40B4-BE49-F238E27FC236}">
                    <a16:creationId xmlns:a16="http://schemas.microsoft.com/office/drawing/2014/main" id="{5D048C59-5056-9F49-B836-B3EFFB9D51AB}"/>
                  </a:ext>
                </a:extLst>
              </p:cNvPr>
              <p:cNvSpPr txBox="1"/>
              <p:nvPr/>
            </p:nvSpPr>
            <p:spPr>
              <a:xfrm>
                <a:off x="5016130" y="3053100"/>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1"/>
                    </a:solidFill>
                  </a:rPr>
                  <a:t>Du</a:t>
                </a:r>
              </a:p>
              <a:p>
                <a:pPr algn="ctr" defTabSz="1219170"/>
                <a:r>
                  <a:rPr lang="en-US" sz="1000" spc="0" dirty="0">
                    <a:solidFill>
                      <a:schemeClr val="accent1"/>
                    </a:solidFill>
                  </a:rPr>
                  <a:t>0-49 PV</a:t>
                </a:r>
              </a:p>
            </p:txBody>
          </p:sp>
          <p:sp>
            <p:nvSpPr>
              <p:cNvPr id="67" name="TextBox 14">
                <a:extLst>
                  <a:ext uri="{FF2B5EF4-FFF2-40B4-BE49-F238E27FC236}">
                    <a16:creationId xmlns:a16="http://schemas.microsoft.com/office/drawing/2014/main" id="{2798903F-DE72-FD42-99DE-E99EB683DB5E}"/>
                  </a:ext>
                </a:extLst>
              </p:cNvPr>
              <p:cNvSpPr txBox="1"/>
              <p:nvPr/>
            </p:nvSpPr>
            <p:spPr>
              <a:xfrm>
                <a:off x="5206393" y="4141732"/>
                <a:ext cx="1353294" cy="40672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defPPr marL="0" marR="0" indent="0" algn="l" defTabSz="342900" rtl="0" fontAlgn="auto" latinLnBrk="1" hangingPunct="0">
                  <a:lnSpc>
                    <a:spcPct val="100000"/>
                  </a:lnSpc>
                  <a:spcBef>
                    <a:spcPts val="0"/>
                  </a:spcBef>
                  <a:spcAft>
                    <a:spcPts val="0"/>
                  </a:spcAft>
                  <a:buClrTx/>
                  <a:buSzTx/>
                  <a:buFontTx/>
                  <a:buNone/>
                  <a:tabLst/>
                  <a:defRPr kumimoji="0" sz="675" b="0" i="0" u="none" strike="noStrike" cap="none" spc="0" normalizeH="0" baseline="0">
                    <a:ln>
                      <a:noFill/>
                    </a:ln>
                    <a:solidFill>
                      <a:srgbClr val="000000"/>
                    </a:solidFill>
                    <a:effectLst/>
                    <a:uFillTx/>
                  </a:defRPr>
                </a:defPPr>
                <a:lvl1pPr defTabSz="1219170">
                  <a:defRPr sz="1100" kern="0" spc="20">
                    <a:solidFill>
                      <a:schemeClr val="bg2">
                        <a:lumMod val="25000"/>
                      </a:schemeClr>
                    </a:solidFill>
                    <a:latin typeface="GT Walsheim Pro Light" pitchFamily="2" charset="77"/>
                    <a:ea typeface="Domaine Display Medium"/>
                    <a:cs typeface="Domaine Display Medium"/>
                  </a:defRPr>
                </a:lvl1pPr>
              </a:lstStyle>
              <a:p>
                <a:r>
                  <a:rPr lang="en-GB" dirty="0"/>
                  <a:t>NICHT QUALIFIZIERT</a:t>
                </a:r>
              </a:p>
              <a:p>
                <a:r>
                  <a:rPr lang="en-GB" dirty="0"/>
                  <a:t>FÜR DEN BONUS</a:t>
                </a:r>
                <a:endParaRPr lang="en-US" dirty="0"/>
              </a:p>
            </p:txBody>
          </p:sp>
        </p:grpSp>
      </p:grpSp>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a:xfrm>
            <a:off x="452438" y="404813"/>
            <a:ext cx="8691562" cy="537436"/>
          </a:xfrm>
          <a:ln w="12700">
            <a:miter lim="400000"/>
          </a:ln>
        </p:spPr>
        <p:txBody>
          <a:bodyPr lIns="0" tIns="0" rIns="0" bIns="0">
            <a:noAutofit/>
          </a:bodyPr>
          <a:lstStyle/>
          <a:p>
            <a:pPr defTabSz="1219170" hangingPunct="0"/>
            <a:r>
              <a:rPr lang="en-US" sz="3000" b="0" spc="0" dirty="0">
                <a:solidFill>
                  <a:schemeClr val="bg2">
                    <a:lumMod val="25000"/>
                  </a:schemeClr>
                </a:solidFill>
                <a:latin typeface="Domaine Display Medium" panose="020A0503080505060203" pitchFamily="18" charset="77"/>
              </a:rPr>
              <a:t>Neue Kompression nach oben Szenarios</a:t>
            </a:r>
            <a:br>
              <a:rPr lang="en-US" sz="3000" b="0" spc="0" dirty="0">
                <a:solidFill>
                  <a:schemeClr val="bg2">
                    <a:lumMod val="25000"/>
                  </a:schemeClr>
                </a:solidFill>
                <a:latin typeface="Domaine Display Medium" panose="020A0503080505060203" pitchFamily="18" charset="77"/>
              </a:rPr>
            </a:br>
            <a:endParaRPr lang="en-US" sz="3000" b="0" spc="0" dirty="0">
              <a:solidFill>
                <a:schemeClr val="bg2">
                  <a:lumMod val="25000"/>
                </a:schemeClr>
              </a:solidFill>
              <a:latin typeface="Domaine Display Medium" panose="020A0503080505060203" pitchFamily="18" charset="77"/>
            </a:endParaRP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6</a:t>
            </a:fld>
            <a:endParaRPr dirty="0">
              <a:solidFill>
                <a:schemeClr val="bg2">
                  <a:lumMod val="25000"/>
                </a:schemeClr>
              </a:solidFill>
            </a:endParaRPr>
          </a:p>
        </p:txBody>
      </p:sp>
      <p:sp>
        <p:nvSpPr>
          <p:cNvPr id="17" name="TextBox 16">
            <a:extLst>
              <a:ext uri="{FF2B5EF4-FFF2-40B4-BE49-F238E27FC236}">
                <a16:creationId xmlns:a16="http://schemas.microsoft.com/office/drawing/2014/main" id="{1BAAC26A-5A8D-7948-A029-11064BD3D073}"/>
              </a:ext>
            </a:extLst>
          </p:cNvPr>
          <p:cNvSpPr txBox="1"/>
          <p:nvPr/>
        </p:nvSpPr>
        <p:spPr>
          <a:xfrm rot="16200000">
            <a:off x="109281" y="1761091"/>
            <a:ext cx="1590553" cy="4241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fromWordArt="0" anchor="ctr" anchorCtr="0" forceAA="0" compatLnSpc="1">
            <a:prstTxWarp prst="textNoShape">
              <a:avLst/>
            </a:prstTxWarp>
            <a:spAutoFit/>
          </a:bodyPr>
          <a:lstStyle/>
          <a:p>
            <a:pPr algn="ctr" defTabSz="3251036" hangingPunct="0"/>
            <a:r>
              <a:rPr lang="en-US" sz="1867" kern="0" dirty="0">
                <a:solidFill>
                  <a:schemeClr val="bg2">
                    <a:lumMod val="25000"/>
                  </a:schemeClr>
                </a:solidFill>
                <a:latin typeface="Domaine Display Medium"/>
                <a:sym typeface="Helvetica Neue"/>
              </a:rPr>
              <a:t>S</a:t>
            </a:r>
            <a:r>
              <a:rPr lang="en-US" sz="1867" dirty="0">
                <a:solidFill>
                  <a:schemeClr val="bg2">
                    <a:lumMod val="25000"/>
                  </a:schemeClr>
                </a:solidFill>
                <a:latin typeface="Domaine Display Medium"/>
              </a:rPr>
              <a:t>z</a:t>
            </a:r>
            <a:r>
              <a:rPr lang="en-US" sz="1867" kern="0" dirty="0">
                <a:solidFill>
                  <a:schemeClr val="bg2">
                    <a:lumMod val="25000"/>
                  </a:schemeClr>
                </a:solidFill>
                <a:latin typeface="Domaine Display Medium"/>
                <a:sym typeface="Helvetica Neue"/>
              </a:rPr>
              <a:t>enario A</a:t>
            </a:r>
            <a:endParaRPr lang="en-US" sz="1200" kern="0" dirty="0">
              <a:solidFill>
                <a:schemeClr val="bg2">
                  <a:lumMod val="25000"/>
                </a:schemeClr>
              </a:solidFill>
              <a:latin typeface="Helvetica Neue"/>
              <a:sym typeface="Helvetica Neue"/>
            </a:endParaRPr>
          </a:p>
        </p:txBody>
      </p:sp>
      <p:sp>
        <p:nvSpPr>
          <p:cNvPr id="25" name="TextBox 24">
            <a:extLst>
              <a:ext uri="{FF2B5EF4-FFF2-40B4-BE49-F238E27FC236}">
                <a16:creationId xmlns:a16="http://schemas.microsoft.com/office/drawing/2014/main" id="{AFB2A64C-CFFC-E14E-A828-5EE9E9B2AAF6}"/>
              </a:ext>
            </a:extLst>
          </p:cNvPr>
          <p:cNvSpPr txBox="1"/>
          <p:nvPr/>
        </p:nvSpPr>
        <p:spPr>
          <a:xfrm rot="16200000">
            <a:off x="109281" y="3541123"/>
            <a:ext cx="1590553" cy="4241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7733" tIns="67733" rIns="67733" bIns="67733" numCol="1" spcCol="38100" rtlCol="0" fromWordArt="0" anchor="ctr" anchorCtr="0" forceAA="0" compatLnSpc="1">
            <a:prstTxWarp prst="textNoShape">
              <a:avLst/>
            </a:prstTxWarp>
            <a:spAutoFit/>
          </a:bodyPr>
          <a:lstStyle/>
          <a:p>
            <a:pPr algn="ctr" defTabSz="3251036" hangingPunct="0"/>
            <a:r>
              <a:rPr lang="en-US" sz="1867" kern="0" dirty="0">
                <a:solidFill>
                  <a:schemeClr val="bg2">
                    <a:lumMod val="25000"/>
                  </a:schemeClr>
                </a:solidFill>
                <a:latin typeface="Domaine Display Medium"/>
                <a:sym typeface="Helvetica Neue"/>
              </a:rPr>
              <a:t>S</a:t>
            </a:r>
            <a:r>
              <a:rPr lang="en-US" sz="1867" dirty="0">
                <a:solidFill>
                  <a:schemeClr val="bg2">
                    <a:lumMod val="25000"/>
                  </a:schemeClr>
                </a:solidFill>
                <a:latin typeface="Domaine Display Medium"/>
              </a:rPr>
              <a:t>z</a:t>
            </a:r>
            <a:r>
              <a:rPr lang="en-US" sz="1867" kern="0" dirty="0">
                <a:solidFill>
                  <a:schemeClr val="bg2">
                    <a:lumMod val="25000"/>
                  </a:schemeClr>
                </a:solidFill>
                <a:latin typeface="Domaine Display Medium"/>
                <a:sym typeface="Helvetica Neue"/>
              </a:rPr>
              <a:t>enario B</a:t>
            </a:r>
            <a:endParaRPr lang="en-US" sz="1200" kern="0" dirty="0">
              <a:solidFill>
                <a:schemeClr val="bg2">
                  <a:lumMod val="25000"/>
                </a:schemeClr>
              </a:solidFill>
              <a:latin typeface="Helvetica Neue"/>
              <a:sym typeface="Helvetica Neue"/>
            </a:endParaRPr>
          </a:p>
        </p:txBody>
      </p:sp>
      <p:grpSp>
        <p:nvGrpSpPr>
          <p:cNvPr id="29" name="Group 28">
            <a:extLst>
              <a:ext uri="{FF2B5EF4-FFF2-40B4-BE49-F238E27FC236}">
                <a16:creationId xmlns:a16="http://schemas.microsoft.com/office/drawing/2014/main" id="{B9FB229D-963D-8448-B34B-0903724E9FA6}"/>
              </a:ext>
            </a:extLst>
          </p:cNvPr>
          <p:cNvGrpSpPr/>
          <p:nvPr/>
        </p:nvGrpSpPr>
        <p:grpSpPr>
          <a:xfrm>
            <a:off x="5035992" y="1234239"/>
            <a:ext cx="1760883" cy="3314216"/>
            <a:chOff x="3228559" y="1234239"/>
            <a:chExt cx="1760883" cy="3314216"/>
          </a:xfrm>
        </p:grpSpPr>
        <p:grpSp>
          <p:nvGrpSpPr>
            <p:cNvPr id="24" name="Group 23">
              <a:extLst>
                <a:ext uri="{FF2B5EF4-FFF2-40B4-BE49-F238E27FC236}">
                  <a16:creationId xmlns:a16="http://schemas.microsoft.com/office/drawing/2014/main" id="{BE2FB4F2-D571-B443-963F-914A37EB8246}"/>
                </a:ext>
              </a:extLst>
            </p:cNvPr>
            <p:cNvGrpSpPr/>
            <p:nvPr/>
          </p:nvGrpSpPr>
          <p:grpSpPr>
            <a:xfrm>
              <a:off x="3228559" y="1234239"/>
              <a:ext cx="1760883" cy="3314216"/>
              <a:chOff x="3228559" y="1234239"/>
              <a:chExt cx="1760883" cy="3314216"/>
            </a:xfrm>
          </p:grpSpPr>
          <p:grpSp>
            <p:nvGrpSpPr>
              <p:cNvPr id="10" name="Group 9">
                <a:extLst>
                  <a:ext uri="{FF2B5EF4-FFF2-40B4-BE49-F238E27FC236}">
                    <a16:creationId xmlns:a16="http://schemas.microsoft.com/office/drawing/2014/main" id="{9D9362D9-A874-304F-B395-C05F18245041}"/>
                  </a:ext>
                </a:extLst>
              </p:cNvPr>
              <p:cNvGrpSpPr/>
              <p:nvPr/>
            </p:nvGrpSpPr>
            <p:grpSpPr>
              <a:xfrm>
                <a:off x="3228559" y="1234239"/>
                <a:ext cx="1752416" cy="1485415"/>
                <a:chOff x="3228559" y="1234239"/>
                <a:chExt cx="1752416" cy="1485415"/>
              </a:xfrm>
            </p:grpSpPr>
            <p:pic>
              <p:nvPicPr>
                <p:cNvPr id="30" name="Picture 29">
                  <a:extLst>
                    <a:ext uri="{FF2B5EF4-FFF2-40B4-BE49-F238E27FC236}">
                      <a16:creationId xmlns:a16="http://schemas.microsoft.com/office/drawing/2014/main" id="{116D0190-34D2-4B4A-AF99-A3C217432A3B}"/>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762350" y="1639501"/>
                  <a:ext cx="684831" cy="684831"/>
                </a:xfrm>
                <a:prstGeom prst="rect">
                  <a:avLst/>
                </a:prstGeom>
              </p:spPr>
            </p:pic>
            <p:sp>
              <p:nvSpPr>
                <p:cNvPr id="35" name="TextBox 14">
                  <a:extLst>
                    <a:ext uri="{FF2B5EF4-FFF2-40B4-BE49-F238E27FC236}">
                      <a16:creationId xmlns:a16="http://schemas.microsoft.com/office/drawing/2014/main" id="{0D28E960-1E34-5F44-9C49-7A4063D13693}"/>
                    </a:ext>
                  </a:extLst>
                </p:cNvPr>
                <p:cNvSpPr txBox="1"/>
                <p:nvPr/>
              </p:nvSpPr>
              <p:spPr>
                <a:xfrm>
                  <a:off x="3228559" y="1234239"/>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Dein Einschreiber</a:t>
                  </a:r>
                </a:p>
                <a:p>
                  <a:pPr algn="ctr" defTabSz="1219170" hangingPunct="0"/>
                  <a:r>
                    <a:rPr lang="en-US" sz="1000" spc="0" dirty="0">
                      <a:solidFill>
                        <a:schemeClr val="accent6"/>
                      </a:solidFill>
                    </a:rPr>
                    <a:t>50+ PV</a:t>
                  </a:r>
                </a:p>
              </p:txBody>
            </p:sp>
            <p:grpSp>
              <p:nvGrpSpPr>
                <p:cNvPr id="53" name="Group 52">
                  <a:extLst>
                    <a:ext uri="{FF2B5EF4-FFF2-40B4-BE49-F238E27FC236}">
                      <a16:creationId xmlns:a16="http://schemas.microsoft.com/office/drawing/2014/main" id="{D76EBDDC-C5E9-B949-B789-E6B3B68AAE8A}"/>
                    </a:ext>
                  </a:extLst>
                </p:cNvPr>
                <p:cNvGrpSpPr/>
                <p:nvPr/>
              </p:nvGrpSpPr>
              <p:grpSpPr>
                <a:xfrm>
                  <a:off x="4223499" y="1649500"/>
                  <a:ext cx="257175" cy="257175"/>
                  <a:chOff x="2244833" y="4950584"/>
                  <a:chExt cx="385832" cy="385832"/>
                </a:xfrm>
              </p:grpSpPr>
              <p:sp>
                <p:nvSpPr>
                  <p:cNvPr id="57" name="Oval 56">
                    <a:extLst>
                      <a:ext uri="{FF2B5EF4-FFF2-40B4-BE49-F238E27FC236}">
                        <a16:creationId xmlns:a16="http://schemas.microsoft.com/office/drawing/2014/main" id="{4172201C-5111-EA47-BB96-F93100E92A60}"/>
                      </a:ext>
                    </a:extLst>
                  </p:cNvPr>
                  <p:cNvSpPr/>
                  <p:nvPr/>
                </p:nvSpPr>
                <p:spPr>
                  <a:xfrm>
                    <a:off x="2244833" y="4950584"/>
                    <a:ext cx="385832" cy="385832"/>
                  </a:xfrm>
                  <a:prstGeom prst="ellipse">
                    <a:avLst/>
                  </a:prstGeom>
                  <a:solidFill>
                    <a:schemeClr val="bg1"/>
                  </a:solidFill>
                  <a:ln w="22225" cap="flat">
                    <a:solidFill>
                      <a:schemeClr val="accent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8" name="Freeform 57">
                    <a:extLst>
                      <a:ext uri="{FF2B5EF4-FFF2-40B4-BE49-F238E27FC236}">
                        <a16:creationId xmlns:a16="http://schemas.microsoft.com/office/drawing/2014/main" id="{A07C7AFC-0FB4-984F-B589-D4FC4D0BFCEB}"/>
                      </a:ext>
                    </a:extLst>
                  </p:cNvPr>
                  <p:cNvSpPr/>
                  <p:nvPr/>
                </p:nvSpPr>
                <p:spPr>
                  <a:xfrm>
                    <a:off x="2381869" y="5064919"/>
                    <a:ext cx="111760" cy="157163"/>
                  </a:xfrm>
                  <a:custGeom>
                    <a:avLst/>
                    <a:gdLst>
                      <a:gd name="connsiteX0" fmla="*/ 0 w 228600"/>
                      <a:gd name="connsiteY0" fmla="*/ 185738 h 321469"/>
                      <a:gd name="connsiteX1" fmla="*/ 64293 w 228600"/>
                      <a:gd name="connsiteY1" fmla="*/ 321469 h 321469"/>
                      <a:gd name="connsiteX2" fmla="*/ 228600 w 228600"/>
                      <a:gd name="connsiteY2" fmla="*/ 0 h 321469"/>
                    </a:gdLst>
                    <a:ahLst/>
                    <a:cxnLst>
                      <a:cxn ang="0">
                        <a:pos x="connsiteX0" y="connsiteY0"/>
                      </a:cxn>
                      <a:cxn ang="0">
                        <a:pos x="connsiteX1" y="connsiteY1"/>
                      </a:cxn>
                      <a:cxn ang="0">
                        <a:pos x="connsiteX2" y="connsiteY2"/>
                      </a:cxn>
                    </a:cxnLst>
                    <a:rect l="l" t="t" r="r" b="b"/>
                    <a:pathLst>
                      <a:path w="228600" h="321469">
                        <a:moveTo>
                          <a:pt x="0" y="185738"/>
                        </a:moveTo>
                        <a:lnTo>
                          <a:pt x="64293" y="321469"/>
                        </a:lnTo>
                        <a:lnTo>
                          <a:pt x="228600" y="0"/>
                        </a:lnTo>
                      </a:path>
                    </a:pathLst>
                  </a:custGeom>
                  <a:noFill/>
                  <a:ln w="22225" cap="rnd">
                    <a:solidFill>
                      <a:schemeClr val="accent6"/>
                    </a:solidFill>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endParaRPr>
                  </a:p>
                </p:txBody>
              </p:sp>
            </p:grpSp>
            <p:sp>
              <p:nvSpPr>
                <p:cNvPr id="64" name="TextBox 14">
                  <a:extLst>
                    <a:ext uri="{FF2B5EF4-FFF2-40B4-BE49-F238E27FC236}">
                      <a16:creationId xmlns:a16="http://schemas.microsoft.com/office/drawing/2014/main" id="{17FC59E1-A31F-0C4B-822E-EBE88DDF24E5}"/>
                    </a:ext>
                  </a:extLst>
                </p:cNvPr>
                <p:cNvSpPr txBox="1"/>
                <p:nvPr/>
              </p:nvSpPr>
              <p:spPr>
                <a:xfrm>
                  <a:off x="3428120" y="2312931"/>
                  <a:ext cx="1353294" cy="40672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10 % = 8,50 €</a:t>
                  </a:r>
                </a:p>
              </p:txBody>
            </p:sp>
          </p:grpSp>
          <p:grpSp>
            <p:nvGrpSpPr>
              <p:cNvPr id="9" name="Group 8">
                <a:extLst>
                  <a:ext uri="{FF2B5EF4-FFF2-40B4-BE49-F238E27FC236}">
                    <a16:creationId xmlns:a16="http://schemas.microsoft.com/office/drawing/2014/main" id="{6665AF08-27F1-8C45-9441-989DF2EF0A31}"/>
                  </a:ext>
                </a:extLst>
              </p:cNvPr>
              <p:cNvGrpSpPr/>
              <p:nvPr/>
            </p:nvGrpSpPr>
            <p:grpSpPr>
              <a:xfrm>
                <a:off x="3237026" y="3053100"/>
                <a:ext cx="1752416" cy="1495355"/>
                <a:chOff x="3237026" y="3053100"/>
                <a:chExt cx="1752416" cy="1495355"/>
              </a:xfrm>
            </p:grpSpPr>
            <p:pic>
              <p:nvPicPr>
                <p:cNvPr id="39" name="Picture 38">
                  <a:extLst>
                    <a:ext uri="{FF2B5EF4-FFF2-40B4-BE49-F238E27FC236}">
                      <a16:creationId xmlns:a16="http://schemas.microsoft.com/office/drawing/2014/main" id="{2DFA40CD-13EE-A14E-941E-6E09A3C299C4}"/>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770817" y="3458362"/>
                  <a:ext cx="684831" cy="684831"/>
                </a:xfrm>
                <a:prstGeom prst="rect">
                  <a:avLst/>
                </a:prstGeom>
              </p:spPr>
            </p:pic>
            <p:sp>
              <p:nvSpPr>
                <p:cNvPr id="43" name="TextBox 14">
                  <a:extLst>
                    <a:ext uri="{FF2B5EF4-FFF2-40B4-BE49-F238E27FC236}">
                      <a16:creationId xmlns:a16="http://schemas.microsoft.com/office/drawing/2014/main" id="{3197EC3E-9FD6-E84C-ABA0-B93C1B587D87}"/>
                    </a:ext>
                  </a:extLst>
                </p:cNvPr>
                <p:cNvSpPr txBox="1"/>
                <p:nvPr/>
              </p:nvSpPr>
              <p:spPr>
                <a:xfrm>
                  <a:off x="3237026" y="3053100"/>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Dein Einschreiber</a:t>
                  </a:r>
                </a:p>
                <a:p>
                  <a:pPr algn="ctr" defTabSz="1219170" hangingPunct="0"/>
                  <a:r>
                    <a:rPr lang="en-US" sz="1000" spc="0" dirty="0">
                      <a:solidFill>
                        <a:schemeClr val="accent6"/>
                      </a:solidFill>
                    </a:rPr>
                    <a:t>50+ PV</a:t>
                  </a:r>
                </a:p>
              </p:txBody>
            </p:sp>
            <p:sp>
              <p:nvSpPr>
                <p:cNvPr id="65" name="TextBox 14">
                  <a:extLst>
                    <a:ext uri="{FF2B5EF4-FFF2-40B4-BE49-F238E27FC236}">
                      <a16:creationId xmlns:a16="http://schemas.microsoft.com/office/drawing/2014/main" id="{CD7A02BF-D4F6-9742-88BF-1895217669A2}"/>
                    </a:ext>
                  </a:extLst>
                </p:cNvPr>
                <p:cNvSpPr txBox="1"/>
                <p:nvPr/>
              </p:nvSpPr>
              <p:spPr>
                <a:xfrm>
                  <a:off x="3427289" y="4141732"/>
                  <a:ext cx="1353294" cy="40672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25 % = 21,25 €</a:t>
                  </a:r>
                </a:p>
              </p:txBody>
            </p:sp>
          </p:grpSp>
        </p:grpSp>
        <p:grpSp>
          <p:nvGrpSpPr>
            <p:cNvPr id="14" name="Group 13">
              <a:extLst>
                <a:ext uri="{FF2B5EF4-FFF2-40B4-BE49-F238E27FC236}">
                  <a16:creationId xmlns:a16="http://schemas.microsoft.com/office/drawing/2014/main" id="{9258CF67-01D4-CF44-A32D-D298AF380B02}"/>
                </a:ext>
              </a:extLst>
            </p:cNvPr>
            <p:cNvGrpSpPr/>
            <p:nvPr/>
          </p:nvGrpSpPr>
          <p:grpSpPr>
            <a:xfrm>
              <a:off x="4231966" y="3508780"/>
              <a:ext cx="257175" cy="257175"/>
              <a:chOff x="2244833" y="4950584"/>
              <a:chExt cx="385832" cy="385832"/>
            </a:xfrm>
          </p:grpSpPr>
          <p:sp>
            <p:nvSpPr>
              <p:cNvPr id="12" name="Oval 11">
                <a:extLst>
                  <a:ext uri="{FF2B5EF4-FFF2-40B4-BE49-F238E27FC236}">
                    <a16:creationId xmlns:a16="http://schemas.microsoft.com/office/drawing/2014/main" id="{D21F13F4-CD44-2D4C-8478-D9B3B88517D3}"/>
                  </a:ext>
                </a:extLst>
              </p:cNvPr>
              <p:cNvSpPr/>
              <p:nvPr/>
            </p:nvSpPr>
            <p:spPr>
              <a:xfrm>
                <a:off x="2244833" y="4950584"/>
                <a:ext cx="385832" cy="385832"/>
              </a:xfrm>
              <a:prstGeom prst="ellipse">
                <a:avLst/>
              </a:prstGeom>
              <a:solidFill>
                <a:schemeClr val="bg1"/>
              </a:solidFill>
              <a:ln w="22225" cap="flat">
                <a:solidFill>
                  <a:schemeClr val="accent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3" name="Freeform 12">
                <a:extLst>
                  <a:ext uri="{FF2B5EF4-FFF2-40B4-BE49-F238E27FC236}">
                    <a16:creationId xmlns:a16="http://schemas.microsoft.com/office/drawing/2014/main" id="{6820904C-233B-FA45-A9EA-05A7289188E5}"/>
                  </a:ext>
                </a:extLst>
              </p:cNvPr>
              <p:cNvSpPr/>
              <p:nvPr/>
            </p:nvSpPr>
            <p:spPr>
              <a:xfrm>
                <a:off x="2381869" y="5064919"/>
                <a:ext cx="111760" cy="157163"/>
              </a:xfrm>
              <a:custGeom>
                <a:avLst/>
                <a:gdLst>
                  <a:gd name="connsiteX0" fmla="*/ 0 w 228600"/>
                  <a:gd name="connsiteY0" fmla="*/ 185738 h 321469"/>
                  <a:gd name="connsiteX1" fmla="*/ 64293 w 228600"/>
                  <a:gd name="connsiteY1" fmla="*/ 321469 h 321469"/>
                  <a:gd name="connsiteX2" fmla="*/ 228600 w 228600"/>
                  <a:gd name="connsiteY2" fmla="*/ 0 h 321469"/>
                </a:gdLst>
                <a:ahLst/>
                <a:cxnLst>
                  <a:cxn ang="0">
                    <a:pos x="connsiteX0" y="connsiteY0"/>
                  </a:cxn>
                  <a:cxn ang="0">
                    <a:pos x="connsiteX1" y="connsiteY1"/>
                  </a:cxn>
                  <a:cxn ang="0">
                    <a:pos x="connsiteX2" y="connsiteY2"/>
                  </a:cxn>
                </a:cxnLst>
                <a:rect l="l" t="t" r="r" b="b"/>
                <a:pathLst>
                  <a:path w="228600" h="321469">
                    <a:moveTo>
                      <a:pt x="0" y="185738"/>
                    </a:moveTo>
                    <a:lnTo>
                      <a:pt x="64293" y="321469"/>
                    </a:lnTo>
                    <a:lnTo>
                      <a:pt x="228600" y="0"/>
                    </a:lnTo>
                  </a:path>
                </a:pathLst>
              </a:custGeom>
              <a:noFill/>
              <a:ln w="22225" cap="rnd">
                <a:solidFill>
                  <a:schemeClr val="accent6"/>
                </a:solidFill>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endParaRPr>
              </a:p>
            </p:txBody>
          </p:sp>
        </p:grpSp>
      </p:grpSp>
      <p:grpSp>
        <p:nvGrpSpPr>
          <p:cNvPr id="21" name="Group 20">
            <a:extLst>
              <a:ext uri="{FF2B5EF4-FFF2-40B4-BE49-F238E27FC236}">
                <a16:creationId xmlns:a16="http://schemas.microsoft.com/office/drawing/2014/main" id="{01916CE1-11B0-5444-AC3C-99A5193DBE6A}"/>
              </a:ext>
            </a:extLst>
          </p:cNvPr>
          <p:cNvGrpSpPr/>
          <p:nvPr/>
        </p:nvGrpSpPr>
        <p:grpSpPr>
          <a:xfrm>
            <a:off x="6878500" y="1234239"/>
            <a:ext cx="1777817" cy="3314216"/>
            <a:chOff x="1373252" y="1234239"/>
            <a:chExt cx="1777817" cy="3314216"/>
          </a:xfrm>
        </p:grpSpPr>
        <p:grpSp>
          <p:nvGrpSpPr>
            <p:cNvPr id="16" name="Group 15">
              <a:extLst>
                <a:ext uri="{FF2B5EF4-FFF2-40B4-BE49-F238E27FC236}">
                  <a16:creationId xmlns:a16="http://schemas.microsoft.com/office/drawing/2014/main" id="{982CE092-3AAE-9944-9B93-034FF5FE6CAC}"/>
                </a:ext>
              </a:extLst>
            </p:cNvPr>
            <p:cNvGrpSpPr/>
            <p:nvPr/>
          </p:nvGrpSpPr>
          <p:grpSpPr>
            <a:xfrm>
              <a:off x="1373252" y="1234239"/>
              <a:ext cx="1752416" cy="1090093"/>
              <a:chOff x="1373252" y="1234239"/>
              <a:chExt cx="1752416" cy="1090093"/>
            </a:xfrm>
          </p:grpSpPr>
          <p:pic>
            <p:nvPicPr>
              <p:cNvPr id="4" name="Picture 3">
                <a:extLst>
                  <a:ext uri="{FF2B5EF4-FFF2-40B4-BE49-F238E27FC236}">
                    <a16:creationId xmlns:a16="http://schemas.microsoft.com/office/drawing/2014/main" id="{4F64B009-835C-5C43-8474-4284D86FEF31}"/>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912260" y="1639501"/>
                <a:ext cx="684831" cy="684831"/>
              </a:xfrm>
              <a:prstGeom prst="rect">
                <a:avLst/>
              </a:prstGeom>
            </p:spPr>
          </p:pic>
          <p:sp>
            <p:nvSpPr>
              <p:cNvPr id="34" name="TextBox 14">
                <a:extLst>
                  <a:ext uri="{FF2B5EF4-FFF2-40B4-BE49-F238E27FC236}">
                    <a16:creationId xmlns:a16="http://schemas.microsoft.com/office/drawing/2014/main" id="{8880CD6D-E371-5A48-A3F8-877183CF1D65}"/>
                  </a:ext>
                </a:extLst>
              </p:cNvPr>
              <p:cNvSpPr txBox="1"/>
              <p:nvPr/>
            </p:nvSpPr>
            <p:spPr>
              <a:xfrm>
                <a:off x="1373252" y="1234239"/>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Level 3 Einschreiber</a:t>
                </a:r>
              </a:p>
              <a:p>
                <a:pPr algn="ctr" defTabSz="1219170" hangingPunct="0"/>
                <a:r>
                  <a:rPr lang="en-US" sz="1000" spc="0" dirty="0">
                    <a:solidFill>
                      <a:schemeClr val="accent6"/>
                    </a:solidFill>
                  </a:rPr>
                  <a:t>50+ PV</a:t>
                </a:r>
              </a:p>
            </p:txBody>
          </p:sp>
        </p:grpSp>
        <p:grpSp>
          <p:nvGrpSpPr>
            <p:cNvPr id="18" name="Group 17">
              <a:extLst>
                <a:ext uri="{FF2B5EF4-FFF2-40B4-BE49-F238E27FC236}">
                  <a16:creationId xmlns:a16="http://schemas.microsoft.com/office/drawing/2014/main" id="{B390CABD-7A43-2740-B683-D70907D26AF3}"/>
                </a:ext>
              </a:extLst>
            </p:cNvPr>
            <p:cNvGrpSpPr/>
            <p:nvPr/>
          </p:nvGrpSpPr>
          <p:grpSpPr>
            <a:xfrm>
              <a:off x="1398653" y="3053100"/>
              <a:ext cx="1752416" cy="1495355"/>
              <a:chOff x="1398653" y="3053100"/>
              <a:chExt cx="1752416" cy="1495355"/>
            </a:xfrm>
          </p:grpSpPr>
          <p:pic>
            <p:nvPicPr>
              <p:cNvPr id="38" name="Picture 37">
                <a:extLst>
                  <a:ext uri="{FF2B5EF4-FFF2-40B4-BE49-F238E27FC236}">
                    <a16:creationId xmlns:a16="http://schemas.microsoft.com/office/drawing/2014/main" id="{5B817C6E-4E30-0D40-AA63-A75C2CDA661A}"/>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937661" y="3458362"/>
                <a:ext cx="684831" cy="684831"/>
              </a:xfrm>
              <a:prstGeom prst="rect">
                <a:avLst/>
              </a:prstGeom>
            </p:spPr>
          </p:pic>
          <p:sp>
            <p:nvSpPr>
              <p:cNvPr id="42" name="TextBox 14">
                <a:extLst>
                  <a:ext uri="{FF2B5EF4-FFF2-40B4-BE49-F238E27FC236}">
                    <a16:creationId xmlns:a16="http://schemas.microsoft.com/office/drawing/2014/main" id="{91F014A9-2F3C-6949-9CAE-EF7821F36BF4}"/>
                  </a:ext>
                </a:extLst>
              </p:cNvPr>
              <p:cNvSpPr txBox="1"/>
              <p:nvPr/>
            </p:nvSpPr>
            <p:spPr>
              <a:xfrm>
                <a:off x="1398653" y="3053100"/>
                <a:ext cx="1752416" cy="44898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Level 3 Einschreiber</a:t>
                </a:r>
              </a:p>
              <a:p>
                <a:pPr algn="ctr" defTabSz="1219170" hangingPunct="0"/>
                <a:r>
                  <a:rPr lang="en-US" sz="1000" spc="0" dirty="0">
                    <a:solidFill>
                      <a:schemeClr val="accent6"/>
                    </a:solidFill>
                  </a:rPr>
                  <a:t>50+ PV</a:t>
                </a:r>
              </a:p>
            </p:txBody>
          </p:sp>
          <p:grpSp>
            <p:nvGrpSpPr>
              <p:cNvPr id="49" name="Group 48">
                <a:extLst>
                  <a:ext uri="{FF2B5EF4-FFF2-40B4-BE49-F238E27FC236}">
                    <a16:creationId xmlns:a16="http://schemas.microsoft.com/office/drawing/2014/main" id="{4268F75E-12DE-344F-85DC-EEE8AEB6D41F}"/>
                  </a:ext>
                </a:extLst>
              </p:cNvPr>
              <p:cNvGrpSpPr/>
              <p:nvPr/>
            </p:nvGrpSpPr>
            <p:grpSpPr>
              <a:xfrm>
                <a:off x="2389617" y="3508780"/>
                <a:ext cx="257175" cy="257175"/>
                <a:chOff x="2244833" y="4950584"/>
                <a:chExt cx="385832" cy="385832"/>
              </a:xfrm>
            </p:grpSpPr>
            <p:sp>
              <p:nvSpPr>
                <p:cNvPr id="50" name="Oval 49">
                  <a:extLst>
                    <a:ext uri="{FF2B5EF4-FFF2-40B4-BE49-F238E27FC236}">
                      <a16:creationId xmlns:a16="http://schemas.microsoft.com/office/drawing/2014/main" id="{E4C348EE-CF8A-314E-BA97-9E1777613409}"/>
                    </a:ext>
                  </a:extLst>
                </p:cNvPr>
                <p:cNvSpPr/>
                <p:nvPr/>
              </p:nvSpPr>
              <p:spPr>
                <a:xfrm>
                  <a:off x="2244833" y="4950584"/>
                  <a:ext cx="385832" cy="385832"/>
                </a:xfrm>
                <a:prstGeom prst="ellipse">
                  <a:avLst/>
                </a:prstGeom>
                <a:solidFill>
                  <a:schemeClr val="bg1"/>
                </a:solidFill>
                <a:ln w="22225" cap="flat">
                  <a:solidFill>
                    <a:schemeClr val="accent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1" name="Freeform 50">
                  <a:extLst>
                    <a:ext uri="{FF2B5EF4-FFF2-40B4-BE49-F238E27FC236}">
                      <a16:creationId xmlns:a16="http://schemas.microsoft.com/office/drawing/2014/main" id="{7105E5D0-90EE-7C49-A965-7BE3AC900D70}"/>
                    </a:ext>
                  </a:extLst>
                </p:cNvPr>
                <p:cNvSpPr/>
                <p:nvPr/>
              </p:nvSpPr>
              <p:spPr>
                <a:xfrm>
                  <a:off x="2381869" y="5064919"/>
                  <a:ext cx="111760" cy="157163"/>
                </a:xfrm>
                <a:custGeom>
                  <a:avLst/>
                  <a:gdLst>
                    <a:gd name="connsiteX0" fmla="*/ 0 w 228600"/>
                    <a:gd name="connsiteY0" fmla="*/ 185738 h 321469"/>
                    <a:gd name="connsiteX1" fmla="*/ 64293 w 228600"/>
                    <a:gd name="connsiteY1" fmla="*/ 321469 h 321469"/>
                    <a:gd name="connsiteX2" fmla="*/ 228600 w 228600"/>
                    <a:gd name="connsiteY2" fmla="*/ 0 h 321469"/>
                  </a:gdLst>
                  <a:ahLst/>
                  <a:cxnLst>
                    <a:cxn ang="0">
                      <a:pos x="connsiteX0" y="connsiteY0"/>
                    </a:cxn>
                    <a:cxn ang="0">
                      <a:pos x="connsiteX1" y="connsiteY1"/>
                    </a:cxn>
                    <a:cxn ang="0">
                      <a:pos x="connsiteX2" y="connsiteY2"/>
                    </a:cxn>
                  </a:cxnLst>
                  <a:rect l="l" t="t" r="r" b="b"/>
                  <a:pathLst>
                    <a:path w="228600" h="321469">
                      <a:moveTo>
                        <a:pt x="0" y="185738"/>
                      </a:moveTo>
                      <a:lnTo>
                        <a:pt x="64293" y="321469"/>
                      </a:lnTo>
                      <a:lnTo>
                        <a:pt x="228600" y="0"/>
                      </a:lnTo>
                    </a:path>
                  </a:pathLst>
                </a:custGeom>
                <a:noFill/>
                <a:ln w="22225" cap="rnd">
                  <a:solidFill>
                    <a:schemeClr val="accent6"/>
                  </a:solidFill>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endParaRPr>
                </a:p>
              </p:txBody>
            </p:sp>
          </p:grpSp>
          <p:sp>
            <p:nvSpPr>
              <p:cNvPr id="63" name="TextBox 14">
                <a:extLst>
                  <a:ext uri="{FF2B5EF4-FFF2-40B4-BE49-F238E27FC236}">
                    <a16:creationId xmlns:a16="http://schemas.microsoft.com/office/drawing/2014/main" id="{0C09A207-1CFC-E44C-843E-E1B07305FC63}"/>
                  </a:ext>
                </a:extLst>
              </p:cNvPr>
              <p:cNvSpPr txBox="1"/>
              <p:nvPr/>
            </p:nvSpPr>
            <p:spPr>
              <a:xfrm>
                <a:off x="1598214" y="4141732"/>
                <a:ext cx="1353294" cy="40672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kern="0" spc="20" dirty="0">
                    <a:solidFill>
                      <a:schemeClr val="bg2">
                        <a:lumMod val="25000"/>
                      </a:schemeClr>
                    </a:solidFill>
                    <a:latin typeface="GT Walsheim Pro Light" pitchFamily="2" charset="77"/>
                  </a:rPr>
                  <a:t>10 % = 8,50 €</a:t>
                </a:r>
              </a:p>
            </p:txBody>
          </p:sp>
        </p:grpSp>
      </p:grpSp>
      <p:grpSp>
        <p:nvGrpSpPr>
          <p:cNvPr id="19" name="Group 18">
            <a:extLst>
              <a:ext uri="{FF2B5EF4-FFF2-40B4-BE49-F238E27FC236}">
                <a16:creationId xmlns:a16="http://schemas.microsoft.com/office/drawing/2014/main" id="{8F8191B8-65CC-BE4B-88DD-2101ECE3084C}"/>
              </a:ext>
            </a:extLst>
          </p:cNvPr>
          <p:cNvGrpSpPr/>
          <p:nvPr/>
        </p:nvGrpSpPr>
        <p:grpSpPr>
          <a:xfrm>
            <a:off x="1342533" y="1177870"/>
            <a:ext cx="5511999" cy="1590553"/>
            <a:chOff x="1342533" y="1177870"/>
            <a:chExt cx="5511999" cy="1601609"/>
          </a:xfrm>
        </p:grpSpPr>
        <p:cxnSp>
          <p:nvCxnSpPr>
            <p:cNvPr id="26" name="Straight Connector 25">
              <a:extLst>
                <a:ext uri="{FF2B5EF4-FFF2-40B4-BE49-F238E27FC236}">
                  <a16:creationId xmlns:a16="http://schemas.microsoft.com/office/drawing/2014/main" id="{54BBCAA3-8F04-0E4A-A459-922ECF134278}"/>
                </a:ext>
              </a:extLst>
            </p:cNvPr>
            <p:cNvCxnSpPr>
              <a:cxnSpLocks/>
            </p:cNvCxnSpPr>
            <p:nvPr/>
          </p:nvCxnSpPr>
          <p:spPr>
            <a:xfrm flipV="1">
              <a:off x="3095103" y="1177870"/>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71" name="Straight Connector 70">
              <a:extLst>
                <a:ext uri="{FF2B5EF4-FFF2-40B4-BE49-F238E27FC236}">
                  <a16:creationId xmlns:a16="http://schemas.microsoft.com/office/drawing/2014/main" id="{C472060E-36FC-B44E-BD4D-B190D88BA2BB}"/>
                </a:ext>
              </a:extLst>
            </p:cNvPr>
            <p:cNvCxnSpPr>
              <a:cxnSpLocks/>
            </p:cNvCxnSpPr>
            <p:nvPr/>
          </p:nvCxnSpPr>
          <p:spPr>
            <a:xfrm flipV="1">
              <a:off x="5042808" y="1177870"/>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72" name="Straight Connector 71">
              <a:extLst>
                <a:ext uri="{FF2B5EF4-FFF2-40B4-BE49-F238E27FC236}">
                  <a16:creationId xmlns:a16="http://schemas.microsoft.com/office/drawing/2014/main" id="{2126740E-2756-3B4F-B695-32C98D3302D0}"/>
                </a:ext>
              </a:extLst>
            </p:cNvPr>
            <p:cNvCxnSpPr>
              <a:cxnSpLocks/>
            </p:cNvCxnSpPr>
            <p:nvPr/>
          </p:nvCxnSpPr>
          <p:spPr>
            <a:xfrm flipV="1">
              <a:off x="6854532" y="1177870"/>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74" name="Straight Connector 73">
              <a:extLst>
                <a:ext uri="{FF2B5EF4-FFF2-40B4-BE49-F238E27FC236}">
                  <a16:creationId xmlns:a16="http://schemas.microsoft.com/office/drawing/2014/main" id="{1A9814D8-E56D-AE40-8C7D-AF7626BB7F0E}"/>
                </a:ext>
              </a:extLst>
            </p:cNvPr>
            <p:cNvCxnSpPr>
              <a:cxnSpLocks/>
            </p:cNvCxnSpPr>
            <p:nvPr/>
          </p:nvCxnSpPr>
          <p:spPr>
            <a:xfrm flipV="1">
              <a:off x="1342533" y="1177870"/>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grpSp>
      <p:grpSp>
        <p:nvGrpSpPr>
          <p:cNvPr id="15" name="Group 14">
            <a:extLst>
              <a:ext uri="{FF2B5EF4-FFF2-40B4-BE49-F238E27FC236}">
                <a16:creationId xmlns:a16="http://schemas.microsoft.com/office/drawing/2014/main" id="{829F1C95-80B4-C14B-B4B7-4EE6486DF9D8}"/>
              </a:ext>
            </a:extLst>
          </p:cNvPr>
          <p:cNvGrpSpPr/>
          <p:nvPr/>
        </p:nvGrpSpPr>
        <p:grpSpPr>
          <a:xfrm>
            <a:off x="1342533" y="2972804"/>
            <a:ext cx="5511999" cy="1587004"/>
            <a:chOff x="1342533" y="2972803"/>
            <a:chExt cx="5511999" cy="1601609"/>
          </a:xfrm>
        </p:grpSpPr>
        <p:cxnSp>
          <p:nvCxnSpPr>
            <p:cNvPr id="75" name="Straight Connector 74">
              <a:extLst>
                <a:ext uri="{FF2B5EF4-FFF2-40B4-BE49-F238E27FC236}">
                  <a16:creationId xmlns:a16="http://schemas.microsoft.com/office/drawing/2014/main" id="{DBF6FA76-2536-1B4F-AF70-993134569AE0}"/>
                </a:ext>
              </a:extLst>
            </p:cNvPr>
            <p:cNvCxnSpPr>
              <a:cxnSpLocks/>
            </p:cNvCxnSpPr>
            <p:nvPr/>
          </p:nvCxnSpPr>
          <p:spPr>
            <a:xfrm flipV="1">
              <a:off x="3095103" y="2972803"/>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76" name="Straight Connector 75">
              <a:extLst>
                <a:ext uri="{FF2B5EF4-FFF2-40B4-BE49-F238E27FC236}">
                  <a16:creationId xmlns:a16="http://schemas.microsoft.com/office/drawing/2014/main" id="{32B8C1F8-9A19-3340-9B40-6BE2631A5D12}"/>
                </a:ext>
              </a:extLst>
            </p:cNvPr>
            <p:cNvCxnSpPr>
              <a:cxnSpLocks/>
            </p:cNvCxnSpPr>
            <p:nvPr/>
          </p:nvCxnSpPr>
          <p:spPr>
            <a:xfrm flipV="1">
              <a:off x="5042808" y="2972803"/>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77" name="Straight Connector 76">
              <a:extLst>
                <a:ext uri="{FF2B5EF4-FFF2-40B4-BE49-F238E27FC236}">
                  <a16:creationId xmlns:a16="http://schemas.microsoft.com/office/drawing/2014/main" id="{4A093EF5-6756-204D-A3EE-6D1165519EAA}"/>
                </a:ext>
              </a:extLst>
            </p:cNvPr>
            <p:cNvCxnSpPr>
              <a:cxnSpLocks/>
            </p:cNvCxnSpPr>
            <p:nvPr/>
          </p:nvCxnSpPr>
          <p:spPr>
            <a:xfrm flipV="1">
              <a:off x="6854532" y="2972803"/>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78" name="Straight Connector 77">
              <a:extLst>
                <a:ext uri="{FF2B5EF4-FFF2-40B4-BE49-F238E27FC236}">
                  <a16:creationId xmlns:a16="http://schemas.microsoft.com/office/drawing/2014/main" id="{D37C5592-7135-FE4B-B4F8-0B6F20B1CB00}"/>
                </a:ext>
              </a:extLst>
            </p:cNvPr>
            <p:cNvCxnSpPr>
              <a:cxnSpLocks/>
            </p:cNvCxnSpPr>
            <p:nvPr/>
          </p:nvCxnSpPr>
          <p:spPr>
            <a:xfrm flipV="1">
              <a:off x="1342533" y="2972803"/>
              <a:ext cx="0" cy="1601609"/>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grpSp>
      <p:pic>
        <p:nvPicPr>
          <p:cNvPr id="33" name="Graphic 32" descr="Male profile outline">
            <a:extLst>
              <a:ext uri="{FF2B5EF4-FFF2-40B4-BE49-F238E27FC236}">
                <a16:creationId xmlns:a16="http://schemas.microsoft.com/office/drawing/2014/main" id="{2E2BBC00-F526-2C0A-E673-1D2EC0B572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2942" y="1544328"/>
            <a:ext cx="755334" cy="854503"/>
          </a:xfrm>
          <a:prstGeom prst="rect">
            <a:avLst/>
          </a:prstGeom>
        </p:spPr>
      </p:pic>
      <p:pic>
        <p:nvPicPr>
          <p:cNvPr id="46" name="Graphic 45" descr="Male profile outline">
            <a:extLst>
              <a:ext uri="{FF2B5EF4-FFF2-40B4-BE49-F238E27FC236}">
                <a16:creationId xmlns:a16="http://schemas.microsoft.com/office/drawing/2014/main" id="{8EF4A6DB-C9B3-42C3-46BB-3E7C24EBD4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5590" y="3365444"/>
            <a:ext cx="755334" cy="854503"/>
          </a:xfrm>
          <a:prstGeom prst="rect">
            <a:avLst/>
          </a:prstGeom>
        </p:spPr>
      </p:pic>
    </p:spTree>
    <p:extLst>
      <p:ext uri="{BB962C8B-B14F-4D97-AF65-F5344CB8AC3E}">
        <p14:creationId xmlns:p14="http://schemas.microsoft.com/office/powerpoint/2010/main" val="406773413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 name="Rounded Rectangle 95">
            <a:extLst>
              <a:ext uri="{FF2B5EF4-FFF2-40B4-BE49-F238E27FC236}">
                <a16:creationId xmlns:a16="http://schemas.microsoft.com/office/drawing/2014/main" id="{E78313EF-D011-054B-B8B8-8C046DA154B5}"/>
              </a:ext>
            </a:extLst>
          </p:cNvPr>
          <p:cNvSpPr/>
          <p:nvPr/>
        </p:nvSpPr>
        <p:spPr>
          <a:xfrm>
            <a:off x="4753428" y="1962948"/>
            <a:ext cx="3958771" cy="2544637"/>
          </a:xfrm>
          <a:prstGeom prst="roundRect">
            <a:avLst>
              <a:gd name="adj" fmla="val 6362"/>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endParaRPr lang="en-US" sz="1400" dirty="0">
              <a:solidFill>
                <a:schemeClr val="bg1"/>
              </a:solidFill>
              <a:latin typeface="GT Walsheim Pro Light" pitchFamily="2" charset="77"/>
            </a:endParaRPr>
          </a:p>
        </p:txBody>
      </p:sp>
      <p:sp>
        <p:nvSpPr>
          <p:cNvPr id="95" name="Rounded Rectangle 94">
            <a:extLst>
              <a:ext uri="{FF2B5EF4-FFF2-40B4-BE49-F238E27FC236}">
                <a16:creationId xmlns:a16="http://schemas.microsoft.com/office/drawing/2014/main" id="{EE11DE2F-1068-714E-A76F-2392670BE4A0}"/>
              </a:ext>
            </a:extLst>
          </p:cNvPr>
          <p:cNvSpPr/>
          <p:nvPr/>
        </p:nvSpPr>
        <p:spPr>
          <a:xfrm>
            <a:off x="431800" y="1962948"/>
            <a:ext cx="3924300" cy="2544637"/>
          </a:xfrm>
          <a:prstGeom prst="roundRect">
            <a:avLst>
              <a:gd name="adj" fmla="val 6362"/>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endParaRPr lang="en-US" sz="1400" dirty="0">
              <a:solidFill>
                <a:schemeClr val="bg1"/>
              </a:solidFill>
              <a:latin typeface="GT Walsheim Pro Light" pitchFamily="2" charset="77"/>
            </a:endParaRPr>
          </a:p>
        </p:txBody>
      </p:sp>
      <p:sp>
        <p:nvSpPr>
          <p:cNvPr id="102" name="Rectangle 101">
            <a:extLst>
              <a:ext uri="{FF2B5EF4-FFF2-40B4-BE49-F238E27FC236}">
                <a16:creationId xmlns:a16="http://schemas.microsoft.com/office/drawing/2014/main" id="{348D57DB-3E6C-AB47-9468-4060DDBD47C3}"/>
              </a:ext>
            </a:extLst>
          </p:cNvPr>
          <p:cNvSpPr/>
          <p:nvPr/>
        </p:nvSpPr>
        <p:spPr>
          <a:xfrm>
            <a:off x="0" y="4606065"/>
            <a:ext cx="9144000" cy="537436"/>
          </a:xfrm>
          <a:prstGeom prst="rect">
            <a:avLst/>
          </a:prstGeom>
          <a:solidFill>
            <a:srgbClr val="FBF7F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a:xfrm>
            <a:off x="452438" y="404813"/>
            <a:ext cx="8691562" cy="537436"/>
          </a:xfrm>
          <a:ln w="12700">
            <a:miter lim="400000"/>
          </a:ln>
        </p:spPr>
        <p:txBody>
          <a:bodyPr lIns="0" tIns="0" rIns="0" bIns="0">
            <a:noAutofit/>
          </a:bodyPr>
          <a:lstStyle/>
          <a:p>
            <a:pPr defTabSz="1219170" hangingPunct="0"/>
            <a:r>
              <a:rPr lang="en-US" sz="3000" b="0" spc="0" dirty="0">
                <a:solidFill>
                  <a:schemeClr val="bg2">
                    <a:lumMod val="25000"/>
                  </a:schemeClr>
                </a:solidFill>
                <a:latin typeface="Domaine Display Medium" panose="020A0503080505060203" pitchFamily="18" charset="77"/>
              </a:rPr>
              <a:t>PV Reduktionen</a:t>
            </a: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7</a:t>
            </a:fld>
            <a:endParaRPr dirty="0">
              <a:solidFill>
                <a:schemeClr val="bg2">
                  <a:lumMod val="25000"/>
                </a:schemeClr>
              </a:solidFill>
            </a:endParaRPr>
          </a:p>
        </p:txBody>
      </p:sp>
      <p:sp>
        <p:nvSpPr>
          <p:cNvPr id="88" name="Title 4">
            <a:extLst>
              <a:ext uri="{FF2B5EF4-FFF2-40B4-BE49-F238E27FC236}">
                <a16:creationId xmlns:a16="http://schemas.microsoft.com/office/drawing/2014/main" id="{D2BA950D-827B-D345-8404-04A703648303}"/>
              </a:ext>
            </a:extLst>
          </p:cNvPr>
          <p:cNvSpPr txBox="1">
            <a:spLocks/>
          </p:cNvSpPr>
          <p:nvPr/>
        </p:nvSpPr>
        <p:spPr>
          <a:xfrm>
            <a:off x="452438" y="906219"/>
            <a:ext cx="8210068" cy="53743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oAutofit/>
          </a:bodyPr>
          <a:lstStyle>
            <a:defPPr marL="0" marR="0" indent="0" algn="l" defTabSz="342900" rtl="0" fontAlgn="auto" latinLnBrk="1" hangingPunct="0">
              <a:lnSpc>
                <a:spcPct val="100000"/>
              </a:lnSpc>
              <a:spcBef>
                <a:spcPts val="0"/>
              </a:spcBef>
              <a:spcAft>
                <a:spcPts val="0"/>
              </a:spcAft>
              <a:buClrTx/>
              <a:buSzTx/>
              <a:buFontTx/>
              <a:buNone/>
              <a:tabLst/>
              <a:defRPr kumimoji="0" sz="675" b="0" i="0" u="none" strike="noStrike" cap="none" spc="0" normalizeH="0" baseline="0">
                <a:ln>
                  <a:noFill/>
                </a:ln>
                <a:solidFill>
                  <a:srgbClr val="000000"/>
                </a:solidFill>
                <a:effectLst/>
                <a:uFillTx/>
              </a:defRPr>
            </a:defPPr>
            <a:lvl1pPr marL="185738" indent="-185738" algn="l" defTabSz="1219170">
              <a:buFont typeface="Arial" panose="020B0604020202020204" pitchFamily="34" charset="0"/>
              <a:buChar char="•"/>
              <a:defRPr sz="1400">
                <a:solidFill>
                  <a:schemeClr val="bg2">
                    <a:lumMod val="25000"/>
                  </a:schemeClr>
                </a:solidFill>
                <a:latin typeface="GT Walsheim Pro Light" pitchFamily="2" charset="77"/>
              </a:defRPr>
            </a:lvl1pPr>
            <a:lvl2pPr algn="l">
              <a:lnSpc>
                <a:spcPct val="80000"/>
              </a:lnSpc>
              <a:defRPr sz="3188" b="1" spc="-64">
                <a:solidFill>
                  <a:srgbClr val="000000"/>
                </a:solidFill>
              </a:defRPr>
            </a:lvl2pPr>
            <a:lvl3pPr algn="l">
              <a:lnSpc>
                <a:spcPct val="80000"/>
              </a:lnSpc>
              <a:defRPr sz="3188" b="1" spc="-64">
                <a:solidFill>
                  <a:srgbClr val="000000"/>
                </a:solidFill>
              </a:defRPr>
            </a:lvl3pPr>
            <a:lvl4pPr algn="l">
              <a:lnSpc>
                <a:spcPct val="80000"/>
              </a:lnSpc>
              <a:defRPr sz="3188" b="1" spc="-64">
                <a:solidFill>
                  <a:srgbClr val="000000"/>
                </a:solidFill>
              </a:defRPr>
            </a:lvl4pPr>
            <a:lvl5pPr algn="l">
              <a:lnSpc>
                <a:spcPct val="80000"/>
              </a:lnSpc>
              <a:defRPr sz="3188" b="1" spc="-64">
                <a:solidFill>
                  <a:srgbClr val="000000"/>
                </a:solidFill>
              </a:defRPr>
            </a:lvl5pPr>
            <a:lvl6pPr algn="l">
              <a:lnSpc>
                <a:spcPct val="80000"/>
              </a:lnSpc>
              <a:defRPr sz="3188" b="1" spc="-64">
                <a:solidFill>
                  <a:srgbClr val="000000"/>
                </a:solidFill>
              </a:defRPr>
            </a:lvl6pPr>
            <a:lvl7pPr algn="l">
              <a:lnSpc>
                <a:spcPct val="80000"/>
              </a:lnSpc>
              <a:defRPr sz="3188" b="1" spc="-64">
                <a:solidFill>
                  <a:srgbClr val="000000"/>
                </a:solidFill>
              </a:defRPr>
            </a:lvl7pPr>
            <a:lvl8pPr algn="l">
              <a:lnSpc>
                <a:spcPct val="80000"/>
              </a:lnSpc>
              <a:defRPr sz="3188" b="1" spc="-64">
                <a:solidFill>
                  <a:srgbClr val="000000"/>
                </a:solidFill>
              </a:defRPr>
            </a:lvl8pPr>
            <a:lvl9pPr algn="l">
              <a:lnSpc>
                <a:spcPct val="80000"/>
              </a:lnSpc>
              <a:defRPr sz="3188" b="1" spc="-64">
                <a:solidFill>
                  <a:srgbClr val="000000"/>
                </a:solidFill>
              </a:defRPr>
            </a:lvl9pPr>
          </a:lstStyle>
          <a:p>
            <a:pPr defTabSz="1219139">
              <a:spcAft>
                <a:spcPts val="200"/>
              </a:spcAft>
            </a:pPr>
            <a:r>
              <a:rPr lang="en-US" kern="0" dirty="0"/>
              <a:t>Wenn der Fast Start Bonus auf jedwedem Level ausgezahlt wird, wird das PV, das der Berechnung des Bonus zu Grunde liegt, für alle anderen Auszahlungen um 70 % reduziert.</a:t>
            </a:r>
          </a:p>
          <a:p>
            <a:pPr defTabSz="1219139">
              <a:spcAft>
                <a:spcPts val="200"/>
              </a:spcAft>
            </a:pPr>
            <a:r>
              <a:rPr lang="de-DE" kern="0" dirty="0"/>
              <a:t>Diese Reduktion betrifft nicht das OGV oder monatliche Volumen; sie betrifft nur andere </a:t>
            </a:r>
            <a:r>
              <a:rPr lang="de-DE" u="sng" kern="0" dirty="0"/>
              <a:t>Auszahlungen</a:t>
            </a:r>
            <a:r>
              <a:rPr lang="de-DE" kern="0" dirty="0"/>
              <a:t> auf das gleiche PV.</a:t>
            </a:r>
            <a:endParaRPr lang="en-US" kern="0" dirty="0"/>
          </a:p>
        </p:txBody>
      </p:sp>
      <p:sp>
        <p:nvSpPr>
          <p:cNvPr id="89" name="TextBox 14">
            <a:extLst>
              <a:ext uri="{FF2B5EF4-FFF2-40B4-BE49-F238E27FC236}">
                <a16:creationId xmlns:a16="http://schemas.microsoft.com/office/drawing/2014/main" id="{184B1CCB-3B13-624C-BAC7-E72932D853D8}"/>
              </a:ext>
            </a:extLst>
          </p:cNvPr>
          <p:cNvSpPr txBox="1"/>
          <p:nvPr/>
        </p:nvSpPr>
        <p:spPr>
          <a:xfrm>
            <a:off x="429760" y="1959171"/>
            <a:ext cx="3960813" cy="6347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spc="0" dirty="0">
                <a:solidFill>
                  <a:schemeClr val="accent1"/>
                </a:solidFill>
              </a:rPr>
              <a:t>Aktuell*</a:t>
            </a:r>
            <a:endParaRPr lang="en-US" sz="1100" kern="0" spc="20" dirty="0">
              <a:solidFill>
                <a:schemeClr val="accent1"/>
              </a:solidFill>
              <a:latin typeface="GT Walsheim Pro Light" pitchFamily="2" charset="77"/>
            </a:endParaRPr>
          </a:p>
        </p:txBody>
      </p:sp>
      <p:sp>
        <p:nvSpPr>
          <p:cNvPr id="91" name="TextBox 14">
            <a:extLst>
              <a:ext uri="{FF2B5EF4-FFF2-40B4-BE49-F238E27FC236}">
                <a16:creationId xmlns:a16="http://schemas.microsoft.com/office/drawing/2014/main" id="{F5CEE045-901C-EF47-A7B9-F0C3C0D720CE}"/>
              </a:ext>
            </a:extLst>
          </p:cNvPr>
          <p:cNvSpPr txBox="1"/>
          <p:nvPr/>
        </p:nvSpPr>
        <p:spPr>
          <a:xfrm>
            <a:off x="4755160" y="1956488"/>
            <a:ext cx="3960813" cy="6347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2800" spc="0" dirty="0">
                <a:solidFill>
                  <a:schemeClr val="accent1"/>
                </a:solidFill>
              </a:rPr>
              <a:t>Neu*</a:t>
            </a:r>
            <a:endParaRPr lang="en-US" sz="2800" kern="0" spc="0" dirty="0">
              <a:solidFill>
                <a:schemeClr val="accent1"/>
              </a:solidFill>
            </a:endParaRPr>
          </a:p>
        </p:txBody>
      </p:sp>
      <p:pic>
        <p:nvPicPr>
          <p:cNvPr id="93" name="Picture 92">
            <a:extLst>
              <a:ext uri="{FF2B5EF4-FFF2-40B4-BE49-F238E27FC236}">
                <a16:creationId xmlns:a16="http://schemas.microsoft.com/office/drawing/2014/main" id="{42A1E33B-A756-D343-9EE9-4D7421A10894}"/>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560875" y="2803688"/>
            <a:ext cx="737063" cy="737063"/>
          </a:xfrm>
          <a:prstGeom prst="rect">
            <a:avLst/>
          </a:prstGeom>
        </p:spPr>
      </p:pic>
      <p:sp>
        <p:nvSpPr>
          <p:cNvPr id="94" name="TextBox 14">
            <a:extLst>
              <a:ext uri="{FF2B5EF4-FFF2-40B4-BE49-F238E27FC236}">
                <a16:creationId xmlns:a16="http://schemas.microsoft.com/office/drawing/2014/main" id="{750AB136-A584-534D-A195-16712AFD28B7}"/>
              </a:ext>
            </a:extLst>
          </p:cNvPr>
          <p:cNvSpPr txBox="1"/>
          <p:nvPr/>
        </p:nvSpPr>
        <p:spPr>
          <a:xfrm>
            <a:off x="1352386" y="3144466"/>
            <a:ext cx="1322630" cy="9691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defTabSz="1219170" hangingPunct="0"/>
            <a:r>
              <a:rPr lang="en-US" sz="1100" spc="0" dirty="0">
                <a:solidFill>
                  <a:schemeClr val="bg2">
                    <a:lumMod val="25000"/>
                  </a:schemeClr>
                </a:solidFill>
              </a:rPr>
              <a:t>1. Monat</a:t>
            </a:r>
            <a:br>
              <a:rPr lang="en-US" sz="1100" kern="0" spc="0" dirty="0">
                <a:solidFill>
                  <a:schemeClr val="bg2">
                    <a:lumMod val="25000"/>
                  </a:schemeClr>
                </a:solidFill>
              </a:rPr>
            </a:br>
            <a:r>
              <a:rPr lang="en-US" sz="1100" kern="0" spc="0" dirty="0">
                <a:solidFill>
                  <a:schemeClr val="bg2">
                    <a:lumMod val="25000"/>
                  </a:schemeClr>
                </a:solidFill>
              </a:rPr>
              <a:t>50 % Bonus</a:t>
            </a:r>
            <a:endParaRPr lang="en-US" sz="1200" kern="0" spc="20" dirty="0">
              <a:solidFill>
                <a:schemeClr val="bg2">
                  <a:lumMod val="25000"/>
                </a:schemeClr>
              </a:solidFill>
              <a:latin typeface="GT Walsheim Pro Light" pitchFamily="2" charset="77"/>
            </a:endParaRPr>
          </a:p>
        </p:txBody>
      </p:sp>
      <p:sp>
        <p:nvSpPr>
          <p:cNvPr id="97" name="TextBox 14">
            <a:extLst>
              <a:ext uri="{FF2B5EF4-FFF2-40B4-BE49-F238E27FC236}">
                <a16:creationId xmlns:a16="http://schemas.microsoft.com/office/drawing/2014/main" id="{5C71145F-BEDD-4845-8D48-C56D741514EA}"/>
              </a:ext>
            </a:extLst>
          </p:cNvPr>
          <p:cNvSpPr txBox="1"/>
          <p:nvPr/>
        </p:nvSpPr>
        <p:spPr>
          <a:xfrm>
            <a:off x="1338900" y="3679441"/>
            <a:ext cx="1322630" cy="548552"/>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defTabSz="1219170"/>
            <a:r>
              <a:rPr lang="en-US" sz="1100" spc="0" dirty="0">
                <a:solidFill>
                  <a:schemeClr val="bg2">
                    <a:lumMod val="25000"/>
                  </a:schemeClr>
                </a:solidFill>
              </a:rPr>
              <a:t>100 PV – 100 %</a:t>
            </a:r>
            <a:r>
              <a:rPr lang="en-US" sz="1100" kern="0" spc="0" dirty="0">
                <a:solidFill>
                  <a:schemeClr val="bg2">
                    <a:lumMod val="25000"/>
                  </a:schemeClr>
                </a:solidFill>
              </a:rPr>
              <a:t> </a:t>
            </a:r>
            <a:br>
              <a:rPr lang="en-US" sz="1100" kern="0" spc="0" dirty="0">
                <a:solidFill>
                  <a:schemeClr val="bg2">
                    <a:lumMod val="25000"/>
                  </a:schemeClr>
                </a:solidFill>
              </a:rPr>
            </a:br>
            <a:r>
              <a:rPr lang="en-US" sz="1100" kern="0" spc="0" dirty="0">
                <a:solidFill>
                  <a:schemeClr val="bg2">
                    <a:lumMod val="25000"/>
                  </a:schemeClr>
                </a:solidFill>
              </a:rPr>
              <a:t>= </a:t>
            </a:r>
            <a:r>
              <a:rPr lang="en-US" sz="1100" spc="0" dirty="0">
                <a:solidFill>
                  <a:schemeClr val="bg2">
                    <a:lumMod val="25000"/>
                  </a:schemeClr>
                </a:solidFill>
              </a:rPr>
              <a:t>0 PV</a:t>
            </a:r>
            <a:endParaRPr lang="en-US" sz="1100" kern="0" spc="20" dirty="0">
              <a:solidFill>
                <a:schemeClr val="bg2">
                  <a:lumMod val="25000"/>
                </a:schemeClr>
              </a:solidFill>
              <a:latin typeface="GT Walsheim Pro Light" pitchFamily="2" charset="77"/>
            </a:endParaRPr>
          </a:p>
        </p:txBody>
      </p:sp>
      <p:pic>
        <p:nvPicPr>
          <p:cNvPr id="99" name="Picture 98">
            <a:extLst>
              <a:ext uri="{FF2B5EF4-FFF2-40B4-BE49-F238E27FC236}">
                <a16:creationId xmlns:a16="http://schemas.microsoft.com/office/drawing/2014/main" id="{07068BBC-A361-4345-8C76-E2E3E4463CB0}"/>
              </a:ext>
            </a:extLst>
          </p:cNvPr>
          <p:cNvPicPr>
            <a:picLocks noChangeAspect="1"/>
          </p:cNvPicPr>
          <p:nvPr/>
        </p:nvPicPr>
        <p:blipFill>
          <a:blip r:embed="rId5" cstate="print">
            <a:alphaModFix amt="76000"/>
            <a:extLst>
              <a:ext uri="{BEBA8EAE-BF5A-486C-A8C5-ECC9F3942E4B}">
                <a14:imgProps xmlns:a14="http://schemas.microsoft.com/office/drawing/2010/main">
                  <a14:imgLayer r:embed="rId6">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5494349" y="2759907"/>
            <a:ext cx="1135734" cy="1135734"/>
          </a:xfrm>
          <a:prstGeom prst="rect">
            <a:avLst/>
          </a:prstGeom>
        </p:spPr>
      </p:pic>
      <p:sp>
        <p:nvSpPr>
          <p:cNvPr id="100" name="TextBox 14">
            <a:extLst>
              <a:ext uri="{FF2B5EF4-FFF2-40B4-BE49-F238E27FC236}">
                <a16:creationId xmlns:a16="http://schemas.microsoft.com/office/drawing/2014/main" id="{817C8878-19F8-FC4A-9587-386973B2D91F}"/>
              </a:ext>
            </a:extLst>
          </p:cNvPr>
          <p:cNvSpPr txBox="1"/>
          <p:nvPr/>
        </p:nvSpPr>
        <p:spPr>
          <a:xfrm>
            <a:off x="5389047" y="4072308"/>
            <a:ext cx="1322630" cy="9691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2">
                    <a:lumMod val="25000"/>
                  </a:schemeClr>
                </a:solidFill>
              </a:rPr>
              <a:t>1., 2. und 3. Monat</a:t>
            </a:r>
          </a:p>
          <a:p>
            <a:pPr algn="ctr" defTabSz="1219170" hangingPunct="0"/>
            <a:r>
              <a:rPr lang="en-US" sz="1100" kern="0" spc="0" dirty="0">
                <a:solidFill>
                  <a:schemeClr val="bg2">
                    <a:lumMod val="25000"/>
                  </a:schemeClr>
                </a:solidFill>
              </a:rPr>
              <a:t>25 % Bonus</a:t>
            </a:r>
            <a:endParaRPr lang="en-US" sz="1200" kern="0" spc="20" dirty="0">
              <a:solidFill>
                <a:schemeClr val="bg2">
                  <a:lumMod val="25000"/>
                </a:schemeClr>
              </a:solidFill>
              <a:latin typeface="GT Walsheim Pro Light" pitchFamily="2" charset="77"/>
            </a:endParaRPr>
          </a:p>
        </p:txBody>
      </p:sp>
      <p:sp>
        <p:nvSpPr>
          <p:cNvPr id="101" name="TextBox 14">
            <a:extLst>
              <a:ext uri="{FF2B5EF4-FFF2-40B4-BE49-F238E27FC236}">
                <a16:creationId xmlns:a16="http://schemas.microsoft.com/office/drawing/2014/main" id="{4E711A96-EB5E-A94A-A4A2-FC794B512932}"/>
              </a:ext>
            </a:extLst>
          </p:cNvPr>
          <p:cNvSpPr txBox="1"/>
          <p:nvPr/>
        </p:nvSpPr>
        <p:spPr>
          <a:xfrm>
            <a:off x="6975221" y="3866817"/>
            <a:ext cx="1322630" cy="35469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spc="0" dirty="0">
                <a:solidFill>
                  <a:schemeClr val="bg2">
                    <a:lumMod val="25000"/>
                  </a:schemeClr>
                </a:solidFill>
              </a:rPr>
              <a:t>100 PV – 70 %</a:t>
            </a:r>
            <a:r>
              <a:rPr lang="en-US" sz="1100" kern="0" spc="0" dirty="0">
                <a:solidFill>
                  <a:schemeClr val="bg2">
                    <a:lumMod val="25000"/>
                  </a:schemeClr>
                </a:solidFill>
              </a:rPr>
              <a:t> </a:t>
            </a:r>
            <a:br>
              <a:rPr lang="en-US" sz="1100" kern="0" spc="0" dirty="0">
                <a:solidFill>
                  <a:schemeClr val="bg2">
                    <a:lumMod val="25000"/>
                  </a:schemeClr>
                </a:solidFill>
              </a:rPr>
            </a:br>
            <a:r>
              <a:rPr lang="en-US" sz="1100" kern="0" spc="0" dirty="0">
                <a:solidFill>
                  <a:schemeClr val="bg2">
                    <a:lumMod val="25000"/>
                  </a:schemeClr>
                </a:solidFill>
              </a:rPr>
              <a:t>= </a:t>
            </a:r>
            <a:r>
              <a:rPr lang="en-US" sz="1100" spc="0" dirty="0">
                <a:solidFill>
                  <a:schemeClr val="bg2">
                    <a:lumMod val="25000"/>
                  </a:schemeClr>
                </a:solidFill>
              </a:rPr>
              <a:t>30 PV</a:t>
            </a:r>
            <a:endParaRPr lang="en-US" sz="1100" kern="0" spc="20" dirty="0">
              <a:solidFill>
                <a:schemeClr val="bg2">
                  <a:lumMod val="25000"/>
                </a:schemeClr>
              </a:solidFill>
              <a:latin typeface="GT Walsheim Pro Light" pitchFamily="2" charset="77"/>
            </a:endParaRPr>
          </a:p>
        </p:txBody>
      </p:sp>
      <p:cxnSp>
        <p:nvCxnSpPr>
          <p:cNvPr id="104" name="Straight Connector 103">
            <a:extLst>
              <a:ext uri="{FF2B5EF4-FFF2-40B4-BE49-F238E27FC236}">
                <a16:creationId xmlns:a16="http://schemas.microsoft.com/office/drawing/2014/main" id="{4F3D31BA-3DF2-7344-9F5D-219406D019E8}"/>
              </a:ext>
            </a:extLst>
          </p:cNvPr>
          <p:cNvCxnSpPr>
            <a:cxnSpLocks/>
          </p:cNvCxnSpPr>
          <p:nvPr/>
        </p:nvCxnSpPr>
        <p:spPr>
          <a:xfrm>
            <a:off x="433584" y="2593148"/>
            <a:ext cx="3924300" cy="0"/>
          </a:xfrm>
          <a:prstGeom prst="line">
            <a:avLst/>
          </a:prstGeom>
          <a:noFill/>
          <a:ln w="9525" cap="flat">
            <a:solidFill>
              <a:schemeClr val="accent1">
                <a:alpha val="62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5" name="Straight Connector 104">
            <a:extLst>
              <a:ext uri="{FF2B5EF4-FFF2-40B4-BE49-F238E27FC236}">
                <a16:creationId xmlns:a16="http://schemas.microsoft.com/office/drawing/2014/main" id="{D20C117F-9D65-F846-ADEB-1E913CD07D42}"/>
              </a:ext>
            </a:extLst>
          </p:cNvPr>
          <p:cNvCxnSpPr>
            <a:cxnSpLocks/>
          </p:cNvCxnSpPr>
          <p:nvPr/>
        </p:nvCxnSpPr>
        <p:spPr>
          <a:xfrm>
            <a:off x="4753428" y="2593148"/>
            <a:ext cx="3958772" cy="0"/>
          </a:xfrm>
          <a:prstGeom prst="line">
            <a:avLst/>
          </a:prstGeom>
          <a:noFill/>
          <a:ln w="9525" cap="flat">
            <a:solidFill>
              <a:schemeClr val="accent1">
                <a:alpha val="62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2" name="Straight Connector 1">
            <a:extLst>
              <a:ext uri="{FF2B5EF4-FFF2-40B4-BE49-F238E27FC236}">
                <a16:creationId xmlns:a16="http://schemas.microsoft.com/office/drawing/2014/main" id="{193BEFCF-86FB-C19C-126B-7446665931CB}"/>
              </a:ext>
            </a:extLst>
          </p:cNvPr>
          <p:cNvCxnSpPr>
            <a:cxnSpLocks/>
          </p:cNvCxnSpPr>
          <p:nvPr/>
        </p:nvCxnSpPr>
        <p:spPr>
          <a:xfrm>
            <a:off x="2425924" y="2705228"/>
            <a:ext cx="0" cy="1605400"/>
          </a:xfrm>
          <a:prstGeom prst="line">
            <a:avLst/>
          </a:prstGeom>
          <a:noFill/>
          <a:ln w="9525" cap="flat">
            <a:solidFill>
              <a:schemeClr val="accent1">
                <a:alpha val="62000"/>
              </a:schemeClr>
            </a:solidFill>
            <a:prstDash val="solid"/>
            <a:miter lim="400000"/>
          </a:ln>
          <a:effectLst/>
          <a:sp3d/>
        </p:spPr>
        <p:style>
          <a:lnRef idx="0">
            <a:scrgbClr r="0" g="0" b="0"/>
          </a:lnRef>
          <a:fillRef idx="0">
            <a:scrgbClr r="0" g="0" b="0"/>
          </a:fillRef>
          <a:effectRef idx="0">
            <a:scrgbClr r="0" g="0" b="0"/>
          </a:effectRef>
          <a:fontRef idx="none"/>
        </p:style>
      </p:cxnSp>
      <p:pic>
        <p:nvPicPr>
          <p:cNvPr id="6" name="Picture 5">
            <a:extLst>
              <a:ext uri="{FF2B5EF4-FFF2-40B4-BE49-F238E27FC236}">
                <a16:creationId xmlns:a16="http://schemas.microsoft.com/office/drawing/2014/main" id="{AB2734C4-F545-6819-8DBA-DFCEFD758C80}"/>
              </a:ext>
            </a:extLst>
          </p:cNvPr>
          <p:cNvPicPr>
            <a:picLocks noChangeAspect="1"/>
          </p:cNvPicPr>
          <p:nvPr/>
        </p:nvPicPr>
        <p:blipFill>
          <a:blip r:embed="rId3" cstate="print">
            <a:alphaModFix amt="76000"/>
            <a:extLst>
              <a:ext uri="{BEBA8EAE-BF5A-486C-A8C5-ECC9F3942E4B}">
                <a14:imgProps xmlns:a14="http://schemas.microsoft.com/office/drawing/2010/main">
                  <a14:imgLayer r:embed="rId4">
                    <a14:imgEffect>
                      <a14:colorTemperature colorTemp="7566"/>
                    </a14:imgEffect>
                    <a14:imgEffect>
                      <a14:saturation sat="209000"/>
                    </a14:imgEffect>
                    <a14:imgEffect>
                      <a14:brightnessContrast bright="69000"/>
                    </a14:imgEffect>
                  </a14:imgLayer>
                </a14:imgProps>
              </a:ext>
              <a:ext uri="{28A0092B-C50C-407E-A947-70E740481C1C}">
                <a14:useLocalDpi xmlns:a14="http://schemas.microsoft.com/office/drawing/2010/main" val="0"/>
              </a:ext>
            </a:extLst>
          </a:blip>
          <a:stretch>
            <a:fillRect/>
          </a:stretch>
        </p:blipFill>
        <p:spPr>
          <a:xfrm>
            <a:off x="2527559" y="2804215"/>
            <a:ext cx="737063" cy="737063"/>
          </a:xfrm>
          <a:prstGeom prst="rect">
            <a:avLst/>
          </a:prstGeom>
        </p:spPr>
      </p:pic>
      <p:sp>
        <p:nvSpPr>
          <p:cNvPr id="7" name="TextBox 14">
            <a:extLst>
              <a:ext uri="{FF2B5EF4-FFF2-40B4-BE49-F238E27FC236}">
                <a16:creationId xmlns:a16="http://schemas.microsoft.com/office/drawing/2014/main" id="{0D3EFD35-C51E-C187-2DC8-FD85FF655A41}"/>
              </a:ext>
            </a:extLst>
          </p:cNvPr>
          <p:cNvSpPr txBox="1"/>
          <p:nvPr/>
        </p:nvSpPr>
        <p:spPr>
          <a:xfrm>
            <a:off x="3319070" y="3144993"/>
            <a:ext cx="1322630" cy="9691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defTabSz="1219170" hangingPunct="0"/>
            <a:r>
              <a:rPr lang="en-US" sz="1100" spc="0" dirty="0">
                <a:solidFill>
                  <a:schemeClr val="bg2">
                    <a:lumMod val="25000"/>
                  </a:schemeClr>
                </a:solidFill>
              </a:rPr>
              <a:t>2. und 3.</a:t>
            </a:r>
          </a:p>
          <a:p>
            <a:pPr defTabSz="1219170" hangingPunct="0"/>
            <a:r>
              <a:rPr lang="en-US" sz="1100" spc="0" dirty="0">
                <a:solidFill>
                  <a:schemeClr val="bg2">
                    <a:lumMod val="25000"/>
                  </a:schemeClr>
                </a:solidFill>
              </a:rPr>
              <a:t>Monat</a:t>
            </a:r>
            <a:br>
              <a:rPr lang="en-US" sz="1100" kern="0" spc="0" dirty="0">
                <a:solidFill>
                  <a:schemeClr val="bg2">
                    <a:lumMod val="25000"/>
                  </a:schemeClr>
                </a:solidFill>
              </a:rPr>
            </a:br>
            <a:r>
              <a:rPr lang="en-US" sz="1100" kern="0" spc="0" dirty="0">
                <a:solidFill>
                  <a:schemeClr val="bg2">
                    <a:lumMod val="25000"/>
                  </a:schemeClr>
                </a:solidFill>
              </a:rPr>
              <a:t>25 % Bonus</a:t>
            </a:r>
            <a:endParaRPr lang="en-US" sz="1200" kern="0" spc="20" dirty="0">
              <a:solidFill>
                <a:schemeClr val="bg2">
                  <a:lumMod val="25000"/>
                </a:schemeClr>
              </a:solidFill>
              <a:latin typeface="GT Walsheim Pro Light" pitchFamily="2" charset="77"/>
            </a:endParaRPr>
          </a:p>
        </p:txBody>
      </p:sp>
      <p:sp>
        <p:nvSpPr>
          <p:cNvPr id="8" name="TextBox 14">
            <a:extLst>
              <a:ext uri="{FF2B5EF4-FFF2-40B4-BE49-F238E27FC236}">
                <a16:creationId xmlns:a16="http://schemas.microsoft.com/office/drawing/2014/main" id="{C8AE20D1-6789-9FB2-DF8F-A9059DDB4CD2}"/>
              </a:ext>
            </a:extLst>
          </p:cNvPr>
          <p:cNvSpPr txBox="1"/>
          <p:nvPr/>
        </p:nvSpPr>
        <p:spPr>
          <a:xfrm>
            <a:off x="3315011" y="3679968"/>
            <a:ext cx="1322630" cy="548552"/>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defTabSz="1219170"/>
            <a:r>
              <a:rPr lang="en-US" sz="1100" spc="0" dirty="0">
                <a:solidFill>
                  <a:schemeClr val="bg2">
                    <a:lumMod val="25000"/>
                  </a:schemeClr>
                </a:solidFill>
              </a:rPr>
              <a:t>100 PV – 70 %</a:t>
            </a:r>
            <a:r>
              <a:rPr lang="en-US" sz="1100" kern="0" spc="0" dirty="0">
                <a:solidFill>
                  <a:schemeClr val="bg2">
                    <a:lumMod val="25000"/>
                  </a:schemeClr>
                </a:solidFill>
              </a:rPr>
              <a:t> </a:t>
            </a:r>
            <a:br>
              <a:rPr lang="en-US" sz="1100" kern="0" spc="0" dirty="0">
                <a:solidFill>
                  <a:schemeClr val="bg2">
                    <a:lumMod val="25000"/>
                  </a:schemeClr>
                </a:solidFill>
              </a:rPr>
            </a:br>
            <a:r>
              <a:rPr lang="en-US" sz="1100" kern="0" spc="0" dirty="0">
                <a:solidFill>
                  <a:schemeClr val="bg2">
                    <a:lumMod val="25000"/>
                  </a:schemeClr>
                </a:solidFill>
              </a:rPr>
              <a:t>= 30</a:t>
            </a:r>
            <a:r>
              <a:rPr lang="en-US" sz="1100" spc="0" dirty="0">
                <a:solidFill>
                  <a:schemeClr val="bg2">
                    <a:lumMod val="25000"/>
                  </a:schemeClr>
                </a:solidFill>
              </a:rPr>
              <a:t> PV</a:t>
            </a:r>
            <a:endParaRPr lang="en-US" sz="1100" kern="0" spc="20" dirty="0">
              <a:solidFill>
                <a:schemeClr val="bg2">
                  <a:lumMod val="25000"/>
                </a:schemeClr>
              </a:solidFill>
              <a:latin typeface="GT Walsheim Pro Light" pitchFamily="2" charset="77"/>
            </a:endParaRPr>
          </a:p>
        </p:txBody>
      </p:sp>
      <p:sp>
        <p:nvSpPr>
          <p:cNvPr id="12" name="TextBox 11">
            <a:extLst>
              <a:ext uri="{FF2B5EF4-FFF2-40B4-BE49-F238E27FC236}">
                <a16:creationId xmlns:a16="http://schemas.microsoft.com/office/drawing/2014/main" id="{342B3373-B50F-8D37-657E-CED7C1B1404F}"/>
              </a:ext>
            </a:extLst>
          </p:cNvPr>
          <p:cNvSpPr txBox="1"/>
          <p:nvPr/>
        </p:nvSpPr>
        <p:spPr>
          <a:xfrm>
            <a:off x="447326" y="4822448"/>
            <a:ext cx="7951048"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defPPr marL="0" marR="0" indent="0" algn="l" defTabSz="342900" rtl="0" fontAlgn="auto" latinLnBrk="1" hangingPunct="0">
              <a:lnSpc>
                <a:spcPct val="100000"/>
              </a:lnSpc>
              <a:spcBef>
                <a:spcPts val="0"/>
              </a:spcBef>
              <a:spcAft>
                <a:spcPts val="0"/>
              </a:spcAft>
              <a:buClrTx/>
              <a:buSzTx/>
              <a:buFontTx/>
              <a:buNone/>
              <a:tabLst/>
              <a:defRPr kumimoji="0" sz="675" b="0" i="0" u="none" strike="noStrike" cap="none" spc="0" normalizeH="0" baseline="0">
                <a:ln>
                  <a:noFill/>
                </a:ln>
                <a:solidFill>
                  <a:srgbClr val="000000"/>
                </a:solidFill>
                <a:effectLst/>
                <a:uFillTx/>
              </a:defRPr>
            </a:defPPr>
            <a:lvl1pPr algn="l" defTabSz="2438338">
              <a:defRPr sz="800">
                <a:latin typeface="GT Walsheim Pro Light" pitchFamily="2" charset="77"/>
              </a:defRPr>
            </a:lvl1pPr>
          </a:lstStyle>
          <a:p>
            <a:r>
              <a:rPr lang="en-US" i="1" dirty="0"/>
              <a:t>*</a:t>
            </a:r>
            <a:r>
              <a:rPr lang="de-DE" i="1" dirty="0"/>
              <a:t>Beispiel für die Auszahlung der Unilevel-Kommission, wenn der FSB an den Einschreiber Level 1 gezahlt wird.</a:t>
            </a:r>
            <a:endParaRPr lang="en-US" i="1" dirty="0"/>
          </a:p>
        </p:txBody>
      </p:sp>
      <p:pic>
        <p:nvPicPr>
          <p:cNvPr id="3" name="Graphic 2" descr="Male profile outline">
            <a:extLst>
              <a:ext uri="{FF2B5EF4-FFF2-40B4-BE49-F238E27FC236}">
                <a16:creationId xmlns:a16="http://schemas.microsoft.com/office/drawing/2014/main" id="{B972D67C-0D86-D40C-9CFE-83E8210C5C4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9079" y="3655300"/>
            <a:ext cx="531266" cy="601017"/>
          </a:xfrm>
          <a:prstGeom prst="rect">
            <a:avLst/>
          </a:prstGeom>
        </p:spPr>
      </p:pic>
      <p:pic>
        <p:nvPicPr>
          <p:cNvPr id="9" name="Graphic 8" descr="Male profile outline">
            <a:extLst>
              <a:ext uri="{FF2B5EF4-FFF2-40B4-BE49-F238E27FC236}">
                <a16:creationId xmlns:a16="http://schemas.microsoft.com/office/drawing/2014/main" id="{905B4A63-754C-0E94-C262-DD451842BDB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641248" y="3653208"/>
            <a:ext cx="531266" cy="601017"/>
          </a:xfrm>
          <a:prstGeom prst="rect">
            <a:avLst/>
          </a:prstGeom>
        </p:spPr>
      </p:pic>
      <p:pic>
        <p:nvPicPr>
          <p:cNvPr id="10" name="Graphic 9" descr="Male profile outline">
            <a:extLst>
              <a:ext uri="{FF2B5EF4-FFF2-40B4-BE49-F238E27FC236}">
                <a16:creationId xmlns:a16="http://schemas.microsoft.com/office/drawing/2014/main" id="{25567C3A-0C1B-487E-88C7-C203685D0B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07845" y="2850824"/>
            <a:ext cx="888142" cy="1004748"/>
          </a:xfrm>
          <a:prstGeom prst="rect">
            <a:avLst/>
          </a:prstGeom>
        </p:spPr>
      </p:pic>
    </p:spTree>
    <p:extLst>
      <p:ext uri="{BB962C8B-B14F-4D97-AF65-F5344CB8AC3E}">
        <p14:creationId xmlns:p14="http://schemas.microsoft.com/office/powerpoint/2010/main" val="368797774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5BD48ACB-8B4F-7B48-A9A9-E82D8917ED3F}"/>
              </a:ext>
            </a:extLst>
          </p:cNvPr>
          <p:cNvSpPr/>
          <p:nvPr/>
        </p:nvSpPr>
        <p:spPr>
          <a:xfrm>
            <a:off x="0" y="4606065"/>
            <a:ext cx="9144000" cy="537436"/>
          </a:xfrm>
          <a:prstGeom prst="rect">
            <a:avLst/>
          </a:prstGeom>
          <a:solidFill>
            <a:srgbClr val="FBF7F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1" name="TextBox 30">
            <a:extLst>
              <a:ext uri="{FF2B5EF4-FFF2-40B4-BE49-F238E27FC236}">
                <a16:creationId xmlns:a16="http://schemas.microsoft.com/office/drawing/2014/main" id="{EAB55D09-C40A-D547-8EA9-A3E4DD68EC92}"/>
              </a:ext>
            </a:extLst>
          </p:cNvPr>
          <p:cNvSpPr txBox="1"/>
          <p:nvPr/>
        </p:nvSpPr>
        <p:spPr>
          <a:xfrm>
            <a:off x="447326" y="4760893"/>
            <a:ext cx="7951048"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defPPr marL="0" marR="0" indent="0" algn="l" defTabSz="342900" rtl="0" fontAlgn="auto" latinLnBrk="1" hangingPunct="0">
              <a:lnSpc>
                <a:spcPct val="100000"/>
              </a:lnSpc>
              <a:spcBef>
                <a:spcPts val="0"/>
              </a:spcBef>
              <a:spcAft>
                <a:spcPts val="0"/>
              </a:spcAft>
              <a:buClrTx/>
              <a:buSzTx/>
              <a:buFontTx/>
              <a:buNone/>
              <a:tabLst/>
              <a:defRPr kumimoji="0" sz="675" b="0" i="0" u="none" strike="noStrike" cap="none" spc="0" normalizeH="0" baseline="0">
                <a:ln>
                  <a:noFill/>
                </a:ln>
                <a:solidFill>
                  <a:srgbClr val="000000"/>
                </a:solidFill>
                <a:effectLst/>
                <a:uFillTx/>
              </a:defRPr>
            </a:defPPr>
            <a:lvl1pPr algn="l" defTabSz="2438338">
              <a:defRPr sz="800">
                <a:latin typeface="GT Walsheim Pro Light" pitchFamily="2" charset="77"/>
              </a:defRPr>
            </a:lvl1pPr>
          </a:lstStyle>
          <a:p>
            <a:r>
              <a:rPr lang="de" dirty="0"/>
              <a:t>Diese Folie ist ein Beispiel (Bilder und Werte) und bezieht sich vielleicht nicht auf tatsächlich derzeitige Sets und Preise. </a:t>
            </a:r>
            <a:br>
              <a:rPr lang="de" dirty="0"/>
            </a:br>
            <a:r>
              <a:rPr lang="de" dirty="0"/>
              <a:t>Verdienste hängen von den Qualifikationskriterien ab. Die Preise und damit die </a:t>
            </a:r>
            <a:r>
              <a:rPr lang="en-GB" dirty="0"/>
              <a:t>Verdienste</a:t>
            </a:r>
            <a:r>
              <a:rPr lang="de" dirty="0"/>
              <a:t> können sich ändern.</a:t>
            </a:r>
          </a:p>
        </p:txBody>
      </p:sp>
      <p:pic>
        <p:nvPicPr>
          <p:cNvPr id="41" name="Picture 40">
            <a:extLst>
              <a:ext uri="{FF2B5EF4-FFF2-40B4-BE49-F238E27FC236}">
                <a16:creationId xmlns:a16="http://schemas.microsoft.com/office/drawing/2014/main" id="{3AF39A5B-9E25-0B46-B3FF-5B8A78018F3B}"/>
              </a:ext>
            </a:extLst>
          </p:cNvPr>
          <p:cNvPicPr>
            <a:picLocks noChangeAspect="1"/>
          </p:cNvPicPr>
          <p:nvPr/>
        </p:nvPicPr>
        <p:blipFill>
          <a:blip r:embed="rId3" cstate="print">
            <a:extLst>
              <a:ext uri="{28A0092B-C50C-407E-A947-70E740481C1C}">
                <a14:useLocalDpi xmlns:a14="http://schemas.microsoft.com/office/drawing/2010/main" val="0"/>
              </a:ext>
            </a:extLst>
          </a:blip>
          <a:srcRect t="22440" b="22440"/>
          <a:stretch/>
        </p:blipFill>
        <p:spPr>
          <a:xfrm>
            <a:off x="724067" y="1686484"/>
            <a:ext cx="2476678" cy="1365124"/>
          </a:xfrm>
          <a:prstGeom prst="rect">
            <a:avLst/>
          </a:prstGeom>
        </p:spPr>
      </p:pic>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p:txBody>
          <a:bodyPr>
            <a:noAutofit/>
          </a:bodyPr>
          <a:lstStyle/>
          <a:p>
            <a:pPr defTabSz="1219170" hangingPunct="0"/>
            <a:r>
              <a:rPr lang="en-GB" sz="3000" b="0" spc="0" dirty="0">
                <a:solidFill>
                  <a:schemeClr val="bg2">
                    <a:lumMod val="25000"/>
                  </a:schemeClr>
                </a:solidFill>
                <a:latin typeface="Domaine Display Medium" panose="020A0503080505060203" pitchFamily="18" charset="77"/>
              </a:rPr>
              <a:t>Fast Start Bonus</a:t>
            </a: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8</a:t>
            </a:fld>
            <a:endParaRPr dirty="0">
              <a:solidFill>
                <a:schemeClr val="bg2">
                  <a:lumMod val="25000"/>
                </a:schemeClr>
              </a:solidFill>
            </a:endParaRPr>
          </a:p>
        </p:txBody>
      </p:sp>
      <p:sp>
        <p:nvSpPr>
          <p:cNvPr id="39" name="TextBox 14">
            <a:extLst>
              <a:ext uri="{FF2B5EF4-FFF2-40B4-BE49-F238E27FC236}">
                <a16:creationId xmlns:a16="http://schemas.microsoft.com/office/drawing/2014/main" id="{679BF9BF-0763-8549-BAB0-C2FDDFAD2F45}"/>
              </a:ext>
            </a:extLst>
          </p:cNvPr>
          <p:cNvSpPr txBox="1"/>
          <p:nvPr/>
        </p:nvSpPr>
        <p:spPr>
          <a:xfrm>
            <a:off x="452438" y="1176257"/>
            <a:ext cx="2766250" cy="18564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1. Monat</a:t>
            </a:r>
          </a:p>
          <a:p>
            <a:pPr algn="ctr" defTabSz="1219170"/>
            <a:r>
              <a:rPr lang="en-US" sz="1000" spc="0" dirty="0">
                <a:solidFill>
                  <a:schemeClr val="accent6"/>
                </a:solidFill>
              </a:rPr>
              <a:t>175,95 PV bestellt</a:t>
            </a:r>
            <a:endParaRPr lang="en-US" sz="1400" kern="0" spc="0" dirty="0">
              <a:solidFill>
                <a:schemeClr val="accent6"/>
              </a:solidFill>
            </a:endParaRPr>
          </a:p>
        </p:txBody>
      </p:sp>
      <p:sp>
        <p:nvSpPr>
          <p:cNvPr id="40" name="TextBox 14">
            <a:extLst>
              <a:ext uri="{FF2B5EF4-FFF2-40B4-BE49-F238E27FC236}">
                <a16:creationId xmlns:a16="http://schemas.microsoft.com/office/drawing/2014/main" id="{91479282-D280-914F-8A44-A4EC74DB1802}"/>
              </a:ext>
            </a:extLst>
          </p:cNvPr>
          <p:cNvSpPr txBox="1"/>
          <p:nvPr/>
        </p:nvSpPr>
        <p:spPr>
          <a:xfrm>
            <a:off x="3147475" y="1176257"/>
            <a:ext cx="2766250" cy="18564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2. Monat</a:t>
            </a:r>
          </a:p>
          <a:p>
            <a:pPr algn="ctr" defTabSz="1219170"/>
            <a:r>
              <a:rPr lang="en-GB" sz="1000" spc="0" dirty="0">
                <a:solidFill>
                  <a:schemeClr val="accent6"/>
                </a:solidFill>
              </a:rPr>
              <a:t>151,85 PV bestellt</a:t>
            </a:r>
            <a:endParaRPr lang="en-US" sz="1000" spc="0" dirty="0">
              <a:solidFill>
                <a:schemeClr val="accent6"/>
              </a:solidFill>
            </a:endParaRPr>
          </a:p>
        </p:txBody>
      </p:sp>
      <p:sp>
        <p:nvSpPr>
          <p:cNvPr id="43" name="TextBox 14">
            <a:extLst>
              <a:ext uri="{FF2B5EF4-FFF2-40B4-BE49-F238E27FC236}">
                <a16:creationId xmlns:a16="http://schemas.microsoft.com/office/drawing/2014/main" id="{5F375380-484D-B14F-ACFA-A0FA4C3254BD}"/>
              </a:ext>
            </a:extLst>
          </p:cNvPr>
          <p:cNvSpPr txBox="1"/>
          <p:nvPr/>
        </p:nvSpPr>
        <p:spPr>
          <a:xfrm>
            <a:off x="5942643" y="1176257"/>
            <a:ext cx="2766250" cy="18564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400" kern="0" spc="0" dirty="0">
                <a:solidFill>
                  <a:schemeClr val="accent6"/>
                </a:solidFill>
              </a:rPr>
              <a:t>3. Monat</a:t>
            </a:r>
          </a:p>
          <a:p>
            <a:pPr algn="ctr" defTabSz="1219170"/>
            <a:r>
              <a:rPr lang="en-GB" sz="1000" spc="0" dirty="0">
                <a:solidFill>
                  <a:schemeClr val="accent6"/>
                </a:solidFill>
              </a:rPr>
              <a:t>164,20 PV bestellt</a:t>
            </a:r>
            <a:endParaRPr lang="en-US" sz="1000" spc="0" dirty="0">
              <a:solidFill>
                <a:schemeClr val="accent6"/>
              </a:solidFill>
            </a:endParaRPr>
          </a:p>
        </p:txBody>
      </p:sp>
      <p:grpSp>
        <p:nvGrpSpPr>
          <p:cNvPr id="21" name="Group 20">
            <a:extLst>
              <a:ext uri="{FF2B5EF4-FFF2-40B4-BE49-F238E27FC236}">
                <a16:creationId xmlns:a16="http://schemas.microsoft.com/office/drawing/2014/main" id="{04D50851-8899-3E4B-8442-27B5971F3C2B}"/>
              </a:ext>
            </a:extLst>
          </p:cNvPr>
          <p:cNvGrpSpPr/>
          <p:nvPr/>
        </p:nvGrpSpPr>
        <p:grpSpPr>
          <a:xfrm>
            <a:off x="3338294" y="1686483"/>
            <a:ext cx="2448924" cy="1284110"/>
            <a:chOff x="764791" y="2203700"/>
            <a:chExt cx="2898797" cy="1520004"/>
          </a:xfrm>
        </p:grpSpPr>
        <p:pic>
          <p:nvPicPr>
            <p:cNvPr id="8" name="Picture 7">
              <a:extLst>
                <a:ext uri="{FF2B5EF4-FFF2-40B4-BE49-F238E27FC236}">
                  <a16:creationId xmlns:a16="http://schemas.microsoft.com/office/drawing/2014/main" id="{10C2E7E0-8D8B-9F48-8AF6-8ACA4967B7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382" y="2568498"/>
              <a:ext cx="1155206" cy="1155206"/>
            </a:xfrm>
            <a:prstGeom prst="rect">
              <a:avLst/>
            </a:prstGeom>
          </p:spPr>
        </p:pic>
        <p:pic>
          <p:nvPicPr>
            <p:cNvPr id="10" name="Picture 9">
              <a:extLst>
                <a:ext uri="{FF2B5EF4-FFF2-40B4-BE49-F238E27FC236}">
                  <a16:creationId xmlns:a16="http://schemas.microsoft.com/office/drawing/2014/main" id="{72016F76-585A-1D4F-8CBC-5123E63839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30014" y="2826283"/>
              <a:ext cx="303433" cy="727657"/>
            </a:xfrm>
            <a:prstGeom prst="rect">
              <a:avLst/>
            </a:prstGeom>
          </p:spPr>
        </p:pic>
        <p:pic>
          <p:nvPicPr>
            <p:cNvPr id="13" name="Picture 12">
              <a:extLst>
                <a:ext uri="{FF2B5EF4-FFF2-40B4-BE49-F238E27FC236}">
                  <a16:creationId xmlns:a16="http://schemas.microsoft.com/office/drawing/2014/main" id="{F69546B4-D784-4C46-9BEC-1F5A9ED280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5219" y="2814810"/>
              <a:ext cx="205199" cy="727656"/>
            </a:xfrm>
            <a:prstGeom prst="rect">
              <a:avLst/>
            </a:prstGeom>
          </p:spPr>
        </p:pic>
        <p:pic>
          <p:nvPicPr>
            <p:cNvPr id="15" name="Picture 14">
              <a:extLst>
                <a:ext uri="{FF2B5EF4-FFF2-40B4-BE49-F238E27FC236}">
                  <a16:creationId xmlns:a16="http://schemas.microsoft.com/office/drawing/2014/main" id="{407148FA-76AF-2948-9B4D-881BDE90C0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64597" y="2340013"/>
              <a:ext cx="690523" cy="1317868"/>
            </a:xfrm>
            <a:prstGeom prst="rect">
              <a:avLst/>
            </a:prstGeom>
          </p:spPr>
        </p:pic>
        <p:pic>
          <p:nvPicPr>
            <p:cNvPr id="17" name="Picture 16">
              <a:extLst>
                <a:ext uri="{FF2B5EF4-FFF2-40B4-BE49-F238E27FC236}">
                  <a16:creationId xmlns:a16="http://schemas.microsoft.com/office/drawing/2014/main" id="{9851E902-F389-C448-8850-AEDA7BD6E44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9489" r="29489"/>
            <a:stretch/>
          </p:blipFill>
          <p:spPr>
            <a:xfrm>
              <a:off x="1213973" y="2203700"/>
              <a:ext cx="614250" cy="1497394"/>
            </a:xfrm>
            <a:prstGeom prst="rect">
              <a:avLst/>
            </a:prstGeom>
          </p:spPr>
        </p:pic>
        <p:pic>
          <p:nvPicPr>
            <p:cNvPr id="19" name="Picture 18" descr="A picture containing text, toiletry, skin cream, lotion&#10;&#10;Description automatically generated">
              <a:extLst>
                <a:ext uri="{FF2B5EF4-FFF2-40B4-BE49-F238E27FC236}">
                  <a16:creationId xmlns:a16="http://schemas.microsoft.com/office/drawing/2014/main" id="{5A6CF632-7246-BE42-9334-7B02738E50E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4791" y="2481998"/>
              <a:ext cx="847449" cy="1135053"/>
            </a:xfrm>
            <a:prstGeom prst="rect">
              <a:avLst/>
            </a:prstGeom>
          </p:spPr>
        </p:pic>
      </p:grpSp>
      <p:grpSp>
        <p:nvGrpSpPr>
          <p:cNvPr id="30" name="Group 29">
            <a:extLst>
              <a:ext uri="{FF2B5EF4-FFF2-40B4-BE49-F238E27FC236}">
                <a16:creationId xmlns:a16="http://schemas.microsoft.com/office/drawing/2014/main" id="{2F879CA3-081F-8643-B3C3-4915A9CED35B}"/>
              </a:ext>
            </a:extLst>
          </p:cNvPr>
          <p:cNvGrpSpPr/>
          <p:nvPr/>
        </p:nvGrpSpPr>
        <p:grpSpPr>
          <a:xfrm>
            <a:off x="6277981" y="1854535"/>
            <a:ext cx="2293434" cy="1217951"/>
            <a:chOff x="3412982" y="2419970"/>
            <a:chExt cx="2597368" cy="1379358"/>
          </a:xfrm>
        </p:grpSpPr>
        <p:pic>
          <p:nvPicPr>
            <p:cNvPr id="23" name="Picture 22">
              <a:extLst>
                <a:ext uri="{FF2B5EF4-FFF2-40B4-BE49-F238E27FC236}">
                  <a16:creationId xmlns:a16="http://schemas.microsoft.com/office/drawing/2014/main" id="{08D34F1F-EDBD-C348-A77A-08F18793FB6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90133" y="2419970"/>
              <a:ext cx="1220217" cy="1220217"/>
            </a:xfrm>
            <a:prstGeom prst="rect">
              <a:avLst/>
            </a:prstGeom>
          </p:spPr>
        </p:pic>
        <p:pic>
          <p:nvPicPr>
            <p:cNvPr id="25" name="Picture 24">
              <a:extLst>
                <a:ext uri="{FF2B5EF4-FFF2-40B4-BE49-F238E27FC236}">
                  <a16:creationId xmlns:a16="http://schemas.microsoft.com/office/drawing/2014/main" id="{66642919-E993-1C43-894F-D52D9F55223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58106" y="2874692"/>
              <a:ext cx="264054" cy="641383"/>
            </a:xfrm>
            <a:prstGeom prst="rect">
              <a:avLst/>
            </a:prstGeom>
          </p:spPr>
        </p:pic>
        <p:pic>
          <p:nvPicPr>
            <p:cNvPr id="27" name="Picture 26" descr="A picture containing text, toiletry&#10;&#10;Description automatically generated">
              <a:extLst>
                <a:ext uri="{FF2B5EF4-FFF2-40B4-BE49-F238E27FC236}">
                  <a16:creationId xmlns:a16="http://schemas.microsoft.com/office/drawing/2014/main" id="{13A84D2E-93B5-E74E-8F86-8A980E6FBA0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01768" y="2794109"/>
              <a:ext cx="203528" cy="721730"/>
            </a:xfrm>
            <a:prstGeom prst="rect">
              <a:avLst/>
            </a:prstGeom>
          </p:spPr>
        </p:pic>
        <p:pic>
          <p:nvPicPr>
            <p:cNvPr id="29" name="Picture 28">
              <a:extLst>
                <a:ext uri="{FF2B5EF4-FFF2-40B4-BE49-F238E27FC236}">
                  <a16:creationId xmlns:a16="http://schemas.microsoft.com/office/drawing/2014/main" id="{E84C2121-5FCB-C244-A96D-2E819B9088B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12982" y="2746499"/>
              <a:ext cx="1052829" cy="1052829"/>
            </a:xfrm>
            <a:prstGeom prst="rect">
              <a:avLst/>
            </a:prstGeom>
          </p:spPr>
        </p:pic>
      </p:grpSp>
      <p:sp>
        <p:nvSpPr>
          <p:cNvPr id="71" name="TextBox 14">
            <a:extLst>
              <a:ext uri="{FF2B5EF4-FFF2-40B4-BE49-F238E27FC236}">
                <a16:creationId xmlns:a16="http://schemas.microsoft.com/office/drawing/2014/main" id="{DC88FDA5-8BFD-E742-BDC8-1CA8153A50E0}"/>
              </a:ext>
            </a:extLst>
          </p:cNvPr>
          <p:cNvSpPr txBox="1"/>
          <p:nvPr/>
        </p:nvSpPr>
        <p:spPr>
          <a:xfrm>
            <a:off x="572585" y="2879074"/>
            <a:ext cx="2630552"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defTabSz="1219170">
              <a:lnSpc>
                <a:spcPct val="150000"/>
              </a:lnSpc>
            </a:pPr>
            <a:r>
              <a:rPr lang="en-GB" sz="1100" spc="20" dirty="0">
                <a:solidFill>
                  <a:schemeClr val="bg2">
                    <a:lumMod val="25000"/>
                  </a:schemeClr>
                </a:solidFill>
                <a:latin typeface="GT Walsheim Pro Light" pitchFamily="2" charset="77"/>
              </a:rPr>
              <a:t>Level 1 Bonus </a:t>
            </a:r>
            <a:r>
              <a:rPr lang="en-GB" sz="1100" spc="20" dirty="0">
                <a:solidFill>
                  <a:schemeClr val="bg2">
                    <a:lumMod val="25000"/>
                  </a:schemeClr>
                </a:solidFill>
                <a:latin typeface="GT Walsheim Pro Medium" pitchFamily="2" charset="77"/>
              </a:rPr>
              <a:t>37,39 </a:t>
            </a:r>
            <a:r>
              <a:rPr lang="en-GB" sz="1100" b="1" spc="20" dirty="0">
                <a:solidFill>
                  <a:schemeClr val="bg2">
                    <a:lumMod val="25000"/>
                  </a:schemeClr>
                </a:solidFill>
                <a:latin typeface="GT Walsheim Pro Light" pitchFamily="2" charset="77"/>
              </a:rPr>
              <a:t>€</a:t>
            </a:r>
            <a:endParaRPr lang="en-GB" sz="1100" spc="20" dirty="0">
              <a:solidFill>
                <a:schemeClr val="bg2">
                  <a:lumMod val="25000"/>
                </a:schemeClr>
              </a:solidFill>
              <a:latin typeface="GT Walsheim Pro Medium" pitchFamily="2" charset="77"/>
            </a:endParaRPr>
          </a:p>
          <a:p>
            <a:pPr defTabSz="1219170">
              <a:lnSpc>
                <a:spcPct val="150000"/>
              </a:lnSpc>
            </a:pPr>
            <a:r>
              <a:rPr lang="en-GB" sz="1100" spc="20" dirty="0">
                <a:solidFill>
                  <a:schemeClr val="bg2">
                    <a:lumMod val="25000"/>
                  </a:schemeClr>
                </a:solidFill>
                <a:latin typeface="GT Walsheim Pro Light" pitchFamily="2" charset="77"/>
              </a:rPr>
              <a:t>Level 2 Bonus </a:t>
            </a:r>
            <a:r>
              <a:rPr lang="en-GB" sz="1100" spc="20" dirty="0">
                <a:solidFill>
                  <a:schemeClr val="bg2">
                    <a:lumMod val="25000"/>
                  </a:schemeClr>
                </a:solidFill>
                <a:latin typeface="GT Walsheim Pro Medium" pitchFamily="2" charset="77"/>
              </a:rPr>
              <a:t>14,96 </a:t>
            </a:r>
            <a:r>
              <a:rPr lang="en-GB" sz="1100" b="1" spc="20" dirty="0">
                <a:solidFill>
                  <a:schemeClr val="bg2">
                    <a:lumMod val="25000"/>
                  </a:schemeClr>
                </a:solidFill>
                <a:latin typeface="GT Walsheim Pro Light" pitchFamily="2" charset="77"/>
              </a:rPr>
              <a:t>€</a:t>
            </a:r>
            <a:endParaRPr lang="en-GB" sz="1100" spc="20" dirty="0">
              <a:solidFill>
                <a:schemeClr val="bg2">
                  <a:lumMod val="25000"/>
                </a:schemeClr>
              </a:solidFill>
              <a:latin typeface="GT Walsheim Pro Medium" pitchFamily="2" charset="77"/>
            </a:endParaRPr>
          </a:p>
        </p:txBody>
      </p:sp>
      <p:sp>
        <p:nvSpPr>
          <p:cNvPr id="75" name="TextBox 14">
            <a:extLst>
              <a:ext uri="{FF2B5EF4-FFF2-40B4-BE49-F238E27FC236}">
                <a16:creationId xmlns:a16="http://schemas.microsoft.com/office/drawing/2014/main" id="{7D12D8A7-9777-DB41-B631-6069F10249D9}"/>
              </a:ext>
            </a:extLst>
          </p:cNvPr>
          <p:cNvSpPr txBox="1"/>
          <p:nvPr/>
        </p:nvSpPr>
        <p:spPr>
          <a:xfrm>
            <a:off x="3362789" y="2879074"/>
            <a:ext cx="2283674"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defTabSz="1219170">
              <a:lnSpc>
                <a:spcPct val="150000"/>
              </a:lnSpc>
            </a:pPr>
            <a:r>
              <a:rPr lang="en-GB" sz="1100" spc="20" dirty="0">
                <a:solidFill>
                  <a:schemeClr val="bg2">
                    <a:lumMod val="25000"/>
                  </a:schemeClr>
                </a:solidFill>
                <a:latin typeface="GT Walsheim Pro Light" pitchFamily="2" charset="77"/>
              </a:rPr>
              <a:t>Level 1 Bonus </a:t>
            </a:r>
            <a:r>
              <a:rPr lang="en-GB" sz="1100" spc="20" dirty="0">
                <a:solidFill>
                  <a:schemeClr val="bg2">
                    <a:lumMod val="25000"/>
                  </a:schemeClr>
                </a:solidFill>
                <a:latin typeface="GT Walsheim Pro Medium" pitchFamily="2" charset="77"/>
              </a:rPr>
              <a:t>32,27 </a:t>
            </a:r>
            <a:r>
              <a:rPr lang="en-GB" sz="1100" b="1" spc="20" dirty="0">
                <a:solidFill>
                  <a:schemeClr val="bg2">
                    <a:lumMod val="25000"/>
                  </a:schemeClr>
                </a:solidFill>
                <a:latin typeface="GT Walsheim Pro Light" pitchFamily="2" charset="77"/>
              </a:rPr>
              <a:t>€</a:t>
            </a:r>
            <a:endParaRPr lang="en-GB" sz="1100" spc="20" dirty="0">
              <a:solidFill>
                <a:schemeClr val="bg2">
                  <a:lumMod val="25000"/>
                </a:schemeClr>
              </a:solidFill>
              <a:latin typeface="GT Walsheim Pro Medium" pitchFamily="2" charset="77"/>
            </a:endParaRPr>
          </a:p>
          <a:p>
            <a:pPr defTabSz="1219170">
              <a:lnSpc>
                <a:spcPct val="150000"/>
              </a:lnSpc>
            </a:pPr>
            <a:r>
              <a:rPr lang="en-GB" sz="1100" spc="20" dirty="0">
                <a:solidFill>
                  <a:schemeClr val="bg2">
                    <a:lumMod val="25000"/>
                  </a:schemeClr>
                </a:solidFill>
                <a:latin typeface="GT Walsheim Pro Light" pitchFamily="2" charset="77"/>
              </a:rPr>
              <a:t>Level 2 Bonus </a:t>
            </a:r>
            <a:r>
              <a:rPr lang="en-GB" sz="1100" spc="20" dirty="0">
                <a:solidFill>
                  <a:schemeClr val="bg2">
                    <a:lumMod val="25000"/>
                  </a:schemeClr>
                </a:solidFill>
                <a:latin typeface="GT Walsheim Pro Medium" pitchFamily="2" charset="77"/>
              </a:rPr>
              <a:t>12,91 </a:t>
            </a:r>
            <a:r>
              <a:rPr lang="en-GB" sz="1100" b="1" spc="20" dirty="0">
                <a:solidFill>
                  <a:schemeClr val="bg2">
                    <a:lumMod val="25000"/>
                  </a:schemeClr>
                </a:solidFill>
                <a:latin typeface="GT Walsheim Pro Light" pitchFamily="2" charset="77"/>
              </a:rPr>
              <a:t>€</a:t>
            </a:r>
            <a:endParaRPr lang="en-GB" sz="1100" spc="20" dirty="0">
              <a:solidFill>
                <a:schemeClr val="bg2">
                  <a:lumMod val="25000"/>
                </a:schemeClr>
              </a:solidFill>
              <a:latin typeface="GT Walsheim Pro Medium" pitchFamily="2" charset="77"/>
            </a:endParaRPr>
          </a:p>
        </p:txBody>
      </p:sp>
      <p:sp>
        <p:nvSpPr>
          <p:cNvPr id="85" name="TextBox 14">
            <a:extLst>
              <a:ext uri="{FF2B5EF4-FFF2-40B4-BE49-F238E27FC236}">
                <a16:creationId xmlns:a16="http://schemas.microsoft.com/office/drawing/2014/main" id="{4CFAD543-932D-2C4E-AC07-9DA2C4767D68}"/>
              </a:ext>
            </a:extLst>
          </p:cNvPr>
          <p:cNvSpPr txBox="1"/>
          <p:nvPr/>
        </p:nvSpPr>
        <p:spPr>
          <a:xfrm>
            <a:off x="6146389" y="2879074"/>
            <a:ext cx="2735148" cy="63478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defTabSz="1219170">
              <a:lnSpc>
                <a:spcPct val="150000"/>
              </a:lnSpc>
            </a:pPr>
            <a:r>
              <a:rPr lang="en-GB" sz="1100" spc="20" dirty="0">
                <a:solidFill>
                  <a:schemeClr val="bg2">
                    <a:lumMod val="25000"/>
                  </a:schemeClr>
                </a:solidFill>
                <a:latin typeface="GT Walsheim Pro Light" pitchFamily="2" charset="77"/>
              </a:rPr>
              <a:t>Level 1 Bonus </a:t>
            </a:r>
            <a:r>
              <a:rPr lang="en-GB" sz="1100" spc="20" dirty="0">
                <a:solidFill>
                  <a:schemeClr val="bg2">
                    <a:lumMod val="25000"/>
                  </a:schemeClr>
                </a:solidFill>
                <a:latin typeface="GT Walsheim Pro Medium" pitchFamily="2" charset="77"/>
              </a:rPr>
              <a:t>34,90 </a:t>
            </a:r>
            <a:r>
              <a:rPr lang="en-GB" sz="1100" b="1" spc="20" dirty="0">
                <a:solidFill>
                  <a:schemeClr val="bg2">
                    <a:lumMod val="25000"/>
                  </a:schemeClr>
                </a:solidFill>
                <a:latin typeface="GT Walsheim Pro Light" pitchFamily="2" charset="77"/>
              </a:rPr>
              <a:t>€</a:t>
            </a:r>
            <a:endParaRPr lang="en-GB" sz="1100" spc="20" dirty="0">
              <a:solidFill>
                <a:schemeClr val="bg2">
                  <a:lumMod val="25000"/>
                </a:schemeClr>
              </a:solidFill>
              <a:latin typeface="GT Walsheim Pro Medium" pitchFamily="2" charset="77"/>
            </a:endParaRPr>
          </a:p>
          <a:p>
            <a:pPr defTabSz="1219170">
              <a:lnSpc>
                <a:spcPct val="150000"/>
              </a:lnSpc>
            </a:pPr>
            <a:r>
              <a:rPr lang="en-GB" sz="1100" spc="20" dirty="0">
                <a:solidFill>
                  <a:schemeClr val="bg2">
                    <a:lumMod val="25000"/>
                  </a:schemeClr>
                </a:solidFill>
                <a:latin typeface="GT Walsheim Pro Light" pitchFamily="2" charset="77"/>
              </a:rPr>
              <a:t>Level 2 Bonus </a:t>
            </a:r>
            <a:r>
              <a:rPr lang="en-GB" sz="1100" spc="20" dirty="0">
                <a:solidFill>
                  <a:schemeClr val="bg2">
                    <a:lumMod val="25000"/>
                  </a:schemeClr>
                </a:solidFill>
                <a:latin typeface="GT Walsheim Pro Medium" pitchFamily="2" charset="77"/>
              </a:rPr>
              <a:t>13,96 </a:t>
            </a:r>
            <a:r>
              <a:rPr lang="en-GB" sz="1100" b="1" spc="20" dirty="0">
                <a:solidFill>
                  <a:schemeClr val="bg2">
                    <a:lumMod val="25000"/>
                  </a:schemeClr>
                </a:solidFill>
                <a:latin typeface="GT Walsheim Pro Light" pitchFamily="2" charset="77"/>
              </a:rPr>
              <a:t>€</a:t>
            </a:r>
            <a:endParaRPr lang="en-GB" sz="1100" spc="20" dirty="0">
              <a:solidFill>
                <a:schemeClr val="bg2">
                  <a:lumMod val="25000"/>
                </a:schemeClr>
              </a:solidFill>
              <a:latin typeface="GT Walsheim Pro Medium" pitchFamily="2" charset="77"/>
            </a:endParaRPr>
          </a:p>
        </p:txBody>
      </p:sp>
      <p:grpSp>
        <p:nvGrpSpPr>
          <p:cNvPr id="51" name="Group 50">
            <a:extLst>
              <a:ext uri="{FF2B5EF4-FFF2-40B4-BE49-F238E27FC236}">
                <a16:creationId xmlns:a16="http://schemas.microsoft.com/office/drawing/2014/main" id="{6005B9C4-70E7-674B-A2EE-3A22D7E8C740}"/>
              </a:ext>
            </a:extLst>
          </p:cNvPr>
          <p:cNvGrpSpPr/>
          <p:nvPr/>
        </p:nvGrpSpPr>
        <p:grpSpPr>
          <a:xfrm>
            <a:off x="3218688" y="990129"/>
            <a:ext cx="2730373" cy="2674920"/>
            <a:chOff x="3305313" y="1929873"/>
            <a:chExt cx="2730373" cy="2215938"/>
          </a:xfrm>
        </p:grpSpPr>
        <p:cxnSp>
          <p:nvCxnSpPr>
            <p:cNvPr id="86" name="Straight Connector 85">
              <a:extLst>
                <a:ext uri="{FF2B5EF4-FFF2-40B4-BE49-F238E27FC236}">
                  <a16:creationId xmlns:a16="http://schemas.microsoft.com/office/drawing/2014/main" id="{785746B7-D75A-CB4C-9DC6-4DF7D0E113D6}"/>
                </a:ext>
              </a:extLst>
            </p:cNvPr>
            <p:cNvCxnSpPr>
              <a:cxnSpLocks/>
            </p:cNvCxnSpPr>
            <p:nvPr/>
          </p:nvCxnSpPr>
          <p:spPr>
            <a:xfrm flipV="1">
              <a:off x="3305313" y="1929873"/>
              <a:ext cx="0" cy="2215938"/>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87" name="Straight Connector 86">
              <a:extLst>
                <a:ext uri="{FF2B5EF4-FFF2-40B4-BE49-F238E27FC236}">
                  <a16:creationId xmlns:a16="http://schemas.microsoft.com/office/drawing/2014/main" id="{8A895A2C-E91C-E340-8417-BA834D8F3F58}"/>
                </a:ext>
              </a:extLst>
            </p:cNvPr>
            <p:cNvCxnSpPr>
              <a:cxnSpLocks/>
            </p:cNvCxnSpPr>
            <p:nvPr/>
          </p:nvCxnSpPr>
          <p:spPr>
            <a:xfrm flipV="1">
              <a:off x="6035686" y="1929873"/>
              <a:ext cx="0" cy="2215938"/>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grpSp>
      <p:grpSp>
        <p:nvGrpSpPr>
          <p:cNvPr id="4" name="Group 3">
            <a:extLst>
              <a:ext uri="{FF2B5EF4-FFF2-40B4-BE49-F238E27FC236}">
                <a16:creationId xmlns:a16="http://schemas.microsoft.com/office/drawing/2014/main" id="{3A6BDEC2-8957-0340-823E-39DA118FAECA}"/>
              </a:ext>
            </a:extLst>
          </p:cNvPr>
          <p:cNvGrpSpPr/>
          <p:nvPr/>
        </p:nvGrpSpPr>
        <p:grpSpPr>
          <a:xfrm>
            <a:off x="525993" y="1749213"/>
            <a:ext cx="705209" cy="1366264"/>
            <a:chOff x="567124" y="2498800"/>
            <a:chExt cx="705209" cy="1366264"/>
          </a:xfrm>
        </p:grpSpPr>
        <p:pic>
          <p:nvPicPr>
            <p:cNvPr id="3" name="Picture 2" descr="A bottle of pink liquid&#10;&#10;Description automatically generated with medium confidence">
              <a:extLst>
                <a:ext uri="{FF2B5EF4-FFF2-40B4-BE49-F238E27FC236}">
                  <a16:creationId xmlns:a16="http://schemas.microsoft.com/office/drawing/2014/main" id="{72D3A4B5-0180-2840-A7F1-D5329ECC367D}"/>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31753" r="31753"/>
            <a:stretch/>
          </p:blipFill>
          <p:spPr>
            <a:xfrm>
              <a:off x="773733" y="2498800"/>
              <a:ext cx="498600" cy="1366264"/>
            </a:xfrm>
            <a:prstGeom prst="rect">
              <a:avLst/>
            </a:prstGeom>
          </p:spPr>
        </p:pic>
        <p:pic>
          <p:nvPicPr>
            <p:cNvPr id="32" name="Picture 31" descr="A bottle of pink liquid&#10;&#10;Description automatically generated with medium confidence">
              <a:extLst>
                <a:ext uri="{FF2B5EF4-FFF2-40B4-BE49-F238E27FC236}">
                  <a16:creationId xmlns:a16="http://schemas.microsoft.com/office/drawing/2014/main" id="{D88AA5A8-8A7C-194A-A0E9-44504FE91AB1}"/>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34672" r="34672"/>
            <a:stretch/>
          </p:blipFill>
          <p:spPr>
            <a:xfrm>
              <a:off x="567124" y="2498800"/>
              <a:ext cx="418838" cy="1366264"/>
            </a:xfrm>
            <a:prstGeom prst="rect">
              <a:avLst/>
            </a:prstGeom>
          </p:spPr>
        </p:pic>
      </p:grpSp>
      <p:sp>
        <p:nvSpPr>
          <p:cNvPr id="33" name="Rounded Rectangle 32">
            <a:extLst>
              <a:ext uri="{FF2B5EF4-FFF2-40B4-BE49-F238E27FC236}">
                <a16:creationId xmlns:a16="http://schemas.microsoft.com/office/drawing/2014/main" id="{94B61E04-4723-1E4E-AE7D-97C5FC37ED27}"/>
              </a:ext>
            </a:extLst>
          </p:cNvPr>
          <p:cNvSpPr/>
          <p:nvPr/>
        </p:nvSpPr>
        <p:spPr>
          <a:xfrm>
            <a:off x="2643752" y="3009613"/>
            <a:ext cx="418834" cy="185522"/>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25 %</a:t>
            </a:r>
          </a:p>
        </p:txBody>
      </p:sp>
      <p:sp>
        <p:nvSpPr>
          <p:cNvPr id="35" name="Rounded Rectangle 34">
            <a:extLst>
              <a:ext uri="{FF2B5EF4-FFF2-40B4-BE49-F238E27FC236}">
                <a16:creationId xmlns:a16="http://schemas.microsoft.com/office/drawing/2014/main" id="{B042EFB3-0AD2-B242-A2C1-7B4ABB2A2F94}"/>
              </a:ext>
            </a:extLst>
          </p:cNvPr>
          <p:cNvSpPr/>
          <p:nvPr/>
        </p:nvSpPr>
        <p:spPr>
          <a:xfrm>
            <a:off x="2643752" y="3256104"/>
            <a:ext cx="418834" cy="185522"/>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10 %</a:t>
            </a:r>
          </a:p>
        </p:txBody>
      </p:sp>
      <p:sp>
        <p:nvSpPr>
          <p:cNvPr id="36" name="Rounded Rectangle 35">
            <a:extLst>
              <a:ext uri="{FF2B5EF4-FFF2-40B4-BE49-F238E27FC236}">
                <a16:creationId xmlns:a16="http://schemas.microsoft.com/office/drawing/2014/main" id="{0E21BFF4-DF52-0E4D-980A-7E06172CEDD8}"/>
              </a:ext>
            </a:extLst>
          </p:cNvPr>
          <p:cNvSpPr/>
          <p:nvPr/>
        </p:nvSpPr>
        <p:spPr>
          <a:xfrm>
            <a:off x="5417433" y="3009613"/>
            <a:ext cx="418834" cy="185522"/>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25 %</a:t>
            </a:r>
          </a:p>
        </p:txBody>
      </p:sp>
      <p:sp>
        <p:nvSpPr>
          <p:cNvPr id="37" name="Rounded Rectangle 36">
            <a:extLst>
              <a:ext uri="{FF2B5EF4-FFF2-40B4-BE49-F238E27FC236}">
                <a16:creationId xmlns:a16="http://schemas.microsoft.com/office/drawing/2014/main" id="{C1B17412-4EA3-3544-9749-EFB7603A92D7}"/>
              </a:ext>
            </a:extLst>
          </p:cNvPr>
          <p:cNvSpPr/>
          <p:nvPr/>
        </p:nvSpPr>
        <p:spPr>
          <a:xfrm>
            <a:off x="5417433" y="3256104"/>
            <a:ext cx="418834" cy="185522"/>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10 %</a:t>
            </a:r>
          </a:p>
        </p:txBody>
      </p:sp>
      <p:sp>
        <p:nvSpPr>
          <p:cNvPr id="42" name="Rounded Rectangle 41">
            <a:extLst>
              <a:ext uri="{FF2B5EF4-FFF2-40B4-BE49-F238E27FC236}">
                <a16:creationId xmlns:a16="http://schemas.microsoft.com/office/drawing/2014/main" id="{42604068-6C24-0A4E-BC27-AF74D7A9C3EA}"/>
              </a:ext>
            </a:extLst>
          </p:cNvPr>
          <p:cNvSpPr/>
          <p:nvPr/>
        </p:nvSpPr>
        <p:spPr>
          <a:xfrm>
            <a:off x="8217575" y="3009613"/>
            <a:ext cx="418834" cy="185522"/>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25 %</a:t>
            </a:r>
          </a:p>
        </p:txBody>
      </p:sp>
      <p:sp>
        <p:nvSpPr>
          <p:cNvPr id="44" name="Rounded Rectangle 43">
            <a:extLst>
              <a:ext uri="{FF2B5EF4-FFF2-40B4-BE49-F238E27FC236}">
                <a16:creationId xmlns:a16="http://schemas.microsoft.com/office/drawing/2014/main" id="{E0E8C314-E271-BC49-980B-378D02D08203}"/>
              </a:ext>
            </a:extLst>
          </p:cNvPr>
          <p:cNvSpPr/>
          <p:nvPr/>
        </p:nvSpPr>
        <p:spPr>
          <a:xfrm>
            <a:off x="8217575" y="3256104"/>
            <a:ext cx="418834" cy="185522"/>
          </a:xfrm>
          <a:prstGeom prst="roundRect">
            <a:avLst>
              <a:gd name="adj" fmla="val 30459"/>
            </a:avLst>
          </a:prstGeom>
          <a:solidFill>
            <a:schemeClr val="accent1">
              <a:alpha val="9000"/>
            </a:schemeClr>
          </a:solidFill>
          <a:ln w="9525" cap="flat">
            <a:solidFill>
              <a:schemeClr val="accent1">
                <a:alpha val="84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chorCtr="0">
            <a:noAutofit/>
          </a:bodyPr>
          <a:lstStyle/>
          <a:p>
            <a:pPr defTabSz="825500"/>
            <a:r>
              <a:rPr lang="en-US" sz="1000" dirty="0">
                <a:solidFill>
                  <a:schemeClr val="accent1"/>
                </a:solidFill>
                <a:latin typeface="GT Walsheim Pro Light" pitchFamily="2" charset="77"/>
              </a:rPr>
              <a:t>10 %</a:t>
            </a:r>
          </a:p>
        </p:txBody>
      </p:sp>
    </p:spTree>
    <p:extLst>
      <p:ext uri="{BB962C8B-B14F-4D97-AF65-F5344CB8AC3E}">
        <p14:creationId xmlns:p14="http://schemas.microsoft.com/office/powerpoint/2010/main" val="53745231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818AAC-1478-F941-BC66-E188F5510055}"/>
              </a:ext>
            </a:extLst>
          </p:cNvPr>
          <p:cNvSpPr/>
          <p:nvPr/>
        </p:nvSpPr>
        <p:spPr>
          <a:xfrm>
            <a:off x="0" y="0"/>
            <a:ext cx="9144000" cy="5143500"/>
          </a:xfrm>
          <a:prstGeom prst="rect">
            <a:avLst/>
          </a:prstGeom>
          <a:solidFill>
            <a:srgbClr val="046A38">
              <a:alpha val="69186"/>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54" name="TextBox 14"/>
          <p:cNvSpPr txBox="1"/>
          <p:nvPr/>
        </p:nvSpPr>
        <p:spPr>
          <a:xfrm>
            <a:off x="813786" y="1142027"/>
            <a:ext cx="5539629" cy="12003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7145" rIns="17145">
            <a:spAutoFit/>
          </a:bodyPr>
          <a:lstStyle>
            <a:lvl1pPr defTabSz="914400">
              <a:defRPr sz="11600" spc="296">
                <a:solidFill>
                  <a:srgbClr val="FFFFFF"/>
                </a:solidFill>
                <a:latin typeface="Domaine Display Medium"/>
                <a:ea typeface="Domaine Display Medium"/>
                <a:cs typeface="Domaine Display Medium"/>
                <a:sym typeface="Domaine Display Medium"/>
              </a:defRPr>
            </a:lvl1pPr>
          </a:lstStyle>
          <a:p>
            <a:pPr algn="l" defTabSz="1219170" hangingPunct="0">
              <a:lnSpc>
                <a:spcPct val="90000"/>
              </a:lnSpc>
              <a:defRPr/>
            </a:pPr>
            <a:r>
              <a:rPr lang="en-US" sz="4000" kern="0" spc="0" dirty="0">
                <a:latin typeface="Domaine Display Medium" panose="020A0503080505060203" pitchFamily="18" charset="77"/>
              </a:rPr>
              <a:t>PV</a:t>
            </a:r>
            <a:r>
              <a:rPr lang="en-US" sz="4000" spc="0" dirty="0">
                <a:latin typeface="Domaine Display Medium" panose="020A0503080505060203" pitchFamily="18" charset="77"/>
              </a:rPr>
              <a:t>-Anforderungen</a:t>
            </a:r>
            <a:br>
              <a:rPr lang="en-US" sz="4000" kern="0" spc="0" dirty="0">
                <a:latin typeface="Domaine Display Medium" panose="020A0503080505060203" pitchFamily="18" charset="77"/>
              </a:rPr>
            </a:br>
            <a:r>
              <a:rPr lang="en-US" sz="4000" kern="0" spc="0" dirty="0">
                <a:latin typeface="Domaine Display Medium" panose="020A0503080505060203" pitchFamily="18" charset="77"/>
              </a:rPr>
              <a:t>für eine Linie</a:t>
            </a:r>
            <a:endParaRPr lang="en-US" sz="4000" kern="0" spc="395" dirty="0">
              <a:latin typeface="Domaine Display Medium" panose="020A0503080505060203" pitchFamily="18" charset="77"/>
            </a:endParaRPr>
          </a:p>
        </p:txBody>
      </p:sp>
      <p:pic>
        <p:nvPicPr>
          <p:cNvPr id="8" name="Image">
            <a:extLst>
              <a:ext uri="{FF2B5EF4-FFF2-40B4-BE49-F238E27FC236}">
                <a16:creationId xmlns:a16="http://schemas.microsoft.com/office/drawing/2014/main" id="{5BF49B29-3785-C648-9ABE-36523E617F8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24764" y="3996552"/>
            <a:ext cx="1995653" cy="573398"/>
          </a:xfrm>
          <a:prstGeom prst="rect">
            <a:avLst/>
          </a:prstGeom>
          <a:ln w="12700">
            <a:miter lim="400000"/>
          </a:ln>
        </p:spPr>
      </p:pic>
    </p:spTree>
    <p:extLst>
      <p:ext uri="{BB962C8B-B14F-4D97-AF65-F5344CB8AC3E}">
        <p14:creationId xmlns:p14="http://schemas.microsoft.com/office/powerpoint/2010/main" val="422749651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0" name="Straight Connector 89">
            <a:extLst>
              <a:ext uri="{FF2B5EF4-FFF2-40B4-BE49-F238E27FC236}">
                <a16:creationId xmlns:a16="http://schemas.microsoft.com/office/drawing/2014/main" id="{F98B2D02-C9F9-2100-4DF1-6D98EF546892}"/>
              </a:ext>
            </a:extLst>
          </p:cNvPr>
          <p:cNvCxnSpPr>
            <a:cxnSpLocks/>
          </p:cNvCxnSpPr>
          <p:nvPr/>
        </p:nvCxnSpPr>
        <p:spPr>
          <a:xfrm flipH="1">
            <a:off x="5942831" y="2301425"/>
            <a:ext cx="730960" cy="289548"/>
          </a:xfrm>
          <a:prstGeom prst="line">
            <a:avLst/>
          </a:prstGeom>
          <a:noFill/>
          <a:ln w="12700" cap="flat">
            <a:solidFill>
              <a:srgbClr val="0070C0"/>
            </a:solidFill>
            <a:prstDash val="solid"/>
            <a:miter lim="400000"/>
          </a:ln>
          <a:effectLst/>
          <a:sp3d/>
        </p:spPr>
        <p:style>
          <a:lnRef idx="0">
            <a:scrgbClr r="0" g="0" b="0"/>
          </a:lnRef>
          <a:fillRef idx="0">
            <a:scrgbClr r="0" g="0" b="0"/>
          </a:fillRef>
          <a:effectRef idx="0">
            <a:scrgbClr r="0" g="0" b="0"/>
          </a:effectRef>
          <a:fontRef idx="none"/>
        </p:style>
      </p:cxnSp>
      <p:cxnSp>
        <p:nvCxnSpPr>
          <p:cNvPr id="91" name="Straight Connector 90">
            <a:extLst>
              <a:ext uri="{FF2B5EF4-FFF2-40B4-BE49-F238E27FC236}">
                <a16:creationId xmlns:a16="http://schemas.microsoft.com/office/drawing/2014/main" id="{BEB84B90-77CF-D89F-EDC4-9BFDDB83F391}"/>
              </a:ext>
            </a:extLst>
          </p:cNvPr>
          <p:cNvCxnSpPr>
            <a:cxnSpLocks/>
          </p:cNvCxnSpPr>
          <p:nvPr/>
        </p:nvCxnSpPr>
        <p:spPr>
          <a:xfrm>
            <a:off x="6798087" y="2304895"/>
            <a:ext cx="730960" cy="289548"/>
          </a:xfrm>
          <a:prstGeom prst="line">
            <a:avLst/>
          </a:prstGeom>
          <a:noFill/>
          <a:ln w="12700" cap="flat">
            <a:solidFill>
              <a:srgbClr val="0070C0"/>
            </a:solidFill>
            <a:prstDash val="solid"/>
            <a:miter lim="400000"/>
          </a:ln>
          <a:effectLst/>
          <a:sp3d/>
        </p:spPr>
        <p:style>
          <a:lnRef idx="0">
            <a:scrgbClr r="0" g="0" b="0"/>
          </a:lnRef>
          <a:fillRef idx="0">
            <a:scrgbClr r="0" g="0" b="0"/>
          </a:fillRef>
          <a:effectRef idx="0">
            <a:scrgbClr r="0" g="0" b="0"/>
          </a:effectRef>
          <a:fontRef idx="none"/>
        </p:style>
      </p:cxnSp>
      <p:cxnSp>
        <p:nvCxnSpPr>
          <p:cNvPr id="89" name="Straight Connector 88">
            <a:extLst>
              <a:ext uri="{FF2B5EF4-FFF2-40B4-BE49-F238E27FC236}">
                <a16:creationId xmlns:a16="http://schemas.microsoft.com/office/drawing/2014/main" id="{4B4C733B-53EF-CDD6-BBF4-3EA09835E95A}"/>
              </a:ext>
            </a:extLst>
          </p:cNvPr>
          <p:cNvCxnSpPr>
            <a:cxnSpLocks/>
          </p:cNvCxnSpPr>
          <p:nvPr/>
        </p:nvCxnSpPr>
        <p:spPr>
          <a:xfrm>
            <a:off x="4588405" y="1805220"/>
            <a:ext cx="1904258" cy="180980"/>
          </a:xfrm>
          <a:prstGeom prst="line">
            <a:avLst/>
          </a:prstGeom>
          <a:noFill/>
          <a:ln w="12700" cap="flat">
            <a:solidFill>
              <a:srgbClr val="141614"/>
            </a:solidFill>
            <a:prstDash val="solid"/>
            <a:miter lim="400000"/>
          </a:ln>
          <a:effectLst/>
          <a:sp3d/>
        </p:spPr>
        <p:style>
          <a:lnRef idx="0">
            <a:scrgbClr r="0" g="0" b="0"/>
          </a:lnRef>
          <a:fillRef idx="0">
            <a:scrgbClr r="0" g="0" b="0"/>
          </a:fillRef>
          <a:effectRef idx="0">
            <a:scrgbClr r="0" g="0" b="0"/>
          </a:effectRef>
          <a:fontRef idx="none"/>
        </p:style>
      </p:cxnSp>
      <p:cxnSp>
        <p:nvCxnSpPr>
          <p:cNvPr id="87" name="Straight Connector 86">
            <a:extLst>
              <a:ext uri="{FF2B5EF4-FFF2-40B4-BE49-F238E27FC236}">
                <a16:creationId xmlns:a16="http://schemas.microsoft.com/office/drawing/2014/main" id="{42840C26-36BC-369C-9D1D-E8731FE2031A}"/>
              </a:ext>
            </a:extLst>
          </p:cNvPr>
          <p:cNvCxnSpPr>
            <a:cxnSpLocks/>
          </p:cNvCxnSpPr>
          <p:nvPr/>
        </p:nvCxnSpPr>
        <p:spPr>
          <a:xfrm>
            <a:off x="3015989" y="2945029"/>
            <a:ext cx="0" cy="725158"/>
          </a:xfrm>
          <a:prstGeom prst="line">
            <a:avLst/>
          </a:prstGeom>
          <a:noFill/>
          <a:ln w="12700" cap="flat">
            <a:solidFill>
              <a:srgbClr val="0070C0"/>
            </a:solidFill>
            <a:prstDash val="solid"/>
            <a:miter lim="400000"/>
          </a:ln>
          <a:effectLst/>
          <a:sp3d/>
        </p:spPr>
        <p:style>
          <a:lnRef idx="0">
            <a:scrgbClr r="0" g="0" b="0"/>
          </a:lnRef>
          <a:fillRef idx="0">
            <a:scrgbClr r="0" g="0" b="0"/>
          </a:fillRef>
          <a:effectRef idx="0">
            <a:scrgbClr r="0" g="0" b="0"/>
          </a:effectRef>
          <a:fontRef idx="none"/>
        </p:style>
      </p:cxnSp>
      <p:cxnSp>
        <p:nvCxnSpPr>
          <p:cNvPr id="83" name="Straight Connector 82">
            <a:extLst>
              <a:ext uri="{FF2B5EF4-FFF2-40B4-BE49-F238E27FC236}">
                <a16:creationId xmlns:a16="http://schemas.microsoft.com/office/drawing/2014/main" id="{E3FE16C5-B4A2-4A36-1D68-AA0554CB876E}"/>
              </a:ext>
            </a:extLst>
          </p:cNvPr>
          <p:cNvCxnSpPr>
            <a:cxnSpLocks/>
          </p:cNvCxnSpPr>
          <p:nvPr/>
        </p:nvCxnSpPr>
        <p:spPr>
          <a:xfrm flipH="1">
            <a:off x="2667742" y="1804918"/>
            <a:ext cx="1904258" cy="180980"/>
          </a:xfrm>
          <a:prstGeom prst="line">
            <a:avLst/>
          </a:prstGeom>
          <a:noFill/>
          <a:ln w="12700" cap="flat">
            <a:solidFill>
              <a:srgbClr val="DA204B"/>
            </a:solidFill>
            <a:prstDash val="solid"/>
            <a:miter lim="400000"/>
          </a:ln>
          <a:effectLst/>
          <a:sp3d/>
        </p:spPr>
        <p:style>
          <a:lnRef idx="0">
            <a:scrgbClr r="0" g="0" b="0"/>
          </a:lnRef>
          <a:fillRef idx="0">
            <a:scrgbClr r="0" g="0" b="0"/>
          </a:fillRef>
          <a:effectRef idx="0">
            <a:scrgbClr r="0" g="0" b="0"/>
          </a:effectRef>
          <a:fontRef idx="none"/>
        </p:style>
      </p:cxnSp>
      <p:cxnSp>
        <p:nvCxnSpPr>
          <p:cNvPr id="84" name="Straight Connector 83">
            <a:extLst>
              <a:ext uri="{FF2B5EF4-FFF2-40B4-BE49-F238E27FC236}">
                <a16:creationId xmlns:a16="http://schemas.microsoft.com/office/drawing/2014/main" id="{A24A0885-E355-137B-6D61-D50D8526A3AD}"/>
              </a:ext>
            </a:extLst>
          </p:cNvPr>
          <p:cNvCxnSpPr>
            <a:cxnSpLocks/>
          </p:cNvCxnSpPr>
          <p:nvPr/>
        </p:nvCxnSpPr>
        <p:spPr>
          <a:xfrm flipH="1">
            <a:off x="1445724" y="2285396"/>
            <a:ext cx="730960" cy="289548"/>
          </a:xfrm>
          <a:prstGeom prst="line">
            <a:avLst/>
          </a:prstGeom>
          <a:noFill/>
          <a:ln w="12700" cap="flat">
            <a:solidFill>
              <a:srgbClr val="DA204B"/>
            </a:solidFill>
            <a:prstDash val="solid"/>
            <a:miter lim="400000"/>
          </a:ln>
          <a:effectLst/>
          <a:sp3d/>
        </p:spPr>
        <p:style>
          <a:lnRef idx="0">
            <a:scrgbClr r="0" g="0" b="0"/>
          </a:lnRef>
          <a:fillRef idx="0">
            <a:scrgbClr r="0" g="0" b="0"/>
          </a:fillRef>
          <a:effectRef idx="0">
            <a:scrgbClr r="0" g="0" b="0"/>
          </a:effectRef>
          <a:fontRef idx="none"/>
        </p:style>
      </p:cxnSp>
      <p:cxnSp>
        <p:nvCxnSpPr>
          <p:cNvPr id="86" name="Straight Connector 85">
            <a:extLst>
              <a:ext uri="{FF2B5EF4-FFF2-40B4-BE49-F238E27FC236}">
                <a16:creationId xmlns:a16="http://schemas.microsoft.com/office/drawing/2014/main" id="{BDB74FB1-5CB4-C8D2-0B02-C3F57B8900AD}"/>
              </a:ext>
            </a:extLst>
          </p:cNvPr>
          <p:cNvCxnSpPr>
            <a:cxnSpLocks/>
          </p:cNvCxnSpPr>
          <p:nvPr/>
        </p:nvCxnSpPr>
        <p:spPr>
          <a:xfrm>
            <a:off x="2300980" y="2288866"/>
            <a:ext cx="730960" cy="289548"/>
          </a:xfrm>
          <a:prstGeom prst="line">
            <a:avLst/>
          </a:prstGeom>
          <a:noFill/>
          <a:ln w="12700" cap="flat">
            <a:solidFill>
              <a:srgbClr val="DA204B"/>
            </a:solidFill>
            <a:prstDash val="solid"/>
            <a:miter lim="400000"/>
          </a:ln>
          <a:effectLst/>
          <a:sp3d/>
        </p:spPr>
        <p:style>
          <a:lnRef idx="0">
            <a:scrgbClr r="0" g="0" b="0"/>
          </a:lnRef>
          <a:fillRef idx="0">
            <a:scrgbClr r="0" g="0" b="0"/>
          </a:fillRef>
          <a:effectRef idx="0">
            <a:scrgbClr r="0" g="0" b="0"/>
          </a:effectRef>
          <a:fontRef idx="none"/>
        </p:style>
      </p:cxnSp>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p:txBody>
          <a:bodyPr>
            <a:noAutofit/>
          </a:bodyPr>
          <a:lstStyle/>
          <a:p>
            <a:pPr defTabSz="1219170" hangingPunct="0"/>
            <a:r>
              <a:rPr lang="en-US" sz="3000" b="0" kern="0" spc="0" dirty="0">
                <a:solidFill>
                  <a:schemeClr val="bg2">
                    <a:lumMod val="25000"/>
                  </a:schemeClr>
                </a:solidFill>
                <a:latin typeface="Domaine Display Medium" panose="020A0503080505060203" pitchFamily="18" charset="77"/>
              </a:rPr>
              <a:t>Aktuelle PV</a:t>
            </a:r>
            <a:r>
              <a:rPr lang="en-US" sz="3000" b="0" spc="0" dirty="0">
                <a:solidFill>
                  <a:schemeClr val="bg2">
                    <a:lumMod val="25000"/>
                  </a:schemeClr>
                </a:solidFill>
                <a:latin typeface="Domaine Display Medium" panose="020A0503080505060203" pitchFamily="18" charset="77"/>
              </a:rPr>
              <a:t>-Anforderungen für eine Linie</a:t>
            </a:r>
            <a:endParaRPr lang="en-US" sz="3000" b="0" kern="0" spc="0" dirty="0">
              <a:solidFill>
                <a:schemeClr val="bg2">
                  <a:lumMod val="25000"/>
                </a:schemeClr>
              </a:solidFill>
              <a:latin typeface="Domaine Display Medium" panose="020A0503080505060203" pitchFamily="18" charset="77"/>
            </a:endParaRPr>
          </a:p>
        </p:txBody>
      </p:sp>
      <p:sp>
        <p:nvSpPr>
          <p:cNvPr id="11" name="Rectangle 10">
            <a:extLst>
              <a:ext uri="{FF2B5EF4-FFF2-40B4-BE49-F238E27FC236}">
                <a16:creationId xmlns:a16="http://schemas.microsoft.com/office/drawing/2014/main" id="{43B6E30D-0B7C-3742-97C9-CA302A3FE31A}"/>
              </a:ext>
            </a:extLst>
          </p:cNvPr>
          <p:cNvSpPr/>
          <p:nvPr/>
        </p:nvSpPr>
        <p:spPr>
          <a:xfrm>
            <a:off x="0" y="4606065"/>
            <a:ext cx="9144000" cy="537436"/>
          </a:xfrm>
          <a:prstGeom prst="rect">
            <a:avLst/>
          </a:prstGeom>
          <a:solidFill>
            <a:srgbClr val="FBF7F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10</a:t>
            </a:fld>
            <a:endParaRPr dirty="0">
              <a:solidFill>
                <a:schemeClr val="bg2">
                  <a:lumMod val="25000"/>
                </a:schemeClr>
              </a:solidFill>
            </a:endParaRPr>
          </a:p>
        </p:txBody>
      </p:sp>
      <p:grpSp>
        <p:nvGrpSpPr>
          <p:cNvPr id="21" name="Group 20">
            <a:extLst>
              <a:ext uri="{FF2B5EF4-FFF2-40B4-BE49-F238E27FC236}">
                <a16:creationId xmlns:a16="http://schemas.microsoft.com/office/drawing/2014/main" id="{8BF6700C-EB36-37B4-9E96-B20711686698}"/>
              </a:ext>
            </a:extLst>
          </p:cNvPr>
          <p:cNvGrpSpPr/>
          <p:nvPr/>
        </p:nvGrpSpPr>
        <p:grpSpPr>
          <a:xfrm>
            <a:off x="3910612" y="1016625"/>
            <a:ext cx="1322776" cy="798926"/>
            <a:chOff x="3695791" y="1004296"/>
            <a:chExt cx="1752416" cy="1058419"/>
          </a:xfrm>
        </p:grpSpPr>
        <p:sp>
          <p:nvSpPr>
            <p:cNvPr id="19" name="Oval 18">
              <a:extLst>
                <a:ext uri="{FF2B5EF4-FFF2-40B4-BE49-F238E27FC236}">
                  <a16:creationId xmlns:a16="http://schemas.microsoft.com/office/drawing/2014/main" id="{D01CCAFB-85E6-1860-1FFE-CABD0BAF17A3}"/>
                </a:ext>
              </a:extLst>
            </p:cNvPr>
            <p:cNvSpPr/>
            <p:nvPr/>
          </p:nvSpPr>
          <p:spPr>
            <a:xfrm>
              <a:off x="4042790" y="1004296"/>
              <a:ext cx="1058419" cy="1058419"/>
            </a:xfrm>
            <a:prstGeom prst="ellipse">
              <a:avLst/>
            </a:prstGeom>
            <a:solidFill>
              <a:srgbClr val="FFC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 name="TextBox 14">
              <a:extLst>
                <a:ext uri="{FF2B5EF4-FFF2-40B4-BE49-F238E27FC236}">
                  <a16:creationId xmlns:a16="http://schemas.microsoft.com/office/drawing/2014/main" id="{3D759D77-F5F0-6C9E-9501-C142E690145A}"/>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0 PV</a:t>
              </a:r>
            </a:p>
          </p:txBody>
        </p:sp>
        <p:pic>
          <p:nvPicPr>
            <p:cNvPr id="12" name="Graphic 11" descr="User outline">
              <a:extLst>
                <a:ext uri="{FF2B5EF4-FFF2-40B4-BE49-F238E27FC236}">
                  <a16:creationId xmlns:a16="http://schemas.microsoft.com/office/drawing/2014/main" id="{AC81E17D-6FA4-2DD4-4BA6-47B47C38CC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22" name="Group 21">
            <a:extLst>
              <a:ext uri="{FF2B5EF4-FFF2-40B4-BE49-F238E27FC236}">
                <a16:creationId xmlns:a16="http://schemas.microsoft.com/office/drawing/2014/main" id="{07203D3E-5B5E-70A0-9760-FB5BB847002A}"/>
              </a:ext>
            </a:extLst>
          </p:cNvPr>
          <p:cNvGrpSpPr/>
          <p:nvPr/>
        </p:nvGrpSpPr>
        <p:grpSpPr>
          <a:xfrm>
            <a:off x="1606891" y="1597068"/>
            <a:ext cx="1322776" cy="798926"/>
            <a:chOff x="3695791" y="1004296"/>
            <a:chExt cx="1752416" cy="1058419"/>
          </a:xfrm>
        </p:grpSpPr>
        <p:sp>
          <p:nvSpPr>
            <p:cNvPr id="23" name="Oval 22">
              <a:extLst>
                <a:ext uri="{FF2B5EF4-FFF2-40B4-BE49-F238E27FC236}">
                  <a16:creationId xmlns:a16="http://schemas.microsoft.com/office/drawing/2014/main" id="{59A2CDDD-3954-17AC-BE42-580978D8D180}"/>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4" name="TextBox 14">
              <a:extLst>
                <a:ext uri="{FF2B5EF4-FFF2-40B4-BE49-F238E27FC236}">
                  <a16:creationId xmlns:a16="http://schemas.microsoft.com/office/drawing/2014/main" id="{17B2D814-5DF3-CA73-A0A1-91BBEA783ED8}"/>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0 PV</a:t>
              </a:r>
            </a:p>
          </p:txBody>
        </p:sp>
        <p:pic>
          <p:nvPicPr>
            <p:cNvPr id="25" name="Graphic 24" descr="User outline">
              <a:extLst>
                <a:ext uri="{FF2B5EF4-FFF2-40B4-BE49-F238E27FC236}">
                  <a16:creationId xmlns:a16="http://schemas.microsoft.com/office/drawing/2014/main" id="{5A7F3472-037C-F4A1-6FFC-06589450B7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26" name="Group 25">
            <a:extLst>
              <a:ext uri="{FF2B5EF4-FFF2-40B4-BE49-F238E27FC236}">
                <a16:creationId xmlns:a16="http://schemas.microsoft.com/office/drawing/2014/main" id="{9C2124A4-9BF7-F347-B053-BAC02B0EB007}"/>
              </a:ext>
            </a:extLst>
          </p:cNvPr>
          <p:cNvGrpSpPr/>
          <p:nvPr/>
        </p:nvGrpSpPr>
        <p:grpSpPr>
          <a:xfrm>
            <a:off x="766036" y="2384086"/>
            <a:ext cx="1322776" cy="798926"/>
            <a:chOff x="3695791" y="1004296"/>
            <a:chExt cx="1752416" cy="1058419"/>
          </a:xfrm>
        </p:grpSpPr>
        <p:sp>
          <p:nvSpPr>
            <p:cNvPr id="27" name="Oval 26">
              <a:extLst>
                <a:ext uri="{FF2B5EF4-FFF2-40B4-BE49-F238E27FC236}">
                  <a16:creationId xmlns:a16="http://schemas.microsoft.com/office/drawing/2014/main" id="{1A65F911-374C-448C-965D-BCEB713F352F}"/>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8" name="TextBox 14">
              <a:extLst>
                <a:ext uri="{FF2B5EF4-FFF2-40B4-BE49-F238E27FC236}">
                  <a16:creationId xmlns:a16="http://schemas.microsoft.com/office/drawing/2014/main" id="{E8CEA88E-B170-CE0E-F8EE-D1BAC2D62285}"/>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50 PV</a:t>
              </a:r>
            </a:p>
          </p:txBody>
        </p:sp>
        <p:pic>
          <p:nvPicPr>
            <p:cNvPr id="29" name="Graphic 28" descr="User outline">
              <a:extLst>
                <a:ext uri="{FF2B5EF4-FFF2-40B4-BE49-F238E27FC236}">
                  <a16:creationId xmlns:a16="http://schemas.microsoft.com/office/drawing/2014/main" id="{48A05424-A732-BF79-DE43-C0A93A7DB9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30" name="Group 29">
            <a:extLst>
              <a:ext uri="{FF2B5EF4-FFF2-40B4-BE49-F238E27FC236}">
                <a16:creationId xmlns:a16="http://schemas.microsoft.com/office/drawing/2014/main" id="{0051D9E8-A9B1-D40D-76BB-04B86A59D1F9}"/>
              </a:ext>
            </a:extLst>
          </p:cNvPr>
          <p:cNvGrpSpPr/>
          <p:nvPr/>
        </p:nvGrpSpPr>
        <p:grpSpPr>
          <a:xfrm>
            <a:off x="2350737" y="2395994"/>
            <a:ext cx="1322776" cy="798926"/>
            <a:chOff x="3695791" y="1004296"/>
            <a:chExt cx="1752416" cy="1058419"/>
          </a:xfrm>
        </p:grpSpPr>
        <p:sp>
          <p:nvSpPr>
            <p:cNvPr id="32" name="Oval 31">
              <a:extLst>
                <a:ext uri="{FF2B5EF4-FFF2-40B4-BE49-F238E27FC236}">
                  <a16:creationId xmlns:a16="http://schemas.microsoft.com/office/drawing/2014/main" id="{A133D772-D87C-82EB-98E4-483CC9E8197B}"/>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4" name="TextBox 14">
              <a:extLst>
                <a:ext uri="{FF2B5EF4-FFF2-40B4-BE49-F238E27FC236}">
                  <a16:creationId xmlns:a16="http://schemas.microsoft.com/office/drawing/2014/main" id="{EEC1647C-691A-CDC4-DD67-154235328F1C}"/>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50 PV</a:t>
              </a:r>
            </a:p>
          </p:txBody>
        </p:sp>
        <p:pic>
          <p:nvPicPr>
            <p:cNvPr id="35" name="Graphic 34" descr="User outline">
              <a:extLst>
                <a:ext uri="{FF2B5EF4-FFF2-40B4-BE49-F238E27FC236}">
                  <a16:creationId xmlns:a16="http://schemas.microsoft.com/office/drawing/2014/main" id="{9B086753-75FF-2790-3E03-8CC5181C88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36" name="Group 35">
            <a:extLst>
              <a:ext uri="{FF2B5EF4-FFF2-40B4-BE49-F238E27FC236}">
                <a16:creationId xmlns:a16="http://schemas.microsoft.com/office/drawing/2014/main" id="{FB8C1800-A0E1-389C-7DBC-2820127AF2D8}"/>
              </a:ext>
            </a:extLst>
          </p:cNvPr>
          <p:cNvGrpSpPr/>
          <p:nvPr/>
        </p:nvGrpSpPr>
        <p:grpSpPr>
          <a:xfrm>
            <a:off x="2350737" y="3362039"/>
            <a:ext cx="1322776" cy="798926"/>
            <a:chOff x="3695791" y="1004296"/>
            <a:chExt cx="1752416" cy="1058419"/>
          </a:xfrm>
        </p:grpSpPr>
        <p:sp>
          <p:nvSpPr>
            <p:cNvPr id="43" name="Oval 42">
              <a:extLst>
                <a:ext uri="{FF2B5EF4-FFF2-40B4-BE49-F238E27FC236}">
                  <a16:creationId xmlns:a16="http://schemas.microsoft.com/office/drawing/2014/main" id="{05DE7E3D-4FE5-3B51-8A8E-04493CD9E990}"/>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8" name="TextBox 14">
              <a:extLst>
                <a:ext uri="{FF2B5EF4-FFF2-40B4-BE49-F238E27FC236}">
                  <a16:creationId xmlns:a16="http://schemas.microsoft.com/office/drawing/2014/main" id="{8BE1E749-7306-203F-81F9-152B4453EFE3}"/>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100 PV</a:t>
              </a:r>
            </a:p>
          </p:txBody>
        </p:sp>
        <p:pic>
          <p:nvPicPr>
            <p:cNvPr id="54" name="Graphic 53" descr="User outline">
              <a:extLst>
                <a:ext uri="{FF2B5EF4-FFF2-40B4-BE49-F238E27FC236}">
                  <a16:creationId xmlns:a16="http://schemas.microsoft.com/office/drawing/2014/main" id="{60B39887-708C-8BCC-795B-C13705D218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sp>
        <p:nvSpPr>
          <p:cNvPr id="60" name="TextBox 14">
            <a:extLst>
              <a:ext uri="{FF2B5EF4-FFF2-40B4-BE49-F238E27FC236}">
                <a16:creationId xmlns:a16="http://schemas.microsoft.com/office/drawing/2014/main" id="{96DD13DD-91E5-592D-6498-8F9252027C23}"/>
              </a:ext>
            </a:extLst>
          </p:cNvPr>
          <p:cNvSpPr txBox="1"/>
          <p:nvPr/>
        </p:nvSpPr>
        <p:spPr>
          <a:xfrm>
            <a:off x="5233387" y="3202076"/>
            <a:ext cx="1384385" cy="35469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spc="0" dirty="0">
                <a:solidFill>
                  <a:schemeClr val="bg2">
                    <a:lumMod val="25000"/>
                  </a:schemeClr>
                </a:solidFill>
              </a:rPr>
              <a:t>Qualifizierende Linie</a:t>
            </a:r>
            <a:endParaRPr lang="en-US" sz="1100" kern="0" spc="20" dirty="0">
              <a:solidFill>
                <a:schemeClr val="bg2">
                  <a:lumMod val="25000"/>
                </a:schemeClr>
              </a:solidFill>
              <a:latin typeface="GT Walsheim Pro Light" pitchFamily="2" charset="77"/>
            </a:endParaRPr>
          </a:p>
        </p:txBody>
      </p:sp>
      <p:grpSp>
        <p:nvGrpSpPr>
          <p:cNvPr id="63" name="Group 62">
            <a:extLst>
              <a:ext uri="{FF2B5EF4-FFF2-40B4-BE49-F238E27FC236}">
                <a16:creationId xmlns:a16="http://schemas.microsoft.com/office/drawing/2014/main" id="{FE56C0F8-0725-600E-2B68-4ADF2044B9C1}"/>
              </a:ext>
            </a:extLst>
          </p:cNvPr>
          <p:cNvGrpSpPr/>
          <p:nvPr/>
        </p:nvGrpSpPr>
        <p:grpSpPr>
          <a:xfrm>
            <a:off x="6076795" y="1597068"/>
            <a:ext cx="1322776" cy="798926"/>
            <a:chOff x="3695791" y="1004296"/>
            <a:chExt cx="1752416" cy="1058419"/>
          </a:xfrm>
        </p:grpSpPr>
        <p:sp>
          <p:nvSpPr>
            <p:cNvPr id="64" name="Oval 63">
              <a:extLst>
                <a:ext uri="{FF2B5EF4-FFF2-40B4-BE49-F238E27FC236}">
                  <a16:creationId xmlns:a16="http://schemas.microsoft.com/office/drawing/2014/main" id="{6F5C582E-048B-C582-A1BB-109F6E5B07DB}"/>
                </a:ext>
              </a:extLst>
            </p:cNvPr>
            <p:cNvSpPr/>
            <p:nvPr/>
          </p:nvSpPr>
          <p:spPr>
            <a:xfrm>
              <a:off x="4042790" y="1004296"/>
              <a:ext cx="1058419" cy="1058419"/>
            </a:xfrm>
            <a:prstGeom prst="ellipse">
              <a:avLst/>
            </a:prstGeom>
            <a:solidFill>
              <a:srgbClr val="046A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5" name="TextBox 14">
              <a:extLst>
                <a:ext uri="{FF2B5EF4-FFF2-40B4-BE49-F238E27FC236}">
                  <a16:creationId xmlns:a16="http://schemas.microsoft.com/office/drawing/2014/main" id="{C0750637-3032-1046-718D-4198BBB32F6E}"/>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0 PV</a:t>
              </a:r>
            </a:p>
          </p:txBody>
        </p:sp>
        <p:pic>
          <p:nvPicPr>
            <p:cNvPr id="66" name="Graphic 65" descr="User outline">
              <a:extLst>
                <a:ext uri="{FF2B5EF4-FFF2-40B4-BE49-F238E27FC236}">
                  <a16:creationId xmlns:a16="http://schemas.microsoft.com/office/drawing/2014/main" id="{23E9BF78-B4E1-2AB6-D544-6F622DA7C7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67" name="Group 66">
            <a:extLst>
              <a:ext uri="{FF2B5EF4-FFF2-40B4-BE49-F238E27FC236}">
                <a16:creationId xmlns:a16="http://schemas.microsoft.com/office/drawing/2014/main" id="{536EB244-6510-330A-4610-BCFEB5615A42}"/>
              </a:ext>
            </a:extLst>
          </p:cNvPr>
          <p:cNvGrpSpPr/>
          <p:nvPr/>
        </p:nvGrpSpPr>
        <p:grpSpPr>
          <a:xfrm>
            <a:off x="5235940" y="2384086"/>
            <a:ext cx="1322776" cy="798926"/>
            <a:chOff x="3695791" y="1004296"/>
            <a:chExt cx="1752416" cy="1058419"/>
          </a:xfrm>
        </p:grpSpPr>
        <p:sp>
          <p:nvSpPr>
            <p:cNvPr id="68" name="Oval 67">
              <a:extLst>
                <a:ext uri="{FF2B5EF4-FFF2-40B4-BE49-F238E27FC236}">
                  <a16:creationId xmlns:a16="http://schemas.microsoft.com/office/drawing/2014/main" id="{F94C75CE-3AE5-534D-7933-A69062E7597D}"/>
                </a:ext>
              </a:extLst>
            </p:cNvPr>
            <p:cNvSpPr/>
            <p:nvPr/>
          </p:nvSpPr>
          <p:spPr>
            <a:xfrm>
              <a:off x="4042790" y="1004296"/>
              <a:ext cx="1058419" cy="1058419"/>
            </a:xfrm>
            <a:prstGeom prst="ellipse">
              <a:avLst/>
            </a:prstGeom>
            <a:solidFill>
              <a:srgbClr val="046A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9" name="TextBox 14">
              <a:extLst>
                <a:ext uri="{FF2B5EF4-FFF2-40B4-BE49-F238E27FC236}">
                  <a16:creationId xmlns:a16="http://schemas.microsoft.com/office/drawing/2014/main" id="{CCD05058-C8B3-D8B1-88F9-BECF89F1A313}"/>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spc="0" dirty="0">
                  <a:solidFill>
                    <a:schemeClr val="bg1"/>
                  </a:solidFill>
                </a:rPr>
                <a:t>10</a:t>
              </a:r>
              <a:r>
                <a:rPr lang="en-US" sz="1100" kern="0" spc="0" dirty="0">
                  <a:solidFill>
                    <a:schemeClr val="bg1"/>
                  </a:solidFill>
                </a:rPr>
                <a:t>0 PV</a:t>
              </a:r>
            </a:p>
          </p:txBody>
        </p:sp>
        <p:pic>
          <p:nvPicPr>
            <p:cNvPr id="70" name="Graphic 69" descr="User outline">
              <a:extLst>
                <a:ext uri="{FF2B5EF4-FFF2-40B4-BE49-F238E27FC236}">
                  <a16:creationId xmlns:a16="http://schemas.microsoft.com/office/drawing/2014/main" id="{6E7E228A-FA82-C5E7-1DD0-76CFBC834C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72" name="Group 71">
            <a:extLst>
              <a:ext uri="{FF2B5EF4-FFF2-40B4-BE49-F238E27FC236}">
                <a16:creationId xmlns:a16="http://schemas.microsoft.com/office/drawing/2014/main" id="{209EBB64-60A3-8BA7-E33B-FCAC22411365}"/>
              </a:ext>
            </a:extLst>
          </p:cNvPr>
          <p:cNvGrpSpPr/>
          <p:nvPr/>
        </p:nvGrpSpPr>
        <p:grpSpPr>
          <a:xfrm>
            <a:off x="6820641" y="2395994"/>
            <a:ext cx="1322776" cy="798926"/>
            <a:chOff x="3695791" y="1004296"/>
            <a:chExt cx="1752416" cy="1058419"/>
          </a:xfrm>
        </p:grpSpPr>
        <p:sp>
          <p:nvSpPr>
            <p:cNvPr id="73" name="Oval 72">
              <a:extLst>
                <a:ext uri="{FF2B5EF4-FFF2-40B4-BE49-F238E27FC236}">
                  <a16:creationId xmlns:a16="http://schemas.microsoft.com/office/drawing/2014/main" id="{F5CECC98-5E78-F7AC-B982-C7AC568620C4}"/>
                </a:ext>
              </a:extLst>
            </p:cNvPr>
            <p:cNvSpPr/>
            <p:nvPr/>
          </p:nvSpPr>
          <p:spPr>
            <a:xfrm>
              <a:off x="4042790" y="1004296"/>
              <a:ext cx="1058419" cy="1058419"/>
            </a:xfrm>
            <a:prstGeom prst="ellipse">
              <a:avLst/>
            </a:prstGeom>
            <a:solidFill>
              <a:srgbClr val="046A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4" name="TextBox 14">
              <a:extLst>
                <a:ext uri="{FF2B5EF4-FFF2-40B4-BE49-F238E27FC236}">
                  <a16:creationId xmlns:a16="http://schemas.microsoft.com/office/drawing/2014/main" id="{8284DB21-A902-6843-9EF6-C44FD8BB5179}"/>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spc="0" dirty="0">
                  <a:solidFill>
                    <a:schemeClr val="bg1"/>
                  </a:solidFill>
                </a:rPr>
                <a:t>10</a:t>
              </a:r>
              <a:r>
                <a:rPr lang="en-US" sz="1100" kern="0" spc="0" dirty="0">
                  <a:solidFill>
                    <a:schemeClr val="bg1"/>
                  </a:solidFill>
                </a:rPr>
                <a:t>0 PV</a:t>
              </a:r>
            </a:p>
          </p:txBody>
        </p:sp>
        <p:pic>
          <p:nvPicPr>
            <p:cNvPr id="75" name="Graphic 74" descr="User outline">
              <a:extLst>
                <a:ext uri="{FF2B5EF4-FFF2-40B4-BE49-F238E27FC236}">
                  <a16:creationId xmlns:a16="http://schemas.microsoft.com/office/drawing/2014/main" id="{89FE5AE6-81AC-05B3-A911-FCD6ADAB86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sp>
        <p:nvSpPr>
          <p:cNvPr id="80" name="TextBox 14">
            <a:extLst>
              <a:ext uri="{FF2B5EF4-FFF2-40B4-BE49-F238E27FC236}">
                <a16:creationId xmlns:a16="http://schemas.microsoft.com/office/drawing/2014/main" id="{544851B1-6CEA-BAC6-55A5-5DDA8CEA72A2}"/>
              </a:ext>
            </a:extLst>
          </p:cNvPr>
          <p:cNvSpPr txBox="1"/>
          <p:nvPr/>
        </p:nvSpPr>
        <p:spPr>
          <a:xfrm>
            <a:off x="6820640" y="3202076"/>
            <a:ext cx="1384385" cy="35469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spc="0" dirty="0">
                <a:solidFill>
                  <a:schemeClr val="bg2">
                    <a:lumMod val="25000"/>
                  </a:schemeClr>
                </a:solidFill>
              </a:rPr>
              <a:t>Qualifizierende Linie</a:t>
            </a:r>
            <a:endParaRPr lang="en-US" sz="1100" kern="0" spc="20" dirty="0">
              <a:solidFill>
                <a:schemeClr val="bg2">
                  <a:lumMod val="25000"/>
                </a:schemeClr>
              </a:solidFill>
              <a:latin typeface="GT Walsheim Pro Light" pitchFamily="2" charset="77"/>
            </a:endParaRPr>
          </a:p>
        </p:txBody>
      </p:sp>
      <p:sp>
        <p:nvSpPr>
          <p:cNvPr id="81" name="TextBox 14">
            <a:extLst>
              <a:ext uri="{FF2B5EF4-FFF2-40B4-BE49-F238E27FC236}">
                <a16:creationId xmlns:a16="http://schemas.microsoft.com/office/drawing/2014/main" id="{5E304635-BA52-ADB6-57DF-260371D27BA3}"/>
              </a:ext>
            </a:extLst>
          </p:cNvPr>
          <p:cNvSpPr txBox="1"/>
          <p:nvPr/>
        </p:nvSpPr>
        <p:spPr>
          <a:xfrm>
            <a:off x="2350883" y="4176995"/>
            <a:ext cx="1407456" cy="35469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spc="0" dirty="0">
                <a:solidFill>
                  <a:schemeClr val="bg2">
                    <a:lumMod val="25000"/>
                  </a:schemeClr>
                </a:solidFill>
              </a:rPr>
              <a:t>Qualifizierende Linie</a:t>
            </a:r>
            <a:endParaRPr lang="en-US" sz="1100" kern="0" spc="20" dirty="0">
              <a:solidFill>
                <a:schemeClr val="bg2">
                  <a:lumMod val="25000"/>
                </a:schemeClr>
              </a:solidFill>
              <a:latin typeface="GT Walsheim Pro Light" pitchFamily="2" charset="77"/>
            </a:endParaRPr>
          </a:p>
        </p:txBody>
      </p:sp>
    </p:spTree>
    <p:extLst>
      <p:ext uri="{BB962C8B-B14F-4D97-AF65-F5344CB8AC3E}">
        <p14:creationId xmlns:p14="http://schemas.microsoft.com/office/powerpoint/2010/main" val="354079888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0" name="Straight Connector 89">
            <a:extLst>
              <a:ext uri="{FF2B5EF4-FFF2-40B4-BE49-F238E27FC236}">
                <a16:creationId xmlns:a16="http://schemas.microsoft.com/office/drawing/2014/main" id="{F98B2D02-C9F9-2100-4DF1-6D98EF546892}"/>
              </a:ext>
            </a:extLst>
          </p:cNvPr>
          <p:cNvCxnSpPr>
            <a:cxnSpLocks/>
          </p:cNvCxnSpPr>
          <p:nvPr/>
        </p:nvCxnSpPr>
        <p:spPr>
          <a:xfrm flipH="1">
            <a:off x="5942831" y="2301425"/>
            <a:ext cx="730960" cy="289548"/>
          </a:xfrm>
          <a:prstGeom prst="line">
            <a:avLst/>
          </a:prstGeom>
          <a:noFill/>
          <a:ln w="12700" cap="flat">
            <a:solidFill>
              <a:srgbClr val="0070C0"/>
            </a:solidFill>
            <a:prstDash val="solid"/>
            <a:miter lim="400000"/>
          </a:ln>
          <a:effectLst/>
          <a:sp3d/>
        </p:spPr>
        <p:style>
          <a:lnRef idx="0">
            <a:scrgbClr r="0" g="0" b="0"/>
          </a:lnRef>
          <a:fillRef idx="0">
            <a:scrgbClr r="0" g="0" b="0"/>
          </a:fillRef>
          <a:effectRef idx="0">
            <a:scrgbClr r="0" g="0" b="0"/>
          </a:effectRef>
          <a:fontRef idx="none"/>
        </p:style>
      </p:cxnSp>
      <p:cxnSp>
        <p:nvCxnSpPr>
          <p:cNvPr id="91" name="Straight Connector 90">
            <a:extLst>
              <a:ext uri="{FF2B5EF4-FFF2-40B4-BE49-F238E27FC236}">
                <a16:creationId xmlns:a16="http://schemas.microsoft.com/office/drawing/2014/main" id="{BEB84B90-77CF-D89F-EDC4-9BFDDB83F391}"/>
              </a:ext>
            </a:extLst>
          </p:cNvPr>
          <p:cNvCxnSpPr>
            <a:cxnSpLocks/>
          </p:cNvCxnSpPr>
          <p:nvPr/>
        </p:nvCxnSpPr>
        <p:spPr>
          <a:xfrm>
            <a:off x="6798087" y="2304895"/>
            <a:ext cx="730960" cy="289548"/>
          </a:xfrm>
          <a:prstGeom prst="line">
            <a:avLst/>
          </a:prstGeom>
          <a:noFill/>
          <a:ln w="12700" cap="flat">
            <a:solidFill>
              <a:srgbClr val="0070C0"/>
            </a:solidFill>
            <a:prstDash val="solid"/>
            <a:miter lim="400000"/>
          </a:ln>
          <a:effectLst/>
          <a:sp3d/>
        </p:spPr>
        <p:style>
          <a:lnRef idx="0">
            <a:scrgbClr r="0" g="0" b="0"/>
          </a:lnRef>
          <a:fillRef idx="0">
            <a:scrgbClr r="0" g="0" b="0"/>
          </a:fillRef>
          <a:effectRef idx="0">
            <a:scrgbClr r="0" g="0" b="0"/>
          </a:effectRef>
          <a:fontRef idx="none"/>
        </p:style>
      </p:cxnSp>
      <p:cxnSp>
        <p:nvCxnSpPr>
          <p:cNvPr id="89" name="Straight Connector 88">
            <a:extLst>
              <a:ext uri="{FF2B5EF4-FFF2-40B4-BE49-F238E27FC236}">
                <a16:creationId xmlns:a16="http://schemas.microsoft.com/office/drawing/2014/main" id="{4B4C733B-53EF-CDD6-BBF4-3EA09835E95A}"/>
              </a:ext>
            </a:extLst>
          </p:cNvPr>
          <p:cNvCxnSpPr>
            <a:cxnSpLocks/>
          </p:cNvCxnSpPr>
          <p:nvPr/>
        </p:nvCxnSpPr>
        <p:spPr>
          <a:xfrm>
            <a:off x="4588405" y="1805220"/>
            <a:ext cx="1904258" cy="180980"/>
          </a:xfrm>
          <a:prstGeom prst="line">
            <a:avLst/>
          </a:prstGeom>
          <a:noFill/>
          <a:ln w="12700" cap="flat">
            <a:solidFill>
              <a:srgbClr val="141614"/>
            </a:solidFill>
            <a:prstDash val="solid"/>
            <a:miter lim="400000"/>
          </a:ln>
          <a:effectLst/>
          <a:sp3d/>
        </p:spPr>
        <p:style>
          <a:lnRef idx="0">
            <a:scrgbClr r="0" g="0" b="0"/>
          </a:lnRef>
          <a:fillRef idx="0">
            <a:scrgbClr r="0" g="0" b="0"/>
          </a:fillRef>
          <a:effectRef idx="0">
            <a:scrgbClr r="0" g="0" b="0"/>
          </a:effectRef>
          <a:fontRef idx="none"/>
        </p:style>
      </p:cxnSp>
      <p:cxnSp>
        <p:nvCxnSpPr>
          <p:cNvPr id="87" name="Straight Connector 86">
            <a:extLst>
              <a:ext uri="{FF2B5EF4-FFF2-40B4-BE49-F238E27FC236}">
                <a16:creationId xmlns:a16="http://schemas.microsoft.com/office/drawing/2014/main" id="{42840C26-36BC-369C-9D1D-E8731FE2031A}"/>
              </a:ext>
            </a:extLst>
          </p:cNvPr>
          <p:cNvCxnSpPr>
            <a:cxnSpLocks/>
          </p:cNvCxnSpPr>
          <p:nvPr/>
        </p:nvCxnSpPr>
        <p:spPr>
          <a:xfrm>
            <a:off x="3015989" y="2945029"/>
            <a:ext cx="0" cy="725158"/>
          </a:xfrm>
          <a:prstGeom prst="line">
            <a:avLst/>
          </a:prstGeom>
          <a:noFill/>
          <a:ln w="12700" cap="flat">
            <a:solidFill>
              <a:srgbClr val="0070C0"/>
            </a:solidFill>
            <a:prstDash val="solid"/>
            <a:miter lim="400000"/>
          </a:ln>
          <a:effectLst/>
          <a:sp3d/>
        </p:spPr>
        <p:style>
          <a:lnRef idx="0">
            <a:scrgbClr r="0" g="0" b="0"/>
          </a:lnRef>
          <a:fillRef idx="0">
            <a:scrgbClr r="0" g="0" b="0"/>
          </a:fillRef>
          <a:effectRef idx="0">
            <a:scrgbClr r="0" g="0" b="0"/>
          </a:effectRef>
          <a:fontRef idx="none"/>
        </p:style>
      </p:cxnSp>
      <p:cxnSp>
        <p:nvCxnSpPr>
          <p:cNvPr id="83" name="Straight Connector 82">
            <a:extLst>
              <a:ext uri="{FF2B5EF4-FFF2-40B4-BE49-F238E27FC236}">
                <a16:creationId xmlns:a16="http://schemas.microsoft.com/office/drawing/2014/main" id="{E3FE16C5-B4A2-4A36-1D68-AA0554CB876E}"/>
              </a:ext>
            </a:extLst>
          </p:cNvPr>
          <p:cNvCxnSpPr>
            <a:cxnSpLocks/>
          </p:cNvCxnSpPr>
          <p:nvPr/>
        </p:nvCxnSpPr>
        <p:spPr>
          <a:xfrm flipH="1">
            <a:off x="2667742" y="1804918"/>
            <a:ext cx="1904258" cy="180980"/>
          </a:xfrm>
          <a:prstGeom prst="line">
            <a:avLst/>
          </a:prstGeom>
          <a:noFill/>
          <a:ln w="12700" cap="flat">
            <a:solidFill>
              <a:srgbClr val="DA204B"/>
            </a:solidFill>
            <a:prstDash val="solid"/>
            <a:miter lim="400000"/>
          </a:ln>
          <a:effectLst/>
          <a:sp3d/>
        </p:spPr>
        <p:style>
          <a:lnRef idx="0">
            <a:scrgbClr r="0" g="0" b="0"/>
          </a:lnRef>
          <a:fillRef idx="0">
            <a:scrgbClr r="0" g="0" b="0"/>
          </a:fillRef>
          <a:effectRef idx="0">
            <a:scrgbClr r="0" g="0" b="0"/>
          </a:effectRef>
          <a:fontRef idx="none"/>
        </p:style>
      </p:cxnSp>
      <p:cxnSp>
        <p:nvCxnSpPr>
          <p:cNvPr id="84" name="Straight Connector 83">
            <a:extLst>
              <a:ext uri="{FF2B5EF4-FFF2-40B4-BE49-F238E27FC236}">
                <a16:creationId xmlns:a16="http://schemas.microsoft.com/office/drawing/2014/main" id="{A24A0885-E355-137B-6D61-D50D8526A3AD}"/>
              </a:ext>
            </a:extLst>
          </p:cNvPr>
          <p:cNvCxnSpPr>
            <a:cxnSpLocks/>
          </p:cNvCxnSpPr>
          <p:nvPr/>
        </p:nvCxnSpPr>
        <p:spPr>
          <a:xfrm flipH="1">
            <a:off x="1445724" y="2285396"/>
            <a:ext cx="730960" cy="289548"/>
          </a:xfrm>
          <a:prstGeom prst="line">
            <a:avLst/>
          </a:prstGeom>
          <a:noFill/>
          <a:ln w="12700" cap="flat">
            <a:solidFill>
              <a:srgbClr val="DA204B"/>
            </a:solidFill>
            <a:prstDash val="solid"/>
            <a:miter lim="400000"/>
          </a:ln>
          <a:effectLst/>
          <a:sp3d/>
        </p:spPr>
        <p:style>
          <a:lnRef idx="0">
            <a:scrgbClr r="0" g="0" b="0"/>
          </a:lnRef>
          <a:fillRef idx="0">
            <a:scrgbClr r="0" g="0" b="0"/>
          </a:fillRef>
          <a:effectRef idx="0">
            <a:scrgbClr r="0" g="0" b="0"/>
          </a:effectRef>
          <a:fontRef idx="none"/>
        </p:style>
      </p:cxnSp>
      <p:cxnSp>
        <p:nvCxnSpPr>
          <p:cNvPr id="86" name="Straight Connector 85">
            <a:extLst>
              <a:ext uri="{FF2B5EF4-FFF2-40B4-BE49-F238E27FC236}">
                <a16:creationId xmlns:a16="http://schemas.microsoft.com/office/drawing/2014/main" id="{BDB74FB1-5CB4-C8D2-0B02-C3F57B8900AD}"/>
              </a:ext>
            </a:extLst>
          </p:cNvPr>
          <p:cNvCxnSpPr>
            <a:cxnSpLocks/>
          </p:cNvCxnSpPr>
          <p:nvPr/>
        </p:nvCxnSpPr>
        <p:spPr>
          <a:xfrm>
            <a:off x="2300980" y="2288866"/>
            <a:ext cx="730960" cy="289548"/>
          </a:xfrm>
          <a:prstGeom prst="line">
            <a:avLst/>
          </a:prstGeom>
          <a:noFill/>
          <a:ln w="12700" cap="flat">
            <a:solidFill>
              <a:srgbClr val="DA204B"/>
            </a:solidFill>
            <a:prstDash val="solid"/>
            <a:miter lim="400000"/>
          </a:ln>
          <a:effectLst/>
          <a:sp3d/>
        </p:spPr>
        <p:style>
          <a:lnRef idx="0">
            <a:scrgbClr r="0" g="0" b="0"/>
          </a:lnRef>
          <a:fillRef idx="0">
            <a:scrgbClr r="0" g="0" b="0"/>
          </a:fillRef>
          <a:effectRef idx="0">
            <a:scrgbClr r="0" g="0" b="0"/>
          </a:effectRef>
          <a:fontRef idx="none"/>
        </p:style>
      </p:cxnSp>
      <p:sp>
        <p:nvSpPr>
          <p:cNvPr id="5" name="Title 4">
            <a:extLst>
              <a:ext uri="{FF2B5EF4-FFF2-40B4-BE49-F238E27FC236}">
                <a16:creationId xmlns:a16="http://schemas.microsoft.com/office/drawing/2014/main" id="{F10B68DF-066E-1844-8E26-47858F5355C2}"/>
              </a:ext>
            </a:extLst>
          </p:cNvPr>
          <p:cNvSpPr>
            <a:spLocks noGrp="1"/>
          </p:cNvSpPr>
          <p:nvPr>
            <p:ph type="title"/>
          </p:nvPr>
        </p:nvSpPr>
        <p:spPr/>
        <p:txBody>
          <a:bodyPr>
            <a:noAutofit/>
          </a:bodyPr>
          <a:lstStyle/>
          <a:p>
            <a:pPr defTabSz="1219170" hangingPunct="0"/>
            <a:r>
              <a:rPr lang="en-US" sz="3000" b="0" kern="0" spc="0" dirty="0">
                <a:solidFill>
                  <a:schemeClr val="bg2">
                    <a:lumMod val="25000"/>
                  </a:schemeClr>
                </a:solidFill>
                <a:latin typeface="Domaine Display Medium" panose="020A0503080505060203" pitchFamily="18" charset="77"/>
              </a:rPr>
              <a:t>Neue PV</a:t>
            </a:r>
            <a:r>
              <a:rPr lang="en-US" sz="3000" b="0" spc="0" dirty="0">
                <a:solidFill>
                  <a:schemeClr val="bg2">
                    <a:lumMod val="25000"/>
                  </a:schemeClr>
                </a:solidFill>
                <a:latin typeface="Domaine Display Medium" panose="020A0503080505060203" pitchFamily="18" charset="77"/>
              </a:rPr>
              <a:t>-Anforderungen für eine Linie</a:t>
            </a:r>
            <a:endParaRPr lang="en-US" sz="3000" b="0" kern="0" spc="0" dirty="0">
              <a:solidFill>
                <a:schemeClr val="bg2">
                  <a:lumMod val="25000"/>
                </a:schemeClr>
              </a:solidFill>
              <a:latin typeface="Domaine Display Medium" panose="020A0503080505060203" pitchFamily="18" charset="77"/>
            </a:endParaRPr>
          </a:p>
        </p:txBody>
      </p:sp>
      <p:sp>
        <p:nvSpPr>
          <p:cNvPr id="11" name="Rectangle 10">
            <a:extLst>
              <a:ext uri="{FF2B5EF4-FFF2-40B4-BE49-F238E27FC236}">
                <a16:creationId xmlns:a16="http://schemas.microsoft.com/office/drawing/2014/main" id="{43B6E30D-0B7C-3742-97C9-CA302A3FE31A}"/>
              </a:ext>
            </a:extLst>
          </p:cNvPr>
          <p:cNvSpPr/>
          <p:nvPr/>
        </p:nvSpPr>
        <p:spPr>
          <a:xfrm>
            <a:off x="0" y="4606065"/>
            <a:ext cx="9144000" cy="537436"/>
          </a:xfrm>
          <a:prstGeom prst="rect">
            <a:avLst/>
          </a:prstGeom>
          <a:solidFill>
            <a:srgbClr val="FBF7F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0" name="Slide Number">
            <a:extLst>
              <a:ext uri="{FF2B5EF4-FFF2-40B4-BE49-F238E27FC236}">
                <a16:creationId xmlns:a16="http://schemas.microsoft.com/office/drawing/2014/main" id="{E1250F50-8128-BC41-A633-A8ADD436A716}"/>
              </a:ext>
            </a:extLst>
          </p:cNvPr>
          <p:cNvSpPr txBox="1">
            <a:spLocks noGrp="1"/>
          </p:cNvSpPr>
          <p:nvPr>
            <p:ph type="sldNum" sz="quarter" idx="2"/>
          </p:nvPr>
        </p:nvSpPr>
        <p:spPr>
          <a:xfrm>
            <a:off x="8662506" y="4824187"/>
            <a:ext cx="49694" cy="103875"/>
          </a:xfrm>
          <a:prstGeom prst="rect">
            <a:avLst/>
          </a:prstGeom>
        </p:spPr>
        <p:txBody>
          <a:bodyPr lIns="0" tIns="0" rIns="0" bIns="0"/>
          <a:lstStyle/>
          <a:p>
            <a:pPr algn="r"/>
            <a:fld id="{86CB4B4D-7CA3-9044-876B-883B54F8677D}" type="slidenum">
              <a:rPr>
                <a:solidFill>
                  <a:schemeClr val="bg2">
                    <a:lumMod val="25000"/>
                  </a:schemeClr>
                </a:solidFill>
              </a:rPr>
              <a:pPr algn="r"/>
              <a:t>11</a:t>
            </a:fld>
            <a:endParaRPr dirty="0">
              <a:solidFill>
                <a:schemeClr val="bg2">
                  <a:lumMod val="25000"/>
                </a:schemeClr>
              </a:solidFill>
            </a:endParaRPr>
          </a:p>
        </p:txBody>
      </p:sp>
      <p:grpSp>
        <p:nvGrpSpPr>
          <p:cNvPr id="21" name="Group 20">
            <a:extLst>
              <a:ext uri="{FF2B5EF4-FFF2-40B4-BE49-F238E27FC236}">
                <a16:creationId xmlns:a16="http://schemas.microsoft.com/office/drawing/2014/main" id="{8BF6700C-EB36-37B4-9E96-B20711686698}"/>
              </a:ext>
            </a:extLst>
          </p:cNvPr>
          <p:cNvGrpSpPr/>
          <p:nvPr/>
        </p:nvGrpSpPr>
        <p:grpSpPr>
          <a:xfrm>
            <a:off x="3910612" y="1016625"/>
            <a:ext cx="1322776" cy="798926"/>
            <a:chOff x="3695791" y="1004296"/>
            <a:chExt cx="1752416" cy="1058419"/>
          </a:xfrm>
        </p:grpSpPr>
        <p:sp>
          <p:nvSpPr>
            <p:cNvPr id="19" name="Oval 18">
              <a:extLst>
                <a:ext uri="{FF2B5EF4-FFF2-40B4-BE49-F238E27FC236}">
                  <a16:creationId xmlns:a16="http://schemas.microsoft.com/office/drawing/2014/main" id="{D01CCAFB-85E6-1860-1FFE-CABD0BAF17A3}"/>
                </a:ext>
              </a:extLst>
            </p:cNvPr>
            <p:cNvSpPr/>
            <p:nvPr/>
          </p:nvSpPr>
          <p:spPr>
            <a:xfrm>
              <a:off x="4042790" y="1004296"/>
              <a:ext cx="1058419" cy="1058419"/>
            </a:xfrm>
            <a:prstGeom prst="ellipse">
              <a:avLst/>
            </a:prstGeom>
            <a:solidFill>
              <a:srgbClr val="FFC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 name="TextBox 14">
              <a:extLst>
                <a:ext uri="{FF2B5EF4-FFF2-40B4-BE49-F238E27FC236}">
                  <a16:creationId xmlns:a16="http://schemas.microsoft.com/office/drawing/2014/main" id="{3D759D77-F5F0-6C9E-9501-C142E690145A}"/>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0 PV</a:t>
              </a:r>
            </a:p>
          </p:txBody>
        </p:sp>
        <p:pic>
          <p:nvPicPr>
            <p:cNvPr id="12" name="Graphic 11" descr="User outline">
              <a:extLst>
                <a:ext uri="{FF2B5EF4-FFF2-40B4-BE49-F238E27FC236}">
                  <a16:creationId xmlns:a16="http://schemas.microsoft.com/office/drawing/2014/main" id="{AC81E17D-6FA4-2DD4-4BA6-47B47C38CC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22" name="Group 21">
            <a:extLst>
              <a:ext uri="{FF2B5EF4-FFF2-40B4-BE49-F238E27FC236}">
                <a16:creationId xmlns:a16="http://schemas.microsoft.com/office/drawing/2014/main" id="{07203D3E-5B5E-70A0-9760-FB5BB847002A}"/>
              </a:ext>
            </a:extLst>
          </p:cNvPr>
          <p:cNvGrpSpPr/>
          <p:nvPr/>
        </p:nvGrpSpPr>
        <p:grpSpPr>
          <a:xfrm>
            <a:off x="1606891" y="1597068"/>
            <a:ext cx="1322776" cy="798926"/>
            <a:chOff x="3695791" y="1004296"/>
            <a:chExt cx="1752416" cy="1058419"/>
          </a:xfrm>
        </p:grpSpPr>
        <p:sp>
          <p:nvSpPr>
            <p:cNvPr id="23" name="Oval 22">
              <a:extLst>
                <a:ext uri="{FF2B5EF4-FFF2-40B4-BE49-F238E27FC236}">
                  <a16:creationId xmlns:a16="http://schemas.microsoft.com/office/drawing/2014/main" id="{59A2CDDD-3954-17AC-BE42-580978D8D180}"/>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4" name="TextBox 14">
              <a:extLst>
                <a:ext uri="{FF2B5EF4-FFF2-40B4-BE49-F238E27FC236}">
                  <a16:creationId xmlns:a16="http://schemas.microsoft.com/office/drawing/2014/main" id="{17B2D814-5DF3-CA73-A0A1-91BBEA783ED8}"/>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0 PV</a:t>
              </a:r>
            </a:p>
          </p:txBody>
        </p:sp>
        <p:pic>
          <p:nvPicPr>
            <p:cNvPr id="25" name="Graphic 24" descr="User outline">
              <a:extLst>
                <a:ext uri="{FF2B5EF4-FFF2-40B4-BE49-F238E27FC236}">
                  <a16:creationId xmlns:a16="http://schemas.microsoft.com/office/drawing/2014/main" id="{5A7F3472-037C-F4A1-6FFC-06589450B7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26" name="Group 25">
            <a:extLst>
              <a:ext uri="{FF2B5EF4-FFF2-40B4-BE49-F238E27FC236}">
                <a16:creationId xmlns:a16="http://schemas.microsoft.com/office/drawing/2014/main" id="{9C2124A4-9BF7-F347-B053-BAC02B0EB007}"/>
              </a:ext>
            </a:extLst>
          </p:cNvPr>
          <p:cNvGrpSpPr/>
          <p:nvPr/>
        </p:nvGrpSpPr>
        <p:grpSpPr>
          <a:xfrm>
            <a:off x="766036" y="2384086"/>
            <a:ext cx="1322776" cy="798926"/>
            <a:chOff x="3695791" y="1004296"/>
            <a:chExt cx="1752416" cy="1058419"/>
          </a:xfrm>
        </p:grpSpPr>
        <p:sp>
          <p:nvSpPr>
            <p:cNvPr id="27" name="Oval 26">
              <a:extLst>
                <a:ext uri="{FF2B5EF4-FFF2-40B4-BE49-F238E27FC236}">
                  <a16:creationId xmlns:a16="http://schemas.microsoft.com/office/drawing/2014/main" id="{1A65F911-374C-448C-965D-BCEB713F352F}"/>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8" name="TextBox 14">
              <a:extLst>
                <a:ext uri="{FF2B5EF4-FFF2-40B4-BE49-F238E27FC236}">
                  <a16:creationId xmlns:a16="http://schemas.microsoft.com/office/drawing/2014/main" id="{E8CEA88E-B170-CE0E-F8EE-D1BAC2D62285}"/>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50 PV</a:t>
              </a:r>
            </a:p>
          </p:txBody>
        </p:sp>
        <p:pic>
          <p:nvPicPr>
            <p:cNvPr id="29" name="Graphic 28" descr="User outline">
              <a:extLst>
                <a:ext uri="{FF2B5EF4-FFF2-40B4-BE49-F238E27FC236}">
                  <a16:creationId xmlns:a16="http://schemas.microsoft.com/office/drawing/2014/main" id="{48A05424-A732-BF79-DE43-C0A93A7DB9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30" name="Group 29">
            <a:extLst>
              <a:ext uri="{FF2B5EF4-FFF2-40B4-BE49-F238E27FC236}">
                <a16:creationId xmlns:a16="http://schemas.microsoft.com/office/drawing/2014/main" id="{0051D9E8-A9B1-D40D-76BB-04B86A59D1F9}"/>
              </a:ext>
            </a:extLst>
          </p:cNvPr>
          <p:cNvGrpSpPr/>
          <p:nvPr/>
        </p:nvGrpSpPr>
        <p:grpSpPr>
          <a:xfrm>
            <a:off x="2350737" y="2395994"/>
            <a:ext cx="1322776" cy="798926"/>
            <a:chOff x="3695791" y="1004296"/>
            <a:chExt cx="1752416" cy="1058419"/>
          </a:xfrm>
        </p:grpSpPr>
        <p:sp>
          <p:nvSpPr>
            <p:cNvPr id="32" name="Oval 31">
              <a:extLst>
                <a:ext uri="{FF2B5EF4-FFF2-40B4-BE49-F238E27FC236}">
                  <a16:creationId xmlns:a16="http://schemas.microsoft.com/office/drawing/2014/main" id="{A133D772-D87C-82EB-98E4-483CC9E8197B}"/>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4" name="TextBox 14">
              <a:extLst>
                <a:ext uri="{FF2B5EF4-FFF2-40B4-BE49-F238E27FC236}">
                  <a16:creationId xmlns:a16="http://schemas.microsoft.com/office/drawing/2014/main" id="{EEC1647C-691A-CDC4-DD67-154235328F1C}"/>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50 PV</a:t>
              </a:r>
            </a:p>
          </p:txBody>
        </p:sp>
        <p:pic>
          <p:nvPicPr>
            <p:cNvPr id="35" name="Graphic 34" descr="User outline">
              <a:extLst>
                <a:ext uri="{FF2B5EF4-FFF2-40B4-BE49-F238E27FC236}">
                  <a16:creationId xmlns:a16="http://schemas.microsoft.com/office/drawing/2014/main" id="{9B086753-75FF-2790-3E03-8CC5181C88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36" name="Group 35">
            <a:extLst>
              <a:ext uri="{FF2B5EF4-FFF2-40B4-BE49-F238E27FC236}">
                <a16:creationId xmlns:a16="http://schemas.microsoft.com/office/drawing/2014/main" id="{FB8C1800-A0E1-389C-7DBC-2820127AF2D8}"/>
              </a:ext>
            </a:extLst>
          </p:cNvPr>
          <p:cNvGrpSpPr/>
          <p:nvPr/>
        </p:nvGrpSpPr>
        <p:grpSpPr>
          <a:xfrm>
            <a:off x="2350737" y="3362039"/>
            <a:ext cx="1322776" cy="798926"/>
            <a:chOff x="3695791" y="1004296"/>
            <a:chExt cx="1752416" cy="1058419"/>
          </a:xfrm>
        </p:grpSpPr>
        <p:sp>
          <p:nvSpPr>
            <p:cNvPr id="43" name="Oval 42">
              <a:extLst>
                <a:ext uri="{FF2B5EF4-FFF2-40B4-BE49-F238E27FC236}">
                  <a16:creationId xmlns:a16="http://schemas.microsoft.com/office/drawing/2014/main" id="{05DE7E3D-4FE5-3B51-8A8E-04493CD9E990}"/>
                </a:ext>
              </a:extLst>
            </p:cNvPr>
            <p:cNvSpPr/>
            <p:nvPr/>
          </p:nvSpPr>
          <p:spPr>
            <a:xfrm>
              <a:off x="4042790" y="1004296"/>
              <a:ext cx="1058419" cy="1058419"/>
            </a:xfrm>
            <a:prstGeom prst="ellipse">
              <a:avLst/>
            </a:prstGeom>
            <a:solidFill>
              <a:srgbClr val="EE620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8" name="TextBox 14">
              <a:extLst>
                <a:ext uri="{FF2B5EF4-FFF2-40B4-BE49-F238E27FC236}">
                  <a16:creationId xmlns:a16="http://schemas.microsoft.com/office/drawing/2014/main" id="{8BE1E749-7306-203F-81F9-152B4453EFE3}"/>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100 PV</a:t>
              </a:r>
            </a:p>
          </p:txBody>
        </p:sp>
        <p:pic>
          <p:nvPicPr>
            <p:cNvPr id="54" name="Graphic 53" descr="User outline">
              <a:extLst>
                <a:ext uri="{FF2B5EF4-FFF2-40B4-BE49-F238E27FC236}">
                  <a16:creationId xmlns:a16="http://schemas.microsoft.com/office/drawing/2014/main" id="{60B39887-708C-8BCC-795B-C13705D218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63" name="Group 62">
            <a:extLst>
              <a:ext uri="{FF2B5EF4-FFF2-40B4-BE49-F238E27FC236}">
                <a16:creationId xmlns:a16="http://schemas.microsoft.com/office/drawing/2014/main" id="{FE56C0F8-0725-600E-2B68-4ADF2044B9C1}"/>
              </a:ext>
            </a:extLst>
          </p:cNvPr>
          <p:cNvGrpSpPr/>
          <p:nvPr/>
        </p:nvGrpSpPr>
        <p:grpSpPr>
          <a:xfrm>
            <a:off x="6076795" y="1597068"/>
            <a:ext cx="1322776" cy="798926"/>
            <a:chOff x="3695791" y="1004296"/>
            <a:chExt cx="1752416" cy="1058419"/>
          </a:xfrm>
        </p:grpSpPr>
        <p:sp>
          <p:nvSpPr>
            <p:cNvPr id="64" name="Oval 63">
              <a:extLst>
                <a:ext uri="{FF2B5EF4-FFF2-40B4-BE49-F238E27FC236}">
                  <a16:creationId xmlns:a16="http://schemas.microsoft.com/office/drawing/2014/main" id="{6F5C582E-048B-C582-A1BB-109F6E5B07DB}"/>
                </a:ext>
              </a:extLst>
            </p:cNvPr>
            <p:cNvSpPr/>
            <p:nvPr/>
          </p:nvSpPr>
          <p:spPr>
            <a:xfrm>
              <a:off x="4042790" y="1004296"/>
              <a:ext cx="1058419" cy="1058419"/>
            </a:xfrm>
            <a:prstGeom prst="ellipse">
              <a:avLst/>
            </a:prstGeom>
            <a:solidFill>
              <a:srgbClr val="046A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5" name="TextBox 14">
              <a:extLst>
                <a:ext uri="{FF2B5EF4-FFF2-40B4-BE49-F238E27FC236}">
                  <a16:creationId xmlns:a16="http://schemas.microsoft.com/office/drawing/2014/main" id="{C0750637-3032-1046-718D-4198BBB32F6E}"/>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kern="0" spc="0" dirty="0">
                  <a:solidFill>
                    <a:schemeClr val="bg1"/>
                  </a:solidFill>
                </a:rPr>
                <a:t>0 PV</a:t>
              </a:r>
            </a:p>
          </p:txBody>
        </p:sp>
        <p:pic>
          <p:nvPicPr>
            <p:cNvPr id="66" name="Graphic 65" descr="User outline">
              <a:extLst>
                <a:ext uri="{FF2B5EF4-FFF2-40B4-BE49-F238E27FC236}">
                  <a16:creationId xmlns:a16="http://schemas.microsoft.com/office/drawing/2014/main" id="{23E9BF78-B4E1-2AB6-D544-6F622DA7C7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67" name="Group 66">
            <a:extLst>
              <a:ext uri="{FF2B5EF4-FFF2-40B4-BE49-F238E27FC236}">
                <a16:creationId xmlns:a16="http://schemas.microsoft.com/office/drawing/2014/main" id="{536EB244-6510-330A-4610-BCFEB5615A42}"/>
              </a:ext>
            </a:extLst>
          </p:cNvPr>
          <p:cNvGrpSpPr/>
          <p:nvPr/>
        </p:nvGrpSpPr>
        <p:grpSpPr>
          <a:xfrm>
            <a:off x="5235940" y="2384086"/>
            <a:ext cx="1322776" cy="798926"/>
            <a:chOff x="3695791" y="1004296"/>
            <a:chExt cx="1752416" cy="1058419"/>
          </a:xfrm>
        </p:grpSpPr>
        <p:sp>
          <p:nvSpPr>
            <p:cNvPr id="68" name="Oval 67">
              <a:extLst>
                <a:ext uri="{FF2B5EF4-FFF2-40B4-BE49-F238E27FC236}">
                  <a16:creationId xmlns:a16="http://schemas.microsoft.com/office/drawing/2014/main" id="{F94C75CE-3AE5-534D-7933-A69062E7597D}"/>
                </a:ext>
              </a:extLst>
            </p:cNvPr>
            <p:cNvSpPr/>
            <p:nvPr/>
          </p:nvSpPr>
          <p:spPr>
            <a:xfrm>
              <a:off x="4042790" y="1004296"/>
              <a:ext cx="1058419" cy="1058419"/>
            </a:xfrm>
            <a:prstGeom prst="ellipse">
              <a:avLst/>
            </a:prstGeom>
            <a:solidFill>
              <a:srgbClr val="046A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9" name="TextBox 14">
              <a:extLst>
                <a:ext uri="{FF2B5EF4-FFF2-40B4-BE49-F238E27FC236}">
                  <a16:creationId xmlns:a16="http://schemas.microsoft.com/office/drawing/2014/main" id="{CCD05058-C8B3-D8B1-88F9-BECF89F1A313}"/>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spc="0" dirty="0">
                  <a:solidFill>
                    <a:schemeClr val="bg1"/>
                  </a:solidFill>
                </a:rPr>
                <a:t>10</a:t>
              </a:r>
              <a:r>
                <a:rPr lang="en-US" sz="1100" kern="0" spc="0" dirty="0">
                  <a:solidFill>
                    <a:schemeClr val="bg1"/>
                  </a:solidFill>
                </a:rPr>
                <a:t>0 PV</a:t>
              </a:r>
            </a:p>
          </p:txBody>
        </p:sp>
        <p:pic>
          <p:nvPicPr>
            <p:cNvPr id="70" name="Graphic 69" descr="User outline">
              <a:extLst>
                <a:ext uri="{FF2B5EF4-FFF2-40B4-BE49-F238E27FC236}">
                  <a16:creationId xmlns:a16="http://schemas.microsoft.com/office/drawing/2014/main" id="{6E7E228A-FA82-C5E7-1DD0-76CFBC834C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grpSp>
        <p:nvGrpSpPr>
          <p:cNvPr id="72" name="Group 71">
            <a:extLst>
              <a:ext uri="{FF2B5EF4-FFF2-40B4-BE49-F238E27FC236}">
                <a16:creationId xmlns:a16="http://schemas.microsoft.com/office/drawing/2014/main" id="{209EBB64-60A3-8BA7-E33B-FCAC22411365}"/>
              </a:ext>
            </a:extLst>
          </p:cNvPr>
          <p:cNvGrpSpPr/>
          <p:nvPr/>
        </p:nvGrpSpPr>
        <p:grpSpPr>
          <a:xfrm>
            <a:off x="6820641" y="2395994"/>
            <a:ext cx="1322776" cy="798926"/>
            <a:chOff x="3695791" y="1004296"/>
            <a:chExt cx="1752416" cy="1058419"/>
          </a:xfrm>
        </p:grpSpPr>
        <p:sp>
          <p:nvSpPr>
            <p:cNvPr id="73" name="Oval 72">
              <a:extLst>
                <a:ext uri="{FF2B5EF4-FFF2-40B4-BE49-F238E27FC236}">
                  <a16:creationId xmlns:a16="http://schemas.microsoft.com/office/drawing/2014/main" id="{F5CECC98-5E78-F7AC-B982-C7AC568620C4}"/>
                </a:ext>
              </a:extLst>
            </p:cNvPr>
            <p:cNvSpPr/>
            <p:nvPr/>
          </p:nvSpPr>
          <p:spPr>
            <a:xfrm>
              <a:off x="4042790" y="1004296"/>
              <a:ext cx="1058419" cy="1058419"/>
            </a:xfrm>
            <a:prstGeom prst="ellipse">
              <a:avLst/>
            </a:prstGeom>
            <a:solidFill>
              <a:srgbClr val="046A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4" name="TextBox 14">
              <a:extLst>
                <a:ext uri="{FF2B5EF4-FFF2-40B4-BE49-F238E27FC236}">
                  <a16:creationId xmlns:a16="http://schemas.microsoft.com/office/drawing/2014/main" id="{8284DB21-A902-6843-9EF6-C44FD8BB5179}"/>
                </a:ext>
              </a:extLst>
            </p:cNvPr>
            <p:cNvSpPr txBox="1"/>
            <p:nvPr/>
          </p:nvSpPr>
          <p:spPr>
            <a:xfrm>
              <a:off x="3695791" y="1689127"/>
              <a:ext cx="1752416" cy="26726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hangingPunct="0"/>
              <a:r>
                <a:rPr lang="en-US" sz="1100" spc="0" dirty="0">
                  <a:solidFill>
                    <a:schemeClr val="bg1"/>
                  </a:solidFill>
                </a:rPr>
                <a:t>10</a:t>
              </a:r>
              <a:r>
                <a:rPr lang="en-US" sz="1100" kern="0" spc="0" dirty="0">
                  <a:solidFill>
                    <a:schemeClr val="bg1"/>
                  </a:solidFill>
                </a:rPr>
                <a:t>0 PV</a:t>
              </a:r>
            </a:p>
          </p:txBody>
        </p:sp>
        <p:pic>
          <p:nvPicPr>
            <p:cNvPr id="75" name="Graphic 74" descr="User outline">
              <a:extLst>
                <a:ext uri="{FF2B5EF4-FFF2-40B4-BE49-F238E27FC236}">
                  <a16:creationId xmlns:a16="http://schemas.microsoft.com/office/drawing/2014/main" id="{89FE5AE6-81AC-05B3-A911-FCD6ADAB86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9583" y="1046828"/>
              <a:ext cx="684831" cy="684831"/>
            </a:xfrm>
            <a:prstGeom prst="rect">
              <a:avLst/>
            </a:prstGeom>
          </p:spPr>
        </p:pic>
      </p:grpSp>
      <p:sp>
        <p:nvSpPr>
          <p:cNvPr id="81" name="TextBox 14">
            <a:extLst>
              <a:ext uri="{FF2B5EF4-FFF2-40B4-BE49-F238E27FC236}">
                <a16:creationId xmlns:a16="http://schemas.microsoft.com/office/drawing/2014/main" id="{5E304635-BA52-ADB6-57DF-260371D27BA3}"/>
              </a:ext>
            </a:extLst>
          </p:cNvPr>
          <p:cNvSpPr txBox="1"/>
          <p:nvPr/>
        </p:nvSpPr>
        <p:spPr>
          <a:xfrm>
            <a:off x="3902703" y="1872451"/>
            <a:ext cx="1389967" cy="354694"/>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ctr" anchorCtr="0">
            <a:noAutofit/>
          </a:bodyPr>
          <a:lstStyle>
            <a:lvl1pPr algn="l" defTabSz="914400">
              <a:defRPr sz="11600" spc="296">
                <a:solidFill>
                  <a:srgbClr val="3D3836"/>
                </a:solidFill>
                <a:latin typeface="Domaine Display Medium"/>
                <a:ea typeface="Domaine Display Medium"/>
                <a:cs typeface="Domaine Display Medium"/>
                <a:sym typeface="Domaine Display Medium"/>
              </a:defRPr>
            </a:lvl1pPr>
          </a:lstStyle>
          <a:p>
            <a:pPr algn="ctr" defTabSz="1219170"/>
            <a:r>
              <a:rPr lang="en-US" sz="1100" spc="0" dirty="0">
                <a:solidFill>
                  <a:schemeClr val="bg2">
                    <a:lumMod val="25000"/>
                  </a:schemeClr>
                </a:solidFill>
              </a:rPr>
              <a:t>Qualifizierende Linie</a:t>
            </a:r>
            <a:endParaRPr lang="en-US" sz="1100" kern="0" spc="20" dirty="0">
              <a:solidFill>
                <a:schemeClr val="bg2">
                  <a:lumMod val="25000"/>
                </a:schemeClr>
              </a:solidFill>
              <a:latin typeface="GT Walsheim Pro Light" pitchFamily="2" charset="77"/>
            </a:endParaRPr>
          </a:p>
        </p:txBody>
      </p:sp>
    </p:spTree>
    <p:extLst>
      <p:ext uri="{BB962C8B-B14F-4D97-AF65-F5344CB8AC3E}">
        <p14:creationId xmlns:p14="http://schemas.microsoft.com/office/powerpoint/2010/main" val="175428112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46A38"/>
        </a:solidFill>
        <a:effectLst/>
      </p:bgPr>
    </p:bg>
    <p:spTree>
      <p:nvGrpSpPr>
        <p:cNvPr id="1" name=""/>
        <p:cNvGrpSpPr/>
        <p:nvPr/>
      </p:nvGrpSpPr>
      <p:grpSpPr>
        <a:xfrm>
          <a:off x="0" y="0"/>
          <a:ext cx="0" cy="0"/>
          <a:chOff x="0" y="0"/>
          <a:chExt cx="0" cy="0"/>
        </a:xfrm>
      </p:grpSpPr>
      <p:sp>
        <p:nvSpPr>
          <p:cNvPr id="3" name="TextBox 14">
            <a:extLst>
              <a:ext uri="{FF2B5EF4-FFF2-40B4-BE49-F238E27FC236}">
                <a16:creationId xmlns:a16="http://schemas.microsoft.com/office/drawing/2014/main" id="{9AFAA653-BCBE-134F-9812-77BCC63C420D}"/>
              </a:ext>
            </a:extLst>
          </p:cNvPr>
          <p:cNvSpPr txBox="1"/>
          <p:nvPr/>
        </p:nvSpPr>
        <p:spPr>
          <a:xfrm>
            <a:off x="1346200" y="2774950"/>
            <a:ext cx="6451600" cy="900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7145" rIns="17145">
            <a:spAutoFit/>
          </a:bodyPr>
          <a:lstStyle>
            <a:lvl1pPr defTabSz="914400">
              <a:defRPr sz="11600" spc="296">
                <a:solidFill>
                  <a:srgbClr val="FFFFFF"/>
                </a:solidFill>
                <a:latin typeface="Domaine Display Medium"/>
                <a:ea typeface="Domaine Display Medium"/>
                <a:cs typeface="Domaine Display Medium"/>
                <a:sym typeface="Domaine Display Medium"/>
              </a:defRPr>
            </a:lvl1pPr>
          </a:lstStyle>
          <a:p>
            <a:pPr algn="ctr"/>
            <a:r>
              <a:rPr lang="de-DE" sz="1050" spc="0" dirty="0">
                <a:solidFill>
                  <a:schemeClr val="bg1"/>
                </a:solidFill>
                <a:latin typeface="GT Walsheim" panose="00000500000000000000" pitchFamily="50" charset="0"/>
              </a:rPr>
              <a:t>Die Brand Partner Verdienste, die hier angegeben sind, sind potenzielle Bruttoverdienste und nicht abzüglich anderer Geschäftskosten und nicht notwendigerweise repräsentativ für das tatsächliche Einkommen, wenn überhaupt, das ein Brand Partner durch den Young Living Vergütungsplan erreichen kann oder wird. Das Einkommen und der Verdienst eines Brand Partners hängt von der individuellen Arbeit und Mühe, sowie den Verkaufsfähigkeiten und der Lage auf dem Markt ab. Young Living garantiert kein Einkommen, Verdienste oder Aufsteige-Erfolge.</a:t>
            </a:r>
          </a:p>
        </p:txBody>
      </p:sp>
      <p:pic>
        <p:nvPicPr>
          <p:cNvPr id="4" name="Image" descr="Image">
            <a:extLst>
              <a:ext uri="{FF2B5EF4-FFF2-40B4-BE49-F238E27FC236}">
                <a16:creationId xmlns:a16="http://schemas.microsoft.com/office/drawing/2014/main" id="{C7139B0A-AFE4-4545-993F-5F05A4B7676C}"/>
              </a:ext>
            </a:extLst>
          </p:cNvPr>
          <p:cNvPicPr>
            <a:picLocks noChangeAspect="1"/>
          </p:cNvPicPr>
          <p:nvPr/>
        </p:nvPicPr>
        <p:blipFill>
          <a:blip r:embed="rId2"/>
          <a:stretch>
            <a:fillRect/>
          </a:stretch>
        </p:blipFill>
        <p:spPr>
          <a:xfrm>
            <a:off x="4296852" y="4034118"/>
            <a:ext cx="550296" cy="550296"/>
          </a:xfrm>
          <a:prstGeom prst="rect">
            <a:avLst/>
          </a:prstGeom>
          <a:ln w="12700">
            <a:miter lim="400000"/>
          </a:ln>
        </p:spPr>
      </p:pic>
    </p:spTree>
    <p:extLst>
      <p:ext uri="{BB962C8B-B14F-4D97-AF65-F5344CB8AC3E}">
        <p14:creationId xmlns:p14="http://schemas.microsoft.com/office/powerpoint/2010/main" val="4111323469"/>
      </p:ext>
    </p:extLst>
  </p:cSld>
  <p:clrMapOvr>
    <a:masterClrMapping/>
  </p:clrMapOvr>
  <p:transition spd="med"/>
</p:sld>
</file>

<file path=ppt/theme/theme1.xml><?xml version="1.0" encoding="utf-8"?>
<a:theme xmlns:a="http://schemas.openxmlformats.org/drawingml/2006/main" name="21_BasicWhite">
  <a:themeElements>
    <a:clrScheme name="Custom 18">
      <a:dk1>
        <a:srgbClr val="000000"/>
      </a:dk1>
      <a:lt1>
        <a:srgbClr val="FFFFFF"/>
      </a:lt1>
      <a:dk2>
        <a:srgbClr val="44546A"/>
      </a:dk2>
      <a:lt2>
        <a:srgbClr val="E7E6E6"/>
      </a:lt2>
      <a:accent1>
        <a:srgbClr val="D91F4B"/>
      </a:accent1>
      <a:accent2>
        <a:srgbClr val="EF6105"/>
      </a:accent2>
      <a:accent3>
        <a:srgbClr val="A5A5A5"/>
      </a:accent3>
      <a:accent4>
        <a:srgbClr val="FFC000"/>
      </a:accent4>
      <a:accent5>
        <a:srgbClr val="5B9BD5"/>
      </a:accent5>
      <a:accent6>
        <a:srgbClr val="026837"/>
      </a:accent6>
      <a:hlink>
        <a:srgbClr val="0563C1"/>
      </a:hlink>
      <a:folHlink>
        <a:srgbClr val="954F72"/>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4bfd89a-265a-483c-b3ea-67d8a4d0c063">
      <Terms xmlns="http://schemas.microsoft.com/office/infopath/2007/PartnerControls"/>
    </lcf76f155ced4ddcb4097134ff3c332f>
    <TaxCatchAll xmlns="6c046ca3-0d77-4e62-b076-ff68e8be052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3F2E7500E036C4684B6C7FC56B5A413" ma:contentTypeVersion="18" ma:contentTypeDescription="Create a new document." ma:contentTypeScope="" ma:versionID="13492da938c84275eababd43fc693e62">
  <xsd:schema xmlns:xsd="http://www.w3.org/2001/XMLSchema" xmlns:xs="http://www.w3.org/2001/XMLSchema" xmlns:p="http://schemas.microsoft.com/office/2006/metadata/properties" xmlns:ns2="54bfd89a-265a-483c-b3ea-67d8a4d0c063" xmlns:ns3="6c046ca3-0d77-4e62-b076-ff68e8be0527" targetNamespace="http://schemas.microsoft.com/office/2006/metadata/properties" ma:root="true" ma:fieldsID="b85e9134276b82244e892978902c7266" ns2:_="" ns3:_="">
    <xsd:import namespace="54bfd89a-265a-483c-b3ea-67d8a4d0c063"/>
    <xsd:import namespace="6c046ca3-0d77-4e62-b076-ff68e8be052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bfd89a-265a-483c-b3ea-67d8a4d0c06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d35f9b9-1f29-40c2-9c7a-4aed9d85e90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046ca3-0d77-4e62-b076-ff68e8be052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ec30c8a-886d-4a50-9d2a-1176d62c97fb}" ma:internalName="TaxCatchAll" ma:showField="CatchAllData" ma:web="6c046ca3-0d77-4e62-b076-ff68e8be05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281FB6-60DB-4A22-A9FB-FAFDD9C6B428}">
  <ds:schemaRefs>
    <ds:schemaRef ds:uri="88ee348d-c619-4a11-9c49-1ac641607a26"/>
    <ds:schemaRef ds:uri="http://schemas.microsoft.com/office/2006/documentManagement/types"/>
    <ds:schemaRef ds:uri="http://purl.org/dc/terms/"/>
    <ds:schemaRef ds:uri="http://schemas.microsoft.com/office/infopath/2007/PartnerControls"/>
    <ds:schemaRef ds:uri="http://schemas.microsoft.com/office/2006/metadata/properties"/>
    <ds:schemaRef ds:uri="http://purl.org/dc/dcmitype/"/>
    <ds:schemaRef ds:uri="http://www.w3.org/XML/1998/namespace"/>
    <ds:schemaRef ds:uri="http://purl.org/dc/elements/1.1/"/>
    <ds:schemaRef ds:uri="http://schemas.openxmlformats.org/package/2006/metadata/core-properties"/>
    <ds:schemaRef ds:uri="54bfd89a-265a-483c-b3ea-67d8a4d0c063"/>
    <ds:schemaRef ds:uri="6c046ca3-0d77-4e62-b076-ff68e8be0527"/>
  </ds:schemaRefs>
</ds:datastoreItem>
</file>

<file path=customXml/itemProps2.xml><?xml version="1.0" encoding="utf-8"?>
<ds:datastoreItem xmlns:ds="http://schemas.openxmlformats.org/officeDocument/2006/customXml" ds:itemID="{A58CC27D-685F-4DC3-BB09-CD3FF844DAB0}">
  <ds:schemaRefs>
    <ds:schemaRef ds:uri="http://schemas.microsoft.com/sharepoint/v3/contenttype/forms"/>
  </ds:schemaRefs>
</ds:datastoreItem>
</file>

<file path=customXml/itemProps3.xml><?xml version="1.0" encoding="utf-8"?>
<ds:datastoreItem xmlns:ds="http://schemas.openxmlformats.org/officeDocument/2006/customXml" ds:itemID="{13C6EFD6-6873-4607-911F-E6B88E635F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bfd89a-265a-483c-b3ea-67d8a4d0c063"/>
    <ds:schemaRef ds:uri="6c046ca3-0d77-4e62-b076-ff68e8be05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12455</TotalTime>
  <Words>701</Words>
  <Application>Microsoft Office PowerPoint</Application>
  <PresentationFormat>On-screen Show (16:9)</PresentationFormat>
  <Paragraphs>162</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21_BasicWhite</vt:lpstr>
      <vt:lpstr>PowerPoint Presentation</vt:lpstr>
      <vt:lpstr>Aktueller Fast Start Bonus</vt:lpstr>
      <vt:lpstr>Aktuelle Qualifikationsanforderungen für Einschreiber </vt:lpstr>
      <vt:lpstr>PowerPoint Presentation</vt:lpstr>
      <vt:lpstr>Neue Qualifikationsanforderungen für Einschreiber </vt:lpstr>
      <vt:lpstr>Neue Kompression nach oben Szenarios </vt:lpstr>
      <vt:lpstr>PV Reduktionen</vt:lpstr>
      <vt:lpstr>Fast Start Bonus</vt:lpstr>
      <vt:lpstr>PowerPoint Presentation</vt:lpstr>
      <vt:lpstr>Aktuelle PV-Anforderungen für eine Linie</vt:lpstr>
      <vt:lpstr>Neue PV-Anforderungen für eine Linie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Tyler Pollock</dc:creator>
  <cp:lastModifiedBy>Lucy Kiteley</cp:lastModifiedBy>
  <cp:revision>90</cp:revision>
  <dcterms:modified xsi:type="dcterms:W3CDTF">2024-02-20T16:27:02Z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0x01010093F2E7500E036C4684B6C7FC56B5A413</vt:lpwstr>
  </property>
  <property fmtid="{D5CDD505-2E9C-101B-9397-08002B2CF9AE}" pid="3" name="MediaServiceImageTags">
    <vt:lpwstr/>
  </property>
</Properties>
</file>