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media/image11.jpg" ContentType="image/jpg"/>
  <Override PartName="/ppt/media/image22.jpg" ContentType="image/jpg"/>
  <Override PartName="/ppt/media/image23.jpg" ContentType="image/jpg"/>
  <Override PartName="/ppt/notesSlides/notesSlide2.xml" ContentType="application/vnd.openxmlformats-officedocument.presentationml.notesSlide+xml"/>
  <Override PartName="/ppt/media/image25.jpg" ContentType="image/jpg"/>
  <Override PartName="/ppt/media/image30.jpg" ContentType="image/jpg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  <p:sldMasterId id="2147483673" r:id="rId3"/>
  </p:sldMasterIdLst>
  <p:notesMasterIdLst>
    <p:notesMasterId r:id="rId58"/>
  </p:notesMasterIdLst>
  <p:sldIdLst>
    <p:sldId id="1914" r:id="rId4"/>
    <p:sldId id="1924" r:id="rId5"/>
    <p:sldId id="1851" r:id="rId6"/>
    <p:sldId id="1836" r:id="rId7"/>
    <p:sldId id="1915" r:id="rId8"/>
    <p:sldId id="1854" r:id="rId9"/>
    <p:sldId id="1855" r:id="rId10"/>
    <p:sldId id="1856" r:id="rId11"/>
    <p:sldId id="1857" r:id="rId12"/>
    <p:sldId id="1862" r:id="rId13"/>
    <p:sldId id="1864" r:id="rId14"/>
    <p:sldId id="1865" r:id="rId15"/>
    <p:sldId id="1866" r:id="rId16"/>
    <p:sldId id="1867" r:id="rId17"/>
    <p:sldId id="1868" r:id="rId18"/>
    <p:sldId id="1869" r:id="rId19"/>
    <p:sldId id="1870" r:id="rId20"/>
    <p:sldId id="1871" r:id="rId21"/>
    <p:sldId id="1872" r:id="rId22"/>
    <p:sldId id="1873" r:id="rId23"/>
    <p:sldId id="1874" r:id="rId24"/>
    <p:sldId id="1875" r:id="rId25"/>
    <p:sldId id="1876" r:id="rId26"/>
    <p:sldId id="1877" r:id="rId27"/>
    <p:sldId id="1878" r:id="rId28"/>
    <p:sldId id="1879" r:id="rId29"/>
    <p:sldId id="1880" r:id="rId30"/>
    <p:sldId id="1886" r:id="rId31"/>
    <p:sldId id="1887" r:id="rId32"/>
    <p:sldId id="1888" r:id="rId33"/>
    <p:sldId id="1889" r:id="rId34"/>
    <p:sldId id="1890" r:id="rId35"/>
    <p:sldId id="1891" r:id="rId36"/>
    <p:sldId id="1892" r:id="rId37"/>
    <p:sldId id="1893" r:id="rId38"/>
    <p:sldId id="1894" r:id="rId39"/>
    <p:sldId id="1895" r:id="rId40"/>
    <p:sldId id="1896" r:id="rId41"/>
    <p:sldId id="1897" r:id="rId42"/>
    <p:sldId id="1898" r:id="rId43"/>
    <p:sldId id="1899" r:id="rId44"/>
    <p:sldId id="1900" r:id="rId45"/>
    <p:sldId id="1831" r:id="rId46"/>
    <p:sldId id="1902" r:id="rId47"/>
    <p:sldId id="1903" r:id="rId48"/>
    <p:sldId id="1904" r:id="rId49"/>
    <p:sldId id="1905" r:id="rId50"/>
    <p:sldId id="1919" r:id="rId51"/>
    <p:sldId id="1920" r:id="rId52"/>
    <p:sldId id="1908" r:id="rId53"/>
    <p:sldId id="1922" r:id="rId54"/>
    <p:sldId id="1911" r:id="rId55"/>
    <p:sldId id="286" r:id="rId56"/>
    <p:sldId id="1921" r:id="rId57"/>
  </p:sldIdLst>
  <p:sldSz cx="12192000" cy="6858000"/>
  <p:notesSz cx="12192000" cy="6858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E4"/>
    <a:srgbClr val="F1EEE9"/>
    <a:srgbClr val="4F81BD"/>
    <a:srgbClr val="F7DFDD"/>
    <a:srgbClr val="F2EFEA"/>
    <a:srgbClr val="FCF4F2"/>
    <a:srgbClr val="E6E6E6"/>
    <a:srgbClr val="F3EFEA"/>
    <a:srgbClr val="E49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37"/>
    <p:restoredTop sz="94663"/>
  </p:normalViewPr>
  <p:slideViewPr>
    <p:cSldViewPr>
      <p:cViewPr varScale="1">
        <p:scale>
          <a:sx n="112" d="100"/>
          <a:sy n="112" d="100"/>
        </p:scale>
        <p:origin x="200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 Light" panose="020F0302020204030204" pitchFamily="34" charset="0"/>
              </a:defRPr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 Light" panose="020F0302020204030204" pitchFamily="34" charset="0"/>
              </a:defRPr>
            </a:lvl1pPr>
          </a:lstStyle>
          <a:p>
            <a:fld id="{BA0DACFF-F8C4-3645-BAF3-CC4CA8458810}" type="datetimeFigureOut">
              <a:rPr lang="en-RU" smtClean="0"/>
              <a:pPr/>
              <a:t>3/24/23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 Light" panose="020F0302020204030204" pitchFamily="34" charset="0"/>
              </a:defRPr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 Light" panose="020F0302020204030204" pitchFamily="34" charset="0"/>
              </a:defRPr>
            </a:lvl1pPr>
          </a:lstStyle>
          <a:p>
            <a:fld id="{00EE821F-E513-E243-B67F-6F6C08D2ABEF}" type="slidenum">
              <a:rPr lang="en-RU" smtClean="0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56438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E029B1-79B3-0647-8AEC-37208307583F}" type="slidenum">
              <a:rPr kumimoji="0" lang="en-RU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RU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647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EE821F-E513-E243-B67F-6F6C08D2ABEF}" type="slidenum">
              <a:rPr kumimoji="0" lang="en-RU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RU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8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EE821F-E513-E243-B67F-6F6C08D2ABEF}" type="slidenum">
              <a:rPr kumimoji="0" lang="en-RU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RU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710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253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8635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4690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0092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2813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4943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7323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3309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 userDrawn="1"/>
        </p:nvSpPr>
        <p:spPr>
          <a:xfrm>
            <a:off x="6499" y="1236048"/>
            <a:ext cx="12193270" cy="5328285"/>
          </a:xfrm>
          <a:custGeom>
            <a:avLst/>
            <a:gdLst/>
            <a:ahLst/>
            <a:cxnLst/>
            <a:rect l="l" t="t" r="r" b="b"/>
            <a:pathLst>
              <a:path w="12193270" h="5328284">
                <a:moveTo>
                  <a:pt x="0" y="5327992"/>
                </a:moveTo>
                <a:lnTo>
                  <a:pt x="12193206" y="5327992"/>
                </a:lnTo>
                <a:lnTo>
                  <a:pt x="12193206" y="0"/>
                </a:lnTo>
                <a:lnTo>
                  <a:pt x="0" y="0"/>
                </a:lnTo>
                <a:lnTo>
                  <a:pt x="0" y="5327992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2" name="bk object 22"/>
          <p:cNvSpPr/>
          <p:nvPr/>
        </p:nvSpPr>
        <p:spPr>
          <a:xfrm>
            <a:off x="5790208" y="38429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557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3" name="bk object 23"/>
          <p:cNvSpPr/>
          <p:nvPr/>
        </p:nvSpPr>
        <p:spPr>
          <a:xfrm>
            <a:off x="3532605" y="158538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557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4" name="bk object 24"/>
          <p:cNvSpPr/>
          <p:nvPr/>
        </p:nvSpPr>
        <p:spPr>
          <a:xfrm>
            <a:off x="1275002" y="38429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557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5" name="bk object 25"/>
          <p:cNvSpPr/>
          <p:nvPr/>
        </p:nvSpPr>
        <p:spPr>
          <a:xfrm>
            <a:off x="3532605" y="610059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557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4640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042596" y="359994"/>
            <a:ext cx="108585" cy="2473325"/>
          </a:xfrm>
          <a:custGeom>
            <a:avLst/>
            <a:gdLst/>
            <a:ahLst/>
            <a:cxnLst/>
            <a:rect l="l" t="t" r="r" b="b"/>
            <a:pathLst>
              <a:path w="108585" h="2473325">
                <a:moveTo>
                  <a:pt x="0" y="2472956"/>
                </a:moveTo>
                <a:lnTo>
                  <a:pt x="108000" y="2472956"/>
                </a:lnTo>
                <a:lnTo>
                  <a:pt x="108000" y="0"/>
                </a:lnTo>
                <a:lnTo>
                  <a:pt x="0" y="0"/>
                </a:lnTo>
                <a:lnTo>
                  <a:pt x="0" y="2472956"/>
                </a:lnTo>
                <a:close/>
              </a:path>
            </a:pathLst>
          </a:custGeom>
          <a:solidFill>
            <a:srgbClr val="FBF3F2"/>
          </a:solidFill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6042596" y="4025087"/>
            <a:ext cx="108585" cy="2482215"/>
          </a:xfrm>
          <a:custGeom>
            <a:avLst/>
            <a:gdLst/>
            <a:ahLst/>
            <a:cxnLst/>
            <a:rect l="l" t="t" r="r" b="b"/>
            <a:pathLst>
              <a:path w="108585" h="2482215">
                <a:moveTo>
                  <a:pt x="0" y="2481910"/>
                </a:moveTo>
                <a:lnTo>
                  <a:pt x="108000" y="2481910"/>
                </a:lnTo>
                <a:lnTo>
                  <a:pt x="108000" y="0"/>
                </a:lnTo>
                <a:lnTo>
                  <a:pt x="0" y="0"/>
                </a:lnTo>
                <a:lnTo>
                  <a:pt x="0" y="2481910"/>
                </a:lnTo>
                <a:close/>
              </a:path>
            </a:pathLst>
          </a:custGeom>
          <a:solidFill>
            <a:srgbClr val="FBF3F2"/>
          </a:solidFill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56099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5193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03353" y="2558728"/>
            <a:ext cx="479164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3C3835"/>
                </a:solidFill>
                <a:latin typeface="Playfair Display"/>
                <a:cs typeface="Playfair Display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1837" y="2086717"/>
            <a:ext cx="63728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3/24/23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 b="0" i="0"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</p:titleStyle>
    <p:bodyStyle>
      <a:lvl1pPr marL="0">
        <a:defRPr b="0" i="0">
          <a:latin typeface="Calibri Light" panose="020F0302020204030204" pitchFamily="34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23235" y="1606471"/>
            <a:ext cx="4951879" cy="253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rgbClr val="3C3835"/>
                </a:solidFill>
                <a:latin typeface="GT Walsheim Pro"/>
                <a:cs typeface="GT Walsheim Pro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3/24/23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693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txStyles>
    <p:titleStyle>
      <a:lvl1pPr>
        <a:defRPr b="0" i="0"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</p:titleStyle>
    <p:bodyStyle>
      <a:lvl1pPr marL="0">
        <a:defRPr b="0" i="0">
          <a:latin typeface="Calibri Light" panose="020F0302020204030204" pitchFamily="34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0" y="5597994"/>
                </a:moveTo>
                <a:lnTo>
                  <a:pt x="12193206" y="5597994"/>
                </a:lnTo>
                <a:lnTo>
                  <a:pt x="12193206" y="0"/>
                </a:lnTo>
                <a:lnTo>
                  <a:pt x="0" y="0"/>
                </a:lnTo>
                <a:lnTo>
                  <a:pt x="0" y="5597994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endParaRPr b="0" i="0" dirty="0">
              <a:latin typeface="Calibri Light" panose="020F0302020204030204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03353" y="2558728"/>
            <a:ext cx="479164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3C3835"/>
                </a:solidFill>
                <a:latin typeface="Playfair Display"/>
                <a:cs typeface="Playfair Display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3/24/23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511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</p:sldLayoutIdLst>
  <p:txStyles>
    <p:titleStyle>
      <a:lvl1pPr>
        <a:defRPr b="0" i="0"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</p:titleStyle>
    <p:bodyStyle>
      <a:lvl1pPr marL="0">
        <a:defRPr b="0" i="0">
          <a:latin typeface="Calibri Light" panose="020F0302020204030204" pitchFamily="34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33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9.png"/><Relationship Id="rId1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8.png"/><Relationship Id="rId17" Type="http://schemas.openxmlformats.org/officeDocument/2006/relationships/image" Target="../media/image43.png"/><Relationship Id="rId2" Type="http://schemas.openxmlformats.org/officeDocument/2006/relationships/image" Target="../media/image34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7.png"/><Relationship Id="rId5" Type="http://schemas.openxmlformats.org/officeDocument/2006/relationships/image" Target="../media/image38.png"/><Relationship Id="rId15" Type="http://schemas.openxmlformats.org/officeDocument/2006/relationships/image" Target="../media/image33.png"/><Relationship Id="rId10" Type="http://schemas.openxmlformats.org/officeDocument/2006/relationships/image" Target="../media/image46.png"/><Relationship Id="rId19" Type="http://schemas.openxmlformats.org/officeDocument/2006/relationships/image" Target="../media/image45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9994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0" y="6147003"/>
                </a:moveTo>
                <a:lnTo>
                  <a:pt x="12193206" y="6147003"/>
                </a:lnTo>
                <a:lnTo>
                  <a:pt x="12193206" y="0"/>
                </a:lnTo>
                <a:lnTo>
                  <a:pt x="0" y="0"/>
                </a:lnTo>
                <a:lnTo>
                  <a:pt x="0" y="6147003"/>
                </a:lnTo>
                <a:close/>
              </a:path>
            </a:pathLst>
          </a:custGeom>
          <a:solidFill>
            <a:srgbClr val="FBF3F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5" name="Picture 14" descr="A picture containing indoor, floor&#10;&#10;Description automatically generated">
            <a:extLst>
              <a:ext uri="{FF2B5EF4-FFF2-40B4-BE49-F238E27FC236}">
                <a16:creationId xmlns:a16="http://schemas.microsoft.com/office/drawing/2014/main" id="{5DB8C9B8-2E43-394B-ADAB-FA08836221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3"/>
          <a:stretch/>
        </p:blipFill>
        <p:spPr>
          <a:xfrm>
            <a:off x="-45735" y="368999"/>
            <a:ext cx="6142332" cy="612000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6150597" y="359994"/>
            <a:ext cx="6042596" cy="612900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2E0A1AD5-B5C6-D344-B26F-7B32C5A5001E}"/>
              </a:ext>
            </a:extLst>
          </p:cNvPr>
          <p:cNvSpPr/>
          <p:nvPr/>
        </p:nvSpPr>
        <p:spPr>
          <a:xfrm>
            <a:off x="2724302" y="2056498"/>
            <a:ext cx="6744970" cy="2736215"/>
          </a:xfrm>
          <a:custGeom>
            <a:avLst/>
            <a:gdLst/>
            <a:ahLst/>
            <a:cxnLst/>
            <a:rect l="l" t="t" r="r" b="b"/>
            <a:pathLst>
              <a:path w="6744970" h="2736215">
                <a:moveTo>
                  <a:pt x="0" y="2736011"/>
                </a:moveTo>
                <a:lnTo>
                  <a:pt x="6744601" y="2736011"/>
                </a:lnTo>
                <a:lnTo>
                  <a:pt x="6744601" y="0"/>
                </a:lnTo>
                <a:lnTo>
                  <a:pt x="0" y="0"/>
                </a:lnTo>
                <a:lnTo>
                  <a:pt x="0" y="2736011"/>
                </a:lnTo>
                <a:close/>
              </a:path>
            </a:pathLst>
          </a:custGeom>
          <a:solidFill>
            <a:srgbClr val="F7EAF3">
              <a:alpha val="96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DB085ACE-CB30-7E42-B7E0-1160BD48F996}"/>
              </a:ext>
            </a:extLst>
          </p:cNvPr>
          <p:cNvSpPr txBox="1">
            <a:spLocks/>
          </p:cNvSpPr>
          <p:nvPr/>
        </p:nvSpPr>
        <p:spPr>
          <a:xfrm>
            <a:off x="3221644" y="2667000"/>
            <a:ext cx="5545254" cy="3280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b="0" i="0"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 marL="1099820" marR="5080" indent="-1057275" algn="ctr">
              <a:lnSpc>
                <a:spcPct val="100800"/>
              </a:lnSpc>
              <a:spcBef>
                <a:spcPts val="95"/>
              </a:spcBef>
              <a:tabLst>
                <a:tab pos="1198880" algn="l"/>
                <a:tab pos="2449830" algn="l"/>
              </a:tabLst>
            </a:pPr>
            <a:r>
              <a:rPr lang="de" kern="0" spc="200">
                <a:solidFill>
                  <a:sysClr val="windowText" lastClr="000000"/>
                </a:solidFill>
              </a:rPr>
              <a:t>YOUNG </a:t>
            </a:r>
            <a:r>
              <a:rPr lang="de" kern="0" spc="225">
                <a:solidFill>
                  <a:sysClr val="windowText" lastClr="000000"/>
                </a:solidFill>
              </a:rPr>
              <a:t>LIVING VERGÜTUNGSPLAN</a:t>
            </a:r>
            <a:endParaRPr lang="de" kern="0" spc="225" dirty="0">
              <a:solidFill>
                <a:sysClr val="windowText" lastClr="000000"/>
              </a:solidFill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31249DB9-E26F-D34D-96BF-E802BE53AC71}"/>
              </a:ext>
            </a:extLst>
          </p:cNvPr>
          <p:cNvSpPr/>
          <p:nvPr/>
        </p:nvSpPr>
        <p:spPr>
          <a:xfrm>
            <a:off x="3720929" y="3276600"/>
            <a:ext cx="4751705" cy="0"/>
          </a:xfrm>
          <a:custGeom>
            <a:avLst/>
            <a:gdLst/>
            <a:ahLst/>
            <a:cxnLst/>
            <a:rect l="l" t="t" r="r" b="b"/>
            <a:pathLst>
              <a:path w="4751705">
                <a:moveTo>
                  <a:pt x="0" y="0"/>
                </a:moveTo>
                <a:lnTo>
                  <a:pt x="4751336" y="0"/>
                </a:lnTo>
              </a:path>
            </a:pathLst>
          </a:custGeom>
          <a:ln w="6985">
            <a:solidFill>
              <a:srgbClr val="B8A27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80EAC99F-E9AD-CE4C-A282-FC0E13110F76}"/>
              </a:ext>
            </a:extLst>
          </p:cNvPr>
          <p:cNvSpPr txBox="1"/>
          <p:nvPr/>
        </p:nvSpPr>
        <p:spPr>
          <a:xfrm>
            <a:off x="2722728" y="3504761"/>
            <a:ext cx="6744969" cy="71237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0" marR="3810" lvl="0" indent="0" algn="ctr" defTabSz="914400" rtl="0" eaLnBrk="1" fontAlgn="auto" latinLnBrk="0" hangingPunct="1">
              <a:lnSpc>
                <a:spcPct val="100000"/>
              </a:lnSpc>
              <a:spcBef>
                <a:spcPts val="7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0" normalizeH="0" baseline="0" noProof="0" dirty="0">
                <a:ln>
                  <a:noFill/>
                </a:ln>
                <a:solidFill>
                  <a:srgbClr val="8C6E43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TRAINING </a:t>
            </a:r>
            <a:r>
              <a:rPr lang="de" sz="1400" dirty="0">
                <a:solidFill>
                  <a:srgbClr val="8C6E4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</a:t>
            </a:r>
            <a:endParaRPr kumimoji="0" lang="de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4445" lvl="0" indent="0" algn="ctr" defTabSz="914400" rtl="0" eaLnBrk="1" fontAlgn="auto" latinLnBrk="0" hangingPunct="1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2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BONUS FÜR LEADERSHIP ENTWICKLUNG</a:t>
            </a:r>
          </a:p>
        </p:txBody>
      </p:sp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F762679F-475B-9041-AA38-5599B5231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410200"/>
            <a:ext cx="1978099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098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0" y="5597994"/>
                </a:moveTo>
                <a:lnTo>
                  <a:pt x="12193206" y="5597994"/>
                </a:lnTo>
                <a:lnTo>
                  <a:pt x="12193206" y="0"/>
                </a:lnTo>
                <a:lnTo>
                  <a:pt x="0" y="0"/>
                </a:lnTo>
                <a:lnTo>
                  <a:pt x="0" y="5597994"/>
                </a:lnTo>
                <a:close/>
              </a:path>
            </a:pathLst>
          </a:custGeom>
          <a:solidFill>
            <a:srgbClr val="EF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55496" y="1125004"/>
            <a:ext cx="3397885" cy="5067300"/>
          </a:xfrm>
          <a:custGeom>
            <a:avLst/>
            <a:gdLst/>
            <a:ahLst/>
            <a:cxnLst/>
            <a:rect l="l" t="t" r="r" b="b"/>
            <a:pathLst>
              <a:path w="3397884" h="5067300">
                <a:moveTo>
                  <a:pt x="0" y="5067007"/>
                </a:moveTo>
                <a:lnTo>
                  <a:pt x="3397694" y="5067007"/>
                </a:lnTo>
                <a:lnTo>
                  <a:pt x="3397694" y="0"/>
                </a:lnTo>
                <a:lnTo>
                  <a:pt x="0" y="0"/>
                </a:lnTo>
                <a:lnTo>
                  <a:pt x="0" y="50670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078738"/>
              </p:ext>
            </p:extLst>
          </p:nvPr>
        </p:nvGraphicFramePr>
        <p:xfrm>
          <a:off x="1440002" y="1125004"/>
          <a:ext cx="5809615" cy="51573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1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36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BRAND PARTNER RANG</a:t>
                      </a:r>
                    </a:p>
                  </a:txBody>
                  <a:tcPr marL="0" marR="0" marT="869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DURCHSCHNITTLICHES JÄHRLICHES EINKOMMEN</a:t>
                      </a:r>
                    </a:p>
                  </a:txBody>
                  <a:tcPr marL="0" marR="0" marT="8699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ASSOCIATE</a:t>
                      </a:r>
                    </a:p>
                  </a:txBody>
                  <a:tcPr marL="0" marR="0" marT="86995" marB="0">
                    <a:solidFill>
                      <a:srgbClr val="7577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STAR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725FA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0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3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B43E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1.202 €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CB353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2.807 €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CF533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13.114 €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3D393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F3BF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38.744 €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5FAB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89.977 €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80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DIAMOND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3882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199.553 €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CROWN DIAMOND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315F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493.404 €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ROYAL CROWN DIAMOND</a:t>
                      </a:r>
                    </a:p>
                  </a:txBody>
                  <a:tcPr marL="0" marR="0" marT="86995" marB="0">
                    <a:solidFill>
                      <a:srgbClr val="42328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610.007 €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0" name="object 3">
            <a:extLst>
              <a:ext uri="{FF2B5EF4-FFF2-40B4-BE49-F238E27FC236}">
                <a16:creationId xmlns:a16="http://schemas.microsoft.com/office/drawing/2014/main" id="{2CCC16AE-0E62-8339-0976-02BC1125687D}"/>
              </a:ext>
            </a:extLst>
          </p:cNvPr>
          <p:cNvSpPr txBox="1"/>
          <p:nvPr/>
        </p:nvSpPr>
        <p:spPr>
          <a:xfrm>
            <a:off x="0" y="303644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SCHLUSSFOLGERUNG 1: EINER DER BESTEN VERGÜTUNGSPLÄNE IN DER BRANCHE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E3CADC8-46DC-B642-A611-15F6CC33E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558" y="1295400"/>
            <a:ext cx="1381481" cy="16265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7E90E8-3501-C342-BC6D-7114154CF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992" y="1319350"/>
            <a:ext cx="1381481" cy="16265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131942-3CA9-9442-B217-C8181DC26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993" y="2966018"/>
            <a:ext cx="1381481" cy="16265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FC886A-88CD-DB4D-871E-11E672C0E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8559" y="2945932"/>
            <a:ext cx="1381481" cy="16265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3C8303C-008B-624A-9973-1FA6B5609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939" y="4423141"/>
            <a:ext cx="1381481" cy="162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65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6036DE73-C5A8-0A46-91E4-80BDE108D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91091" y="2432415"/>
            <a:ext cx="233108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Fast Start Bonus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1090" y="1398471"/>
            <a:ext cx="2331085" cy="3020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de" sz="1850" b="0" spc="105" dirty="0">
                <a:latin typeface="Calibri Light" panose="020F0302020204030204" pitchFamily="34" charset="0"/>
                <a:cs typeface="Calibri Light" panose="020F0302020204030204" pitchFamily="34" charset="0"/>
              </a:rPr>
              <a:t>EINSCHREIBERBONI</a:t>
            </a:r>
            <a:r>
              <a:rPr lang="ru-RU" sz="1850" b="0" spc="-26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ru-RU" sz="18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1091" y="3180783"/>
            <a:ext cx="270319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Starter Kit Bonus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3115" y="1386037"/>
            <a:ext cx="2985770" cy="5866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50" u="none" strike="noStrike" kern="1200" cap="none" spc="1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LEADERSHIP ENTWICKLUNGS-BONI </a:t>
            </a:r>
            <a:endParaRPr kumimoji="0" sz="1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87794" y="2432415"/>
            <a:ext cx="201485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85376" y="3075945"/>
            <a:ext cx="2477423" cy="52386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Generationen Kommissionen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10295" y="1394501"/>
            <a:ext cx="2601595" cy="5866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065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241300" algn="l"/>
              </a:tabLst>
              <a:defRPr/>
            </a:pPr>
            <a:r>
              <a:rPr kumimoji="0" lang="ru-RU" sz="185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 </a:t>
            </a:r>
            <a:r>
              <a:rPr lang="de" sz="1850" spc="1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de" sz="1850" u="none" strike="noStrike" kern="1200" cap="none" spc="204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ZUSÄTZLICHES PROGRAMM</a:t>
            </a:r>
            <a:endParaRPr kumimoji="0" sz="1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10295" y="2707586"/>
            <a:ext cx="118173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r>
              <a:rPr kumimoji="0" sz="1650" u="none" strike="noStrike" kern="1200" cap="none" spc="-4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Bound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CE4F65-7514-4834-A1A2-87752F8A7CE9}"/>
              </a:ext>
            </a:extLst>
          </p:cNvPr>
          <p:cNvSpPr/>
          <p:nvPr/>
        </p:nvSpPr>
        <p:spPr>
          <a:xfrm>
            <a:off x="4687794" y="457200"/>
            <a:ext cx="1484406" cy="457200"/>
          </a:xfrm>
          <a:prstGeom prst="rect">
            <a:avLst/>
          </a:prstGeom>
          <a:solidFill>
            <a:srgbClr val="FCF4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982DA2DD-3232-2F4D-9E7D-C711C0074284}"/>
              </a:ext>
            </a:extLst>
          </p:cNvPr>
          <p:cNvSpPr txBox="1"/>
          <p:nvPr/>
        </p:nvSpPr>
        <p:spPr>
          <a:xfrm>
            <a:off x="0" y="303644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SCHLUSSFOLGERUNG 2: SECHS BONI GESAMT</a:t>
            </a: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B1928322-2610-334F-8015-5D1ED52FB634}"/>
              </a:ext>
            </a:extLst>
          </p:cNvPr>
          <p:cNvSpPr txBox="1"/>
          <p:nvPr/>
        </p:nvSpPr>
        <p:spPr>
          <a:xfrm>
            <a:off x="4687794" y="4975251"/>
            <a:ext cx="2195830" cy="524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Diamond Leadership Bonus</a:t>
            </a: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5849644F-7661-0E4C-8621-D21C386AEAD5}"/>
              </a:ext>
            </a:extLst>
          </p:cNvPr>
          <p:cNvSpPr txBox="1"/>
          <p:nvPr/>
        </p:nvSpPr>
        <p:spPr>
          <a:xfrm>
            <a:off x="4687593" y="3947576"/>
            <a:ext cx="5618480" cy="520720"/>
          </a:xfrm>
          <a:prstGeom prst="rect">
            <a:avLst/>
          </a:prstGeom>
        </p:spPr>
        <p:txBody>
          <a:bodyPr vert="horz" wrap="square" lIns="0" tIns="15875" rIns="0" bIns="0" numCol="1" rtlCol="0">
            <a:spAutoFit/>
          </a:bodyPr>
          <a:lstStyle/>
          <a:p>
            <a:pPr marL="12700" marR="2573655" lvl="0" indent="0" algn="l" defTabSz="914400" rtl="0" eaLnBrk="1" fontAlgn="auto" latinLnBrk="0" hangingPunct="1">
              <a:lnSpc>
                <a:spcPct val="101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Generationen Leadership Bonus 
(für Silver – Platinum </a:t>
            </a:r>
            <a:r>
              <a:rPr lang="de" sz="1650" spc="1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eader)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3D7AB9-F687-AC42-8ABF-88A983A3C1EF}"/>
              </a:ext>
            </a:extLst>
          </p:cNvPr>
          <p:cNvSpPr/>
          <p:nvPr/>
        </p:nvSpPr>
        <p:spPr>
          <a:xfrm>
            <a:off x="8610600" y="3226415"/>
            <a:ext cx="2209800" cy="812185"/>
          </a:xfrm>
          <a:prstGeom prst="rect">
            <a:avLst/>
          </a:prstGeom>
          <a:solidFill>
            <a:srgbClr val="FC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09002"/>
            <a:ext cx="6042660" cy="5949315"/>
          </a:xfrm>
          <a:custGeom>
            <a:avLst/>
            <a:gdLst/>
            <a:ahLst/>
            <a:cxnLst/>
            <a:rect l="l" t="t" r="r" b="b"/>
            <a:pathLst>
              <a:path w="6042660" h="5949315">
                <a:moveTo>
                  <a:pt x="6042596" y="0"/>
                </a:moveTo>
                <a:lnTo>
                  <a:pt x="0" y="0"/>
                </a:lnTo>
                <a:lnTo>
                  <a:pt x="0" y="5948997"/>
                </a:lnTo>
                <a:lnTo>
                  <a:pt x="6042596" y="5948997"/>
                </a:lnTo>
                <a:lnTo>
                  <a:pt x="6042596" y="0"/>
                </a:lnTo>
                <a:close/>
              </a:path>
            </a:pathLst>
          </a:custGeom>
          <a:solidFill>
            <a:srgbClr val="BB4F9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0597" y="909002"/>
            <a:ext cx="6042660" cy="5949315"/>
          </a:xfrm>
          <a:custGeom>
            <a:avLst/>
            <a:gdLst/>
            <a:ahLst/>
            <a:cxnLst/>
            <a:rect l="l" t="t" r="r" b="b"/>
            <a:pathLst>
              <a:path w="6042659" h="5949315">
                <a:moveTo>
                  <a:pt x="6042609" y="0"/>
                </a:moveTo>
                <a:lnTo>
                  <a:pt x="0" y="0"/>
                </a:lnTo>
                <a:lnTo>
                  <a:pt x="0" y="5948997"/>
                </a:lnTo>
                <a:lnTo>
                  <a:pt x="6042609" y="5948997"/>
                </a:lnTo>
                <a:lnTo>
                  <a:pt x="6042609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9994" y="1738096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5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9994" y="2225014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5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9994" y="2711957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5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9994" y="3198863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79"/>
                </a:lnTo>
                <a:lnTo>
                  <a:pt x="5471998" y="382879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9994" y="3685806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9994" y="4172749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9994" y="4659668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9994" y="5146611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9994" y="5633516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9994" y="6120460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4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9994" y="1246644"/>
            <a:ext cx="5472430" cy="382905"/>
          </a:xfrm>
          <a:custGeom>
            <a:avLst/>
            <a:gdLst/>
            <a:ahLst/>
            <a:cxnLst/>
            <a:rect l="l" t="t" r="r" b="b"/>
            <a:pathLst>
              <a:path w="5472430" h="382905">
                <a:moveTo>
                  <a:pt x="5471998" y="0"/>
                </a:moveTo>
                <a:lnTo>
                  <a:pt x="0" y="0"/>
                </a:lnTo>
                <a:lnTo>
                  <a:pt x="0" y="382854"/>
                </a:lnTo>
                <a:lnTo>
                  <a:pt x="5471998" y="382854"/>
                </a:lnTo>
                <a:lnTo>
                  <a:pt x="5471998" y="0"/>
                </a:lnTo>
                <a:close/>
              </a:path>
            </a:pathLst>
          </a:custGeom>
          <a:solidFill>
            <a:srgbClr val="DDA8C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2" name="object 5">
            <a:extLst>
              <a:ext uri="{FF2B5EF4-FFF2-40B4-BE49-F238E27FC236}">
                <a16:creationId xmlns:a16="http://schemas.microsoft.com/office/drawing/2014/main" id="{8DFF0FCD-EBE7-C24F-B55D-119D1DDF61A6}"/>
              </a:ext>
            </a:extLst>
          </p:cNvPr>
          <p:cNvSpPr txBox="1"/>
          <p:nvPr/>
        </p:nvSpPr>
        <p:spPr>
          <a:xfrm>
            <a:off x="4910560" y="1243516"/>
            <a:ext cx="47561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1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LINIEN 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x</a:t>
            </a:r>
            <a:r>
              <a:rPr kumimoji="0" lang="de" sz="1200" u="none" strike="noStrike" kern="1200" cap="none" spc="-4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200" u="none" strike="noStrike" kern="1200" cap="none" spc="-2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lang="de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3" name="object 6">
            <a:extLst>
              <a:ext uri="{FF2B5EF4-FFF2-40B4-BE49-F238E27FC236}">
                <a16:creationId xmlns:a16="http://schemas.microsoft.com/office/drawing/2014/main" id="{B98EFFE0-5E76-8647-9759-C38068E25312}"/>
              </a:ext>
            </a:extLst>
          </p:cNvPr>
          <p:cNvSpPr txBox="1"/>
          <p:nvPr/>
        </p:nvSpPr>
        <p:spPr>
          <a:xfrm>
            <a:off x="2921283" y="1325965"/>
            <a:ext cx="3536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u="none" strike="noStrike" kern="1200" cap="none" spc="1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</a:t>
            </a:r>
            <a:r>
              <a:rPr kumimoji="0" sz="1200" u="none" strike="noStrike" kern="1200" cap="none" spc="-4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GV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4" name="object 8">
            <a:extLst>
              <a:ext uri="{FF2B5EF4-FFF2-40B4-BE49-F238E27FC236}">
                <a16:creationId xmlns:a16="http://schemas.microsoft.com/office/drawing/2014/main" id="{F1A59F2D-F696-C146-BBFD-B5F48C8D4D56}"/>
              </a:ext>
            </a:extLst>
          </p:cNvPr>
          <p:cNvSpPr txBox="1"/>
          <p:nvPr/>
        </p:nvSpPr>
        <p:spPr>
          <a:xfrm>
            <a:off x="2068452" y="1325965"/>
            <a:ext cx="20510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u="none" strike="noStrike" kern="1200" cap="none" spc="1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5AE14EB0-1B1A-BE4A-A7E6-E92A9C720AA1}"/>
              </a:ext>
            </a:extLst>
          </p:cNvPr>
          <p:cNvSpPr txBox="1"/>
          <p:nvPr/>
        </p:nvSpPr>
        <p:spPr>
          <a:xfrm>
            <a:off x="4029688" y="1325965"/>
            <a:ext cx="3225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u="none" strike="noStrike" kern="1200" cap="none" spc="2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sz="1200" u="none" strike="noStrike" kern="1200" cap="none" spc="-40" normalizeH="0" baseline="0" noProof="0" dirty="0">
                <a:ln>
                  <a:noFill/>
                </a:ln>
                <a:solidFill>
                  <a:srgbClr val="AF2F8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GV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aphicFrame>
        <p:nvGraphicFramePr>
          <p:cNvPr id="36" name="object 11">
            <a:extLst>
              <a:ext uri="{FF2B5EF4-FFF2-40B4-BE49-F238E27FC236}">
                <a16:creationId xmlns:a16="http://schemas.microsoft.com/office/drawing/2014/main" id="{BA2D453F-C2F3-FF43-B6F2-75EF6BE27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637028"/>
              </p:ext>
            </p:extLst>
          </p:nvPr>
        </p:nvGraphicFramePr>
        <p:xfrm>
          <a:off x="484454" y="1641749"/>
          <a:ext cx="5223510" cy="4835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1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8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271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lang="de" sz="1200" b="0" i="0" spc="5" dirty="0">
                        <a:solidFill>
                          <a:srgbClr val="3C3835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de" sz="1200" b="0" i="0" spc="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ASSOCIATE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50/100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ts val="132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0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spc="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STAR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0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40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spc="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0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R="213360" algn="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1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200" b="0" i="0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77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35.000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R="213360" algn="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1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200" b="0" i="0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40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100.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R="213360" algn="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0" i="0" spc="-1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200" b="0" i="0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267">
                <a:tc>
                  <a:txBody>
                    <a:bodyPr/>
                    <a:lstStyle/>
                    <a:p>
                      <a:pPr marL="31750">
                        <a:lnSpc>
                          <a:spcPts val="1395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DIAMOND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250.000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R="213360" algn="r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sz="1200" b="0" i="0" spc="-1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200" b="0" i="0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ts val="1395"/>
                        </a:lnSpc>
                        <a:spcBef>
                          <a:spcPts val="1110"/>
                        </a:spcBef>
                      </a:pP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2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15.</a:t>
                      </a:r>
                      <a:r>
                        <a:rPr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762">
                <a:tc>
                  <a:txBody>
                    <a:bodyPr/>
                    <a:lstStyle/>
                    <a:p>
                      <a:pPr marL="31750" marR="0" lvl="0" indent="0" defTabSz="914400" eaLnBrk="1" fontAlgn="auto" latinLnBrk="0" hangingPunct="1">
                        <a:lnSpc>
                          <a:spcPts val="1395"/>
                        </a:lnSpc>
                        <a:spcBef>
                          <a:spcPts val="11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CROWN</a:t>
                      </a:r>
                      <a:br>
                        <a:rPr lang="en-US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</a:br>
                      <a:r>
                        <a:rPr lang="de" sz="12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DIAMOND</a:t>
                      </a:r>
                      <a:endParaRPr lang="de" sz="1200" b="0" i="0" dirty="0">
                        <a:solidFill>
                          <a:srgbClr val="3C3835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750.000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R="213360" algn="r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lang="de" sz="1200" b="0" i="0" spc="-1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200" b="0" i="0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ts val="1395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de" sz="12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20.</a:t>
                      </a: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851761180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 marL="12700" marR="5080">
                        <a:lnSpc>
                          <a:spcPts val="1300"/>
                        </a:lnSpc>
                        <a:spcBef>
                          <a:spcPts val="140"/>
                        </a:spcBef>
                      </a:pPr>
                      <a:r>
                        <a:rPr lang="de" sz="1200" b="0" i="0" spc="-5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ROYAL CROWN</a:t>
                      </a:r>
                      <a:r>
                        <a:rPr lang="ru-RU" sz="12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DIAMOND</a:t>
                      </a:r>
                      <a:endParaRPr lang="ru-RU"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sz="1200" b="0" i="0" spc="-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1.500.000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R="213360" algn="r">
                        <a:lnSpc>
                          <a:spcPts val="1395"/>
                        </a:lnSpc>
                        <a:spcBef>
                          <a:spcPts val="1105"/>
                        </a:spcBef>
                      </a:pPr>
                      <a:r>
                        <a:rPr sz="1200" b="0" i="0" spc="-15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200" b="0" i="0" dirty="0">
                          <a:solidFill>
                            <a:srgbClr val="B0AAA8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335" marB="0"/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ts val="1395"/>
                        </a:lnSpc>
                        <a:spcBef>
                          <a:spcPts val="1110"/>
                        </a:spcBef>
                      </a:pP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x</a:t>
                      </a:r>
                      <a:r>
                        <a:rPr sz="120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de" sz="120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35.</a:t>
                      </a:r>
                      <a:r>
                        <a:rPr lang="de" sz="12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2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40970" marB="0"/>
                </a:tc>
                <a:extLst>
                  <a:ext uri="{0D108BD9-81ED-4DB2-BD59-A6C34878D82A}">
                    <a16:rowId xmlns:a16="http://schemas.microsoft.com/office/drawing/2014/main" val="2797066669"/>
                  </a:ext>
                </a:extLst>
              </a:tr>
            </a:tbl>
          </a:graphicData>
        </a:graphic>
      </p:graphicFrame>
      <p:sp>
        <p:nvSpPr>
          <p:cNvPr id="22" name="object 2">
            <a:extLst>
              <a:ext uri="{FF2B5EF4-FFF2-40B4-BE49-F238E27FC236}">
                <a16:creationId xmlns:a16="http://schemas.microsoft.com/office/drawing/2014/main" id="{0624FCF3-D0F2-D746-A86C-3FA9250CA33D}"/>
              </a:ext>
            </a:extLst>
          </p:cNvPr>
          <p:cNvSpPr txBox="1"/>
          <p:nvPr/>
        </p:nvSpPr>
        <p:spPr>
          <a:xfrm>
            <a:off x="0" y="3048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SCHLUSSFOLGERUNG 3: JE HÖHER DEIN RANG, DESTO MEHR VERDIENST DU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7417960-6D4E-F848-96D6-33D3006D3097}"/>
              </a:ext>
            </a:extLst>
          </p:cNvPr>
          <p:cNvGrpSpPr/>
          <p:nvPr/>
        </p:nvGrpSpPr>
        <p:grpSpPr>
          <a:xfrm>
            <a:off x="6308879" y="1238453"/>
            <a:ext cx="5528781" cy="869823"/>
            <a:chOff x="6308879" y="1238453"/>
            <a:chExt cx="5528781" cy="869823"/>
          </a:xfrm>
        </p:grpSpPr>
        <p:sp>
          <p:nvSpPr>
            <p:cNvPr id="24" name="object 15">
              <a:extLst>
                <a:ext uri="{FF2B5EF4-FFF2-40B4-BE49-F238E27FC236}">
                  <a16:creationId xmlns:a16="http://schemas.microsoft.com/office/drawing/2014/main" id="{CDD98E01-1E43-1143-A050-5EAC4E4E11B4}"/>
                </a:ext>
              </a:extLst>
            </p:cNvPr>
            <p:cNvSpPr/>
            <p:nvPr/>
          </p:nvSpPr>
          <p:spPr>
            <a:xfrm>
              <a:off x="6311633" y="123845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" name="object 16">
              <a:extLst>
                <a:ext uri="{FF2B5EF4-FFF2-40B4-BE49-F238E27FC236}">
                  <a16:creationId xmlns:a16="http://schemas.microsoft.com/office/drawing/2014/main" id="{68A8D235-8B93-F240-A462-064F6E0F1E4E}"/>
                </a:ext>
              </a:extLst>
            </p:cNvPr>
            <p:cNvSpPr/>
            <p:nvPr/>
          </p:nvSpPr>
          <p:spPr>
            <a:xfrm>
              <a:off x="7432052" y="123845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" name="object 17">
              <a:extLst>
                <a:ext uri="{FF2B5EF4-FFF2-40B4-BE49-F238E27FC236}">
                  <a16:creationId xmlns:a16="http://schemas.microsoft.com/office/drawing/2014/main" id="{3186BB31-68B6-ED48-8599-7C9EA6FFD68D}"/>
                </a:ext>
              </a:extLst>
            </p:cNvPr>
            <p:cNvSpPr/>
            <p:nvPr/>
          </p:nvSpPr>
          <p:spPr>
            <a:xfrm>
              <a:off x="8552471" y="123845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" name="object 18">
              <a:extLst>
                <a:ext uri="{FF2B5EF4-FFF2-40B4-BE49-F238E27FC236}">
                  <a16:creationId xmlns:a16="http://schemas.microsoft.com/office/drawing/2014/main" id="{9EC64C9C-02C8-364F-B492-EC1F2C86A110}"/>
                </a:ext>
              </a:extLst>
            </p:cNvPr>
            <p:cNvSpPr/>
            <p:nvPr/>
          </p:nvSpPr>
          <p:spPr>
            <a:xfrm>
              <a:off x="9672891" y="123845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" name="object 19">
              <a:extLst>
                <a:ext uri="{FF2B5EF4-FFF2-40B4-BE49-F238E27FC236}">
                  <a16:creationId xmlns:a16="http://schemas.microsoft.com/office/drawing/2014/main" id="{E8DC745E-0633-8042-91F2-3C84D9E140B5}"/>
                </a:ext>
              </a:extLst>
            </p:cNvPr>
            <p:cNvSpPr/>
            <p:nvPr/>
          </p:nvSpPr>
          <p:spPr>
            <a:xfrm>
              <a:off x="10793310" y="123845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" name="object 20">
              <a:extLst>
                <a:ext uri="{FF2B5EF4-FFF2-40B4-BE49-F238E27FC236}">
                  <a16:creationId xmlns:a16="http://schemas.microsoft.com/office/drawing/2014/main" id="{9D0A7EA3-62D0-4840-BAB8-6CE0E150A34B}"/>
                </a:ext>
              </a:extLst>
            </p:cNvPr>
            <p:cNvSpPr/>
            <p:nvPr/>
          </p:nvSpPr>
          <p:spPr>
            <a:xfrm>
              <a:off x="6311633" y="1725371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" name="object 21">
              <a:extLst>
                <a:ext uri="{FF2B5EF4-FFF2-40B4-BE49-F238E27FC236}">
                  <a16:creationId xmlns:a16="http://schemas.microsoft.com/office/drawing/2014/main" id="{0C6A1024-1242-9E46-A1AA-08EE6B6B1E9F}"/>
                </a:ext>
              </a:extLst>
            </p:cNvPr>
            <p:cNvSpPr/>
            <p:nvPr/>
          </p:nvSpPr>
          <p:spPr>
            <a:xfrm>
              <a:off x="7432052" y="1725371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" name="object 22">
              <a:extLst>
                <a:ext uri="{FF2B5EF4-FFF2-40B4-BE49-F238E27FC236}">
                  <a16:creationId xmlns:a16="http://schemas.microsoft.com/office/drawing/2014/main" id="{EC8A0610-2675-294F-9D68-5DCA486C51B7}"/>
                </a:ext>
              </a:extLst>
            </p:cNvPr>
            <p:cNvSpPr/>
            <p:nvPr/>
          </p:nvSpPr>
          <p:spPr>
            <a:xfrm>
              <a:off x="8552471" y="1725371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object 23">
              <a:extLst>
                <a:ext uri="{FF2B5EF4-FFF2-40B4-BE49-F238E27FC236}">
                  <a16:creationId xmlns:a16="http://schemas.microsoft.com/office/drawing/2014/main" id="{154CE741-4B27-CC4C-BFFA-E54C64BE2C84}"/>
                </a:ext>
              </a:extLst>
            </p:cNvPr>
            <p:cNvSpPr/>
            <p:nvPr/>
          </p:nvSpPr>
          <p:spPr>
            <a:xfrm>
              <a:off x="9672891" y="1725371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" name="object 24">
              <a:extLst>
                <a:ext uri="{FF2B5EF4-FFF2-40B4-BE49-F238E27FC236}">
                  <a16:creationId xmlns:a16="http://schemas.microsoft.com/office/drawing/2014/main" id="{9C9DC7E6-3622-FA4D-8E15-0E8CE9B49E47}"/>
                </a:ext>
              </a:extLst>
            </p:cNvPr>
            <p:cNvSpPr/>
            <p:nvPr/>
          </p:nvSpPr>
          <p:spPr>
            <a:xfrm>
              <a:off x="10793310" y="1725371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" name="object 41">
              <a:extLst>
                <a:ext uri="{FF2B5EF4-FFF2-40B4-BE49-F238E27FC236}">
                  <a16:creationId xmlns:a16="http://schemas.microsoft.com/office/drawing/2014/main" id="{4A549ECA-12A0-5242-8DB9-176463640B27}"/>
                </a:ext>
              </a:extLst>
            </p:cNvPr>
            <p:cNvSpPr txBox="1"/>
            <p:nvPr/>
          </p:nvSpPr>
          <p:spPr>
            <a:xfrm>
              <a:off x="6632527" y="1804653"/>
              <a:ext cx="39878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0/8 %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0" name="object 49">
              <a:extLst>
                <a:ext uri="{FF2B5EF4-FFF2-40B4-BE49-F238E27FC236}">
                  <a16:creationId xmlns:a16="http://schemas.microsoft.com/office/drawing/2014/main" id="{28D690C2-CFD7-3D48-B33B-E97564616D5D}"/>
                </a:ext>
              </a:extLst>
            </p:cNvPr>
            <p:cNvSpPr txBox="1"/>
            <p:nvPr/>
          </p:nvSpPr>
          <p:spPr>
            <a:xfrm>
              <a:off x="7753429" y="1804501"/>
              <a:ext cx="39751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0/5 %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1" name="object 41">
              <a:extLst>
                <a:ext uri="{FF2B5EF4-FFF2-40B4-BE49-F238E27FC236}">
                  <a16:creationId xmlns:a16="http://schemas.microsoft.com/office/drawing/2014/main" id="{448B8247-E331-B545-B11C-A5102EE75E14}"/>
                </a:ext>
              </a:extLst>
            </p:cNvPr>
            <p:cNvSpPr txBox="1"/>
            <p:nvPr/>
          </p:nvSpPr>
          <p:spPr>
            <a:xfrm>
              <a:off x="6308879" y="1356239"/>
              <a:ext cx="1042883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2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LEVEL 1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2" name="object 41">
              <a:extLst>
                <a:ext uri="{FF2B5EF4-FFF2-40B4-BE49-F238E27FC236}">
                  <a16:creationId xmlns:a16="http://schemas.microsoft.com/office/drawing/2014/main" id="{C500D348-A4C5-284C-89EF-45D359F662F6}"/>
                </a:ext>
              </a:extLst>
            </p:cNvPr>
            <p:cNvSpPr txBox="1"/>
            <p:nvPr/>
          </p:nvSpPr>
          <p:spPr>
            <a:xfrm>
              <a:off x="7433018" y="1356238"/>
              <a:ext cx="103641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2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LEVEL 2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3" name="object 41">
              <a:extLst>
                <a:ext uri="{FF2B5EF4-FFF2-40B4-BE49-F238E27FC236}">
                  <a16:creationId xmlns:a16="http://schemas.microsoft.com/office/drawing/2014/main" id="{195CE3CE-547D-E64C-8AE6-E6B849D7E0E2}"/>
                </a:ext>
              </a:extLst>
            </p:cNvPr>
            <p:cNvSpPr txBox="1"/>
            <p:nvPr/>
          </p:nvSpPr>
          <p:spPr>
            <a:xfrm>
              <a:off x="8555762" y="1356238"/>
              <a:ext cx="103641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2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LEVEL 3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4" name="object 41">
              <a:extLst>
                <a:ext uri="{FF2B5EF4-FFF2-40B4-BE49-F238E27FC236}">
                  <a16:creationId xmlns:a16="http://schemas.microsoft.com/office/drawing/2014/main" id="{A7D8E2FC-4636-5B43-89E7-6367259A43DD}"/>
                </a:ext>
              </a:extLst>
            </p:cNvPr>
            <p:cNvSpPr txBox="1"/>
            <p:nvPr/>
          </p:nvSpPr>
          <p:spPr>
            <a:xfrm>
              <a:off x="9678506" y="1356238"/>
              <a:ext cx="103641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2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LEVEL 4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5" name="object 41">
              <a:extLst>
                <a:ext uri="{FF2B5EF4-FFF2-40B4-BE49-F238E27FC236}">
                  <a16:creationId xmlns:a16="http://schemas.microsoft.com/office/drawing/2014/main" id="{AD15A2D8-649A-E04E-9E2C-6B11A8F53850}"/>
                </a:ext>
              </a:extLst>
            </p:cNvPr>
            <p:cNvSpPr txBox="1"/>
            <p:nvPr/>
          </p:nvSpPr>
          <p:spPr>
            <a:xfrm>
              <a:off x="10801250" y="1356238"/>
              <a:ext cx="103641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2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LEVEL 5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6B09377-ABBB-9840-8D31-CCFFADF2D7E3}"/>
              </a:ext>
            </a:extLst>
          </p:cNvPr>
          <p:cNvGrpSpPr/>
          <p:nvPr/>
        </p:nvGrpSpPr>
        <p:grpSpPr>
          <a:xfrm>
            <a:off x="6311633" y="2212314"/>
            <a:ext cx="5521807" cy="382905"/>
            <a:chOff x="6311633" y="2212314"/>
            <a:chExt cx="5521807" cy="382905"/>
          </a:xfrm>
        </p:grpSpPr>
        <p:sp>
          <p:nvSpPr>
            <p:cNvPr id="47" name="object 25">
              <a:extLst>
                <a:ext uri="{FF2B5EF4-FFF2-40B4-BE49-F238E27FC236}">
                  <a16:creationId xmlns:a16="http://schemas.microsoft.com/office/drawing/2014/main" id="{6203A29A-BDD9-5842-BA07-5210A6FA7462}"/>
                </a:ext>
              </a:extLst>
            </p:cNvPr>
            <p:cNvSpPr/>
            <p:nvPr/>
          </p:nvSpPr>
          <p:spPr>
            <a:xfrm>
              <a:off x="6311633" y="221231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" name="object 26">
              <a:extLst>
                <a:ext uri="{FF2B5EF4-FFF2-40B4-BE49-F238E27FC236}">
                  <a16:creationId xmlns:a16="http://schemas.microsoft.com/office/drawing/2014/main" id="{539D4324-7ABC-354E-8309-2EEDD4C2A223}"/>
                </a:ext>
              </a:extLst>
            </p:cNvPr>
            <p:cNvSpPr/>
            <p:nvPr/>
          </p:nvSpPr>
          <p:spPr>
            <a:xfrm>
              <a:off x="7432052" y="221231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" name="object 27">
              <a:extLst>
                <a:ext uri="{FF2B5EF4-FFF2-40B4-BE49-F238E27FC236}">
                  <a16:creationId xmlns:a16="http://schemas.microsoft.com/office/drawing/2014/main" id="{90AA1929-7AE7-224A-90A4-92E0368D570D}"/>
                </a:ext>
              </a:extLst>
            </p:cNvPr>
            <p:cNvSpPr/>
            <p:nvPr/>
          </p:nvSpPr>
          <p:spPr>
            <a:xfrm>
              <a:off x="8552471" y="221231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" name="object 28">
              <a:extLst>
                <a:ext uri="{FF2B5EF4-FFF2-40B4-BE49-F238E27FC236}">
                  <a16:creationId xmlns:a16="http://schemas.microsoft.com/office/drawing/2014/main" id="{150E20A5-37E2-E740-957D-556193B4044A}"/>
                </a:ext>
              </a:extLst>
            </p:cNvPr>
            <p:cNvSpPr/>
            <p:nvPr/>
          </p:nvSpPr>
          <p:spPr>
            <a:xfrm>
              <a:off x="9672891" y="221231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" name="object 29">
              <a:extLst>
                <a:ext uri="{FF2B5EF4-FFF2-40B4-BE49-F238E27FC236}">
                  <a16:creationId xmlns:a16="http://schemas.microsoft.com/office/drawing/2014/main" id="{05AC8A28-F07A-B340-AC52-670E6592E9B0}"/>
                </a:ext>
              </a:extLst>
            </p:cNvPr>
            <p:cNvSpPr/>
            <p:nvPr/>
          </p:nvSpPr>
          <p:spPr>
            <a:xfrm>
              <a:off x="10793310" y="221231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" name="object 42">
              <a:extLst>
                <a:ext uri="{FF2B5EF4-FFF2-40B4-BE49-F238E27FC236}">
                  <a16:creationId xmlns:a16="http://schemas.microsoft.com/office/drawing/2014/main" id="{7600729D-D258-C047-B30C-4C8D9F69F7DC}"/>
                </a:ext>
              </a:extLst>
            </p:cNvPr>
            <p:cNvSpPr txBox="1"/>
            <p:nvPr/>
          </p:nvSpPr>
          <p:spPr>
            <a:xfrm>
              <a:off x="6713452" y="2291571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3" name="object 50">
              <a:extLst>
                <a:ext uri="{FF2B5EF4-FFF2-40B4-BE49-F238E27FC236}">
                  <a16:creationId xmlns:a16="http://schemas.microsoft.com/office/drawing/2014/main" id="{26E111CB-9350-D44E-AAAA-A463F6E351FA}"/>
                </a:ext>
              </a:extLst>
            </p:cNvPr>
            <p:cNvSpPr txBox="1"/>
            <p:nvPr/>
          </p:nvSpPr>
          <p:spPr>
            <a:xfrm>
              <a:off x="7834354" y="2291419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4" name="object 57">
              <a:extLst>
                <a:ext uri="{FF2B5EF4-FFF2-40B4-BE49-F238E27FC236}">
                  <a16:creationId xmlns:a16="http://schemas.microsoft.com/office/drawing/2014/main" id="{A9FFF13D-01D0-4E4C-8D92-441554B18DD3}"/>
                </a:ext>
              </a:extLst>
            </p:cNvPr>
            <p:cNvSpPr txBox="1"/>
            <p:nvPr/>
          </p:nvSpPr>
          <p:spPr>
            <a:xfrm>
              <a:off x="8955103" y="2291419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1102277-C49A-F44B-AF26-48CB7B9DF746}"/>
              </a:ext>
            </a:extLst>
          </p:cNvPr>
          <p:cNvGrpSpPr/>
          <p:nvPr/>
        </p:nvGrpSpPr>
        <p:grpSpPr>
          <a:xfrm>
            <a:off x="6311633" y="2686877"/>
            <a:ext cx="5521807" cy="382905"/>
            <a:chOff x="6311633" y="2686877"/>
            <a:chExt cx="5521807" cy="382905"/>
          </a:xfrm>
        </p:grpSpPr>
        <p:sp>
          <p:nvSpPr>
            <p:cNvPr id="56" name="object 25">
              <a:extLst>
                <a:ext uri="{FF2B5EF4-FFF2-40B4-BE49-F238E27FC236}">
                  <a16:creationId xmlns:a16="http://schemas.microsoft.com/office/drawing/2014/main" id="{7CF4A17A-B631-8243-BE65-70AD001FDE09}"/>
                </a:ext>
              </a:extLst>
            </p:cNvPr>
            <p:cNvSpPr/>
            <p:nvPr/>
          </p:nvSpPr>
          <p:spPr>
            <a:xfrm>
              <a:off x="6311633" y="2686877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26">
              <a:extLst>
                <a:ext uri="{FF2B5EF4-FFF2-40B4-BE49-F238E27FC236}">
                  <a16:creationId xmlns:a16="http://schemas.microsoft.com/office/drawing/2014/main" id="{DF9EB6BB-B8F8-2946-80A4-6D528BF2AD2A}"/>
                </a:ext>
              </a:extLst>
            </p:cNvPr>
            <p:cNvSpPr/>
            <p:nvPr/>
          </p:nvSpPr>
          <p:spPr>
            <a:xfrm>
              <a:off x="7432052" y="2686877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27">
              <a:extLst>
                <a:ext uri="{FF2B5EF4-FFF2-40B4-BE49-F238E27FC236}">
                  <a16:creationId xmlns:a16="http://schemas.microsoft.com/office/drawing/2014/main" id="{E418CEB5-DB2B-9B42-984E-09982AC47929}"/>
                </a:ext>
              </a:extLst>
            </p:cNvPr>
            <p:cNvSpPr/>
            <p:nvPr/>
          </p:nvSpPr>
          <p:spPr>
            <a:xfrm>
              <a:off x="8552471" y="2686877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" name="object 28">
              <a:extLst>
                <a:ext uri="{FF2B5EF4-FFF2-40B4-BE49-F238E27FC236}">
                  <a16:creationId xmlns:a16="http://schemas.microsoft.com/office/drawing/2014/main" id="{FB13A2D1-EEC4-8444-B546-3A59C4EFDBBB}"/>
                </a:ext>
              </a:extLst>
            </p:cNvPr>
            <p:cNvSpPr/>
            <p:nvPr/>
          </p:nvSpPr>
          <p:spPr>
            <a:xfrm>
              <a:off x="9672891" y="2686877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" name="object 29">
              <a:extLst>
                <a:ext uri="{FF2B5EF4-FFF2-40B4-BE49-F238E27FC236}">
                  <a16:creationId xmlns:a16="http://schemas.microsoft.com/office/drawing/2014/main" id="{C8DE0F7C-6CB9-324F-9542-B83E274837C3}"/>
                </a:ext>
              </a:extLst>
            </p:cNvPr>
            <p:cNvSpPr/>
            <p:nvPr/>
          </p:nvSpPr>
          <p:spPr>
            <a:xfrm>
              <a:off x="10793310" y="2686877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5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43">
              <a:extLst>
                <a:ext uri="{FF2B5EF4-FFF2-40B4-BE49-F238E27FC236}">
                  <a16:creationId xmlns:a16="http://schemas.microsoft.com/office/drawing/2014/main" id="{57286969-6512-4846-A10E-35B6AD17B8CE}"/>
                </a:ext>
              </a:extLst>
            </p:cNvPr>
            <p:cNvSpPr txBox="1"/>
            <p:nvPr/>
          </p:nvSpPr>
          <p:spPr>
            <a:xfrm>
              <a:off x="6713452" y="2778489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62" name="object 51">
              <a:extLst>
                <a:ext uri="{FF2B5EF4-FFF2-40B4-BE49-F238E27FC236}">
                  <a16:creationId xmlns:a16="http://schemas.microsoft.com/office/drawing/2014/main" id="{FB76C9E9-3D2F-F44E-8776-E108F540F2CB}"/>
                </a:ext>
              </a:extLst>
            </p:cNvPr>
            <p:cNvSpPr txBox="1"/>
            <p:nvPr/>
          </p:nvSpPr>
          <p:spPr>
            <a:xfrm>
              <a:off x="7834354" y="2778337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63" name="object 58">
              <a:extLst>
                <a:ext uri="{FF2B5EF4-FFF2-40B4-BE49-F238E27FC236}">
                  <a16:creationId xmlns:a16="http://schemas.microsoft.com/office/drawing/2014/main" id="{2476BFAA-6EAB-9B4B-B8A8-C3D936471A7E}"/>
                </a:ext>
              </a:extLst>
            </p:cNvPr>
            <p:cNvSpPr txBox="1"/>
            <p:nvPr/>
          </p:nvSpPr>
          <p:spPr>
            <a:xfrm>
              <a:off x="8955103" y="2778337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64" name="object 64">
              <a:extLst>
                <a:ext uri="{FF2B5EF4-FFF2-40B4-BE49-F238E27FC236}">
                  <a16:creationId xmlns:a16="http://schemas.microsoft.com/office/drawing/2014/main" id="{893A6049-90FB-F049-B2C5-E91CA4AAAA09}"/>
                </a:ext>
              </a:extLst>
            </p:cNvPr>
            <p:cNvSpPr txBox="1"/>
            <p:nvPr/>
          </p:nvSpPr>
          <p:spPr>
            <a:xfrm>
              <a:off x="10075548" y="2778337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E2028E2-727F-8043-8DCE-85E43ED8DB4D}"/>
              </a:ext>
            </a:extLst>
          </p:cNvPr>
          <p:cNvGrpSpPr/>
          <p:nvPr/>
        </p:nvGrpSpPr>
        <p:grpSpPr>
          <a:xfrm>
            <a:off x="6311633" y="3186163"/>
            <a:ext cx="5521807" cy="382905"/>
            <a:chOff x="6311633" y="3186163"/>
            <a:chExt cx="5521807" cy="382905"/>
          </a:xfrm>
        </p:grpSpPr>
        <p:sp>
          <p:nvSpPr>
            <p:cNvPr id="66" name="object 27">
              <a:extLst>
                <a:ext uri="{FF2B5EF4-FFF2-40B4-BE49-F238E27FC236}">
                  <a16:creationId xmlns:a16="http://schemas.microsoft.com/office/drawing/2014/main" id="{803F7005-1632-6B46-9E16-83C920F8AE50}"/>
                </a:ext>
              </a:extLst>
            </p:cNvPr>
            <p:cNvSpPr/>
            <p:nvPr/>
          </p:nvSpPr>
          <p:spPr>
            <a:xfrm>
              <a:off x="6311633" y="318616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28">
              <a:extLst>
                <a:ext uri="{FF2B5EF4-FFF2-40B4-BE49-F238E27FC236}">
                  <a16:creationId xmlns:a16="http://schemas.microsoft.com/office/drawing/2014/main" id="{06A62651-0EFC-AE40-80D5-3DEC90BF425A}"/>
                </a:ext>
              </a:extLst>
            </p:cNvPr>
            <p:cNvSpPr/>
            <p:nvPr/>
          </p:nvSpPr>
          <p:spPr>
            <a:xfrm>
              <a:off x="7432052" y="318616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8" name="object 29">
              <a:extLst>
                <a:ext uri="{FF2B5EF4-FFF2-40B4-BE49-F238E27FC236}">
                  <a16:creationId xmlns:a16="http://schemas.microsoft.com/office/drawing/2014/main" id="{8B31E873-FBF8-D045-8BA7-AB9CCECDE494}"/>
                </a:ext>
              </a:extLst>
            </p:cNvPr>
            <p:cNvSpPr/>
            <p:nvPr/>
          </p:nvSpPr>
          <p:spPr>
            <a:xfrm>
              <a:off x="8552471" y="318616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9" name="object 30">
              <a:extLst>
                <a:ext uri="{FF2B5EF4-FFF2-40B4-BE49-F238E27FC236}">
                  <a16:creationId xmlns:a16="http://schemas.microsoft.com/office/drawing/2014/main" id="{163340B5-AB72-B14D-B15B-D87356BFE498}"/>
                </a:ext>
              </a:extLst>
            </p:cNvPr>
            <p:cNvSpPr/>
            <p:nvPr/>
          </p:nvSpPr>
          <p:spPr>
            <a:xfrm>
              <a:off x="9672891" y="318616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31">
              <a:extLst>
                <a:ext uri="{FF2B5EF4-FFF2-40B4-BE49-F238E27FC236}">
                  <a16:creationId xmlns:a16="http://schemas.microsoft.com/office/drawing/2014/main" id="{62DB7E7F-9EA9-B843-B84D-CFEA52B58062}"/>
                </a:ext>
              </a:extLst>
            </p:cNvPr>
            <p:cNvSpPr/>
            <p:nvPr/>
          </p:nvSpPr>
          <p:spPr>
            <a:xfrm>
              <a:off x="10793310" y="3186163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1" name="object 44">
              <a:extLst>
                <a:ext uri="{FF2B5EF4-FFF2-40B4-BE49-F238E27FC236}">
                  <a16:creationId xmlns:a16="http://schemas.microsoft.com/office/drawing/2014/main" id="{23503394-4B62-C642-A8A6-0619531B6028}"/>
                </a:ext>
              </a:extLst>
            </p:cNvPr>
            <p:cNvSpPr txBox="1"/>
            <p:nvPr/>
          </p:nvSpPr>
          <p:spPr>
            <a:xfrm>
              <a:off x="6713452" y="3265407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72" name="object 52">
              <a:extLst>
                <a:ext uri="{FF2B5EF4-FFF2-40B4-BE49-F238E27FC236}">
                  <a16:creationId xmlns:a16="http://schemas.microsoft.com/office/drawing/2014/main" id="{C0804410-D15A-9E4E-84A9-17B51D6DE7FC}"/>
                </a:ext>
              </a:extLst>
            </p:cNvPr>
            <p:cNvSpPr txBox="1"/>
            <p:nvPr/>
          </p:nvSpPr>
          <p:spPr>
            <a:xfrm>
              <a:off x="7834354" y="3265254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73" name="object 59">
              <a:extLst>
                <a:ext uri="{FF2B5EF4-FFF2-40B4-BE49-F238E27FC236}">
                  <a16:creationId xmlns:a16="http://schemas.microsoft.com/office/drawing/2014/main" id="{5A5BB50E-9B6F-484F-B0B9-D30C7BD75027}"/>
                </a:ext>
              </a:extLst>
            </p:cNvPr>
            <p:cNvSpPr txBox="1"/>
            <p:nvPr/>
          </p:nvSpPr>
          <p:spPr>
            <a:xfrm>
              <a:off x="8955103" y="3265254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74" name="object 65">
              <a:extLst>
                <a:ext uri="{FF2B5EF4-FFF2-40B4-BE49-F238E27FC236}">
                  <a16:creationId xmlns:a16="http://schemas.microsoft.com/office/drawing/2014/main" id="{03D050FA-7636-0646-B344-67D9C1FA061D}"/>
                </a:ext>
              </a:extLst>
            </p:cNvPr>
            <p:cNvSpPr txBox="1"/>
            <p:nvPr/>
          </p:nvSpPr>
          <p:spPr>
            <a:xfrm>
              <a:off x="10075548" y="3265254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75" name="object 70">
              <a:extLst>
                <a:ext uri="{FF2B5EF4-FFF2-40B4-BE49-F238E27FC236}">
                  <a16:creationId xmlns:a16="http://schemas.microsoft.com/office/drawing/2014/main" id="{E7DBA498-8161-8B44-972D-1C0B6A39D000}"/>
                </a:ext>
              </a:extLst>
            </p:cNvPr>
            <p:cNvSpPr txBox="1"/>
            <p:nvPr/>
          </p:nvSpPr>
          <p:spPr>
            <a:xfrm>
              <a:off x="11195993" y="3265254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B33D19F-CA50-C047-8681-FEBF6CE6FE5F}"/>
              </a:ext>
            </a:extLst>
          </p:cNvPr>
          <p:cNvGrpSpPr/>
          <p:nvPr/>
        </p:nvGrpSpPr>
        <p:grpSpPr>
          <a:xfrm>
            <a:off x="6311633" y="3673106"/>
            <a:ext cx="5521807" cy="2817533"/>
            <a:chOff x="6311633" y="3673106"/>
            <a:chExt cx="5521807" cy="2817533"/>
          </a:xfrm>
        </p:grpSpPr>
        <p:sp>
          <p:nvSpPr>
            <p:cNvPr id="77" name="object 29">
              <a:extLst>
                <a:ext uri="{FF2B5EF4-FFF2-40B4-BE49-F238E27FC236}">
                  <a16:creationId xmlns:a16="http://schemas.microsoft.com/office/drawing/2014/main" id="{BA855E26-E352-E540-9451-2B4C725A4FAA}"/>
                </a:ext>
              </a:extLst>
            </p:cNvPr>
            <p:cNvSpPr/>
            <p:nvPr/>
          </p:nvSpPr>
          <p:spPr>
            <a:xfrm>
              <a:off x="6311633" y="367310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8" name="object 30">
              <a:extLst>
                <a:ext uri="{FF2B5EF4-FFF2-40B4-BE49-F238E27FC236}">
                  <a16:creationId xmlns:a16="http://schemas.microsoft.com/office/drawing/2014/main" id="{139865DF-B57F-AE44-999B-F095DF99D887}"/>
                </a:ext>
              </a:extLst>
            </p:cNvPr>
            <p:cNvSpPr/>
            <p:nvPr/>
          </p:nvSpPr>
          <p:spPr>
            <a:xfrm>
              <a:off x="7432052" y="367310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31">
              <a:extLst>
                <a:ext uri="{FF2B5EF4-FFF2-40B4-BE49-F238E27FC236}">
                  <a16:creationId xmlns:a16="http://schemas.microsoft.com/office/drawing/2014/main" id="{21AC92D8-EA14-074F-86C3-60DAA97C4E29}"/>
                </a:ext>
              </a:extLst>
            </p:cNvPr>
            <p:cNvSpPr/>
            <p:nvPr/>
          </p:nvSpPr>
          <p:spPr>
            <a:xfrm>
              <a:off x="8552471" y="367310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0" name="object 32">
              <a:extLst>
                <a:ext uri="{FF2B5EF4-FFF2-40B4-BE49-F238E27FC236}">
                  <a16:creationId xmlns:a16="http://schemas.microsoft.com/office/drawing/2014/main" id="{25383605-BFF1-6640-BC34-FA9F2F6F7CA9}"/>
                </a:ext>
              </a:extLst>
            </p:cNvPr>
            <p:cNvSpPr/>
            <p:nvPr/>
          </p:nvSpPr>
          <p:spPr>
            <a:xfrm>
              <a:off x="9672891" y="367310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1" name="object 33">
              <a:extLst>
                <a:ext uri="{FF2B5EF4-FFF2-40B4-BE49-F238E27FC236}">
                  <a16:creationId xmlns:a16="http://schemas.microsoft.com/office/drawing/2014/main" id="{F1B686A4-0EA4-2945-AD1E-3860CE0264E8}"/>
                </a:ext>
              </a:extLst>
            </p:cNvPr>
            <p:cNvSpPr/>
            <p:nvPr/>
          </p:nvSpPr>
          <p:spPr>
            <a:xfrm>
              <a:off x="10793310" y="367310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34">
              <a:extLst>
                <a:ext uri="{FF2B5EF4-FFF2-40B4-BE49-F238E27FC236}">
                  <a16:creationId xmlns:a16="http://schemas.microsoft.com/office/drawing/2014/main" id="{0E3355A0-713B-184D-BE8A-80370925796B}"/>
                </a:ext>
              </a:extLst>
            </p:cNvPr>
            <p:cNvSpPr/>
            <p:nvPr/>
          </p:nvSpPr>
          <p:spPr>
            <a:xfrm>
              <a:off x="6311633" y="416002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35">
              <a:extLst>
                <a:ext uri="{FF2B5EF4-FFF2-40B4-BE49-F238E27FC236}">
                  <a16:creationId xmlns:a16="http://schemas.microsoft.com/office/drawing/2014/main" id="{E93D7773-0FF2-154D-B2C8-231441918AEE}"/>
                </a:ext>
              </a:extLst>
            </p:cNvPr>
            <p:cNvSpPr/>
            <p:nvPr/>
          </p:nvSpPr>
          <p:spPr>
            <a:xfrm>
              <a:off x="7432052" y="416002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36">
              <a:extLst>
                <a:ext uri="{FF2B5EF4-FFF2-40B4-BE49-F238E27FC236}">
                  <a16:creationId xmlns:a16="http://schemas.microsoft.com/office/drawing/2014/main" id="{1583F9E7-448B-AD4F-9894-A5C6F45797F1}"/>
                </a:ext>
              </a:extLst>
            </p:cNvPr>
            <p:cNvSpPr/>
            <p:nvPr/>
          </p:nvSpPr>
          <p:spPr>
            <a:xfrm>
              <a:off x="8552471" y="416002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5" name="object 37">
              <a:extLst>
                <a:ext uri="{FF2B5EF4-FFF2-40B4-BE49-F238E27FC236}">
                  <a16:creationId xmlns:a16="http://schemas.microsoft.com/office/drawing/2014/main" id="{D585E427-CA86-7942-87B1-B8CBAF71C5E7}"/>
                </a:ext>
              </a:extLst>
            </p:cNvPr>
            <p:cNvSpPr/>
            <p:nvPr/>
          </p:nvSpPr>
          <p:spPr>
            <a:xfrm>
              <a:off x="9672891" y="416002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6" name="object 38">
              <a:extLst>
                <a:ext uri="{FF2B5EF4-FFF2-40B4-BE49-F238E27FC236}">
                  <a16:creationId xmlns:a16="http://schemas.microsoft.com/office/drawing/2014/main" id="{01FD4425-A2C8-044E-9D57-7D317A1F0577}"/>
                </a:ext>
              </a:extLst>
            </p:cNvPr>
            <p:cNvSpPr/>
            <p:nvPr/>
          </p:nvSpPr>
          <p:spPr>
            <a:xfrm>
              <a:off x="10793310" y="416002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7" name="object 39">
              <a:extLst>
                <a:ext uri="{FF2B5EF4-FFF2-40B4-BE49-F238E27FC236}">
                  <a16:creationId xmlns:a16="http://schemas.microsoft.com/office/drawing/2014/main" id="{51EC8F59-19A1-B343-B528-1F98F67383F2}"/>
                </a:ext>
              </a:extLst>
            </p:cNvPr>
            <p:cNvSpPr/>
            <p:nvPr/>
          </p:nvSpPr>
          <p:spPr>
            <a:xfrm>
              <a:off x="6311633" y="4646968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8" name="object 40">
              <a:extLst>
                <a:ext uri="{FF2B5EF4-FFF2-40B4-BE49-F238E27FC236}">
                  <a16:creationId xmlns:a16="http://schemas.microsoft.com/office/drawing/2014/main" id="{EC418CFF-5D8B-1447-AC2A-DFCFE6D31DD7}"/>
                </a:ext>
              </a:extLst>
            </p:cNvPr>
            <p:cNvSpPr/>
            <p:nvPr/>
          </p:nvSpPr>
          <p:spPr>
            <a:xfrm>
              <a:off x="7432052" y="4646968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9" name="object 41">
              <a:extLst>
                <a:ext uri="{FF2B5EF4-FFF2-40B4-BE49-F238E27FC236}">
                  <a16:creationId xmlns:a16="http://schemas.microsoft.com/office/drawing/2014/main" id="{D570B71E-8852-A24F-81DF-DF0A871AAC5E}"/>
                </a:ext>
              </a:extLst>
            </p:cNvPr>
            <p:cNvSpPr/>
            <p:nvPr/>
          </p:nvSpPr>
          <p:spPr>
            <a:xfrm>
              <a:off x="8552471" y="4646968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0" name="object 42">
              <a:extLst>
                <a:ext uri="{FF2B5EF4-FFF2-40B4-BE49-F238E27FC236}">
                  <a16:creationId xmlns:a16="http://schemas.microsoft.com/office/drawing/2014/main" id="{0234E3D0-FCCB-CF42-8519-2BA6AAA7C8A9}"/>
                </a:ext>
              </a:extLst>
            </p:cNvPr>
            <p:cNvSpPr/>
            <p:nvPr/>
          </p:nvSpPr>
          <p:spPr>
            <a:xfrm>
              <a:off x="9672891" y="4646968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1" name="object 43">
              <a:extLst>
                <a:ext uri="{FF2B5EF4-FFF2-40B4-BE49-F238E27FC236}">
                  <a16:creationId xmlns:a16="http://schemas.microsoft.com/office/drawing/2014/main" id="{3C14FCDF-D5B4-AA4A-BF9C-1A3E3EAA8B39}"/>
                </a:ext>
              </a:extLst>
            </p:cNvPr>
            <p:cNvSpPr/>
            <p:nvPr/>
          </p:nvSpPr>
          <p:spPr>
            <a:xfrm>
              <a:off x="10793310" y="4646968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2" name="object 44">
              <a:extLst>
                <a:ext uri="{FF2B5EF4-FFF2-40B4-BE49-F238E27FC236}">
                  <a16:creationId xmlns:a16="http://schemas.microsoft.com/office/drawing/2014/main" id="{65B97752-87C9-CF4F-8765-A2DC46D9CB79}"/>
                </a:ext>
              </a:extLst>
            </p:cNvPr>
            <p:cNvSpPr/>
            <p:nvPr/>
          </p:nvSpPr>
          <p:spPr>
            <a:xfrm>
              <a:off x="6311633" y="513388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3" name="object 45">
              <a:extLst>
                <a:ext uri="{FF2B5EF4-FFF2-40B4-BE49-F238E27FC236}">
                  <a16:creationId xmlns:a16="http://schemas.microsoft.com/office/drawing/2014/main" id="{3A60A1FB-39E3-1D4C-B59A-C3814F5A0D0A}"/>
                </a:ext>
              </a:extLst>
            </p:cNvPr>
            <p:cNvSpPr/>
            <p:nvPr/>
          </p:nvSpPr>
          <p:spPr>
            <a:xfrm>
              <a:off x="7432052" y="513388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4" name="object 46">
              <a:extLst>
                <a:ext uri="{FF2B5EF4-FFF2-40B4-BE49-F238E27FC236}">
                  <a16:creationId xmlns:a16="http://schemas.microsoft.com/office/drawing/2014/main" id="{4A16EB4A-82A5-3249-95D1-7CA78D7E35FE}"/>
                </a:ext>
              </a:extLst>
            </p:cNvPr>
            <p:cNvSpPr/>
            <p:nvPr/>
          </p:nvSpPr>
          <p:spPr>
            <a:xfrm>
              <a:off x="8552471" y="513388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5" name="object 47">
              <a:extLst>
                <a:ext uri="{FF2B5EF4-FFF2-40B4-BE49-F238E27FC236}">
                  <a16:creationId xmlns:a16="http://schemas.microsoft.com/office/drawing/2014/main" id="{F5389D40-5447-3B42-8662-42ECFB525F8B}"/>
                </a:ext>
              </a:extLst>
            </p:cNvPr>
            <p:cNvSpPr/>
            <p:nvPr/>
          </p:nvSpPr>
          <p:spPr>
            <a:xfrm>
              <a:off x="9672891" y="513388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6" name="object 48">
              <a:extLst>
                <a:ext uri="{FF2B5EF4-FFF2-40B4-BE49-F238E27FC236}">
                  <a16:creationId xmlns:a16="http://schemas.microsoft.com/office/drawing/2014/main" id="{A05914D0-E46C-7C44-B628-2541F1451B6C}"/>
                </a:ext>
              </a:extLst>
            </p:cNvPr>
            <p:cNvSpPr/>
            <p:nvPr/>
          </p:nvSpPr>
          <p:spPr>
            <a:xfrm>
              <a:off x="10793310" y="513388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49">
              <a:extLst>
                <a:ext uri="{FF2B5EF4-FFF2-40B4-BE49-F238E27FC236}">
                  <a16:creationId xmlns:a16="http://schemas.microsoft.com/office/drawing/2014/main" id="{D58A407F-AF0E-4640-BB5D-E6FA86FB3780}"/>
                </a:ext>
              </a:extLst>
            </p:cNvPr>
            <p:cNvSpPr/>
            <p:nvPr/>
          </p:nvSpPr>
          <p:spPr>
            <a:xfrm>
              <a:off x="6311633" y="562081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50">
              <a:extLst>
                <a:ext uri="{FF2B5EF4-FFF2-40B4-BE49-F238E27FC236}">
                  <a16:creationId xmlns:a16="http://schemas.microsoft.com/office/drawing/2014/main" id="{15723555-3ACB-C447-9D58-EB3AC47E4BC9}"/>
                </a:ext>
              </a:extLst>
            </p:cNvPr>
            <p:cNvSpPr/>
            <p:nvPr/>
          </p:nvSpPr>
          <p:spPr>
            <a:xfrm>
              <a:off x="7432052" y="562081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51">
              <a:extLst>
                <a:ext uri="{FF2B5EF4-FFF2-40B4-BE49-F238E27FC236}">
                  <a16:creationId xmlns:a16="http://schemas.microsoft.com/office/drawing/2014/main" id="{7996DD19-8952-8B4D-8DA4-C9677A5C11B0}"/>
                </a:ext>
              </a:extLst>
            </p:cNvPr>
            <p:cNvSpPr/>
            <p:nvPr/>
          </p:nvSpPr>
          <p:spPr>
            <a:xfrm>
              <a:off x="8552471" y="562081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0" name="object 52">
              <a:extLst>
                <a:ext uri="{FF2B5EF4-FFF2-40B4-BE49-F238E27FC236}">
                  <a16:creationId xmlns:a16="http://schemas.microsoft.com/office/drawing/2014/main" id="{542B443C-7516-0B42-B430-2AA4ABB80A86}"/>
                </a:ext>
              </a:extLst>
            </p:cNvPr>
            <p:cNvSpPr/>
            <p:nvPr/>
          </p:nvSpPr>
          <p:spPr>
            <a:xfrm>
              <a:off x="9672891" y="562081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1" name="object 53">
              <a:extLst>
                <a:ext uri="{FF2B5EF4-FFF2-40B4-BE49-F238E27FC236}">
                  <a16:creationId xmlns:a16="http://schemas.microsoft.com/office/drawing/2014/main" id="{49B3B595-245F-0444-81C5-0DC9182B8149}"/>
                </a:ext>
              </a:extLst>
            </p:cNvPr>
            <p:cNvSpPr/>
            <p:nvPr/>
          </p:nvSpPr>
          <p:spPr>
            <a:xfrm>
              <a:off x="10793310" y="5620816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2" name="object 54">
              <a:extLst>
                <a:ext uri="{FF2B5EF4-FFF2-40B4-BE49-F238E27FC236}">
                  <a16:creationId xmlns:a16="http://schemas.microsoft.com/office/drawing/2014/main" id="{59C7092F-FAEC-1E44-A10A-3AD732DD553A}"/>
                </a:ext>
              </a:extLst>
            </p:cNvPr>
            <p:cNvSpPr/>
            <p:nvPr/>
          </p:nvSpPr>
          <p:spPr>
            <a:xfrm>
              <a:off x="6311633" y="610773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3" name="object 55">
              <a:extLst>
                <a:ext uri="{FF2B5EF4-FFF2-40B4-BE49-F238E27FC236}">
                  <a16:creationId xmlns:a16="http://schemas.microsoft.com/office/drawing/2014/main" id="{BC0B99B9-BF05-854B-905D-EF3145647124}"/>
                </a:ext>
              </a:extLst>
            </p:cNvPr>
            <p:cNvSpPr/>
            <p:nvPr/>
          </p:nvSpPr>
          <p:spPr>
            <a:xfrm>
              <a:off x="7432052" y="610773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4" name="object 56">
              <a:extLst>
                <a:ext uri="{FF2B5EF4-FFF2-40B4-BE49-F238E27FC236}">
                  <a16:creationId xmlns:a16="http://schemas.microsoft.com/office/drawing/2014/main" id="{538CB949-3945-054C-89F4-C8B0873FA706}"/>
                </a:ext>
              </a:extLst>
            </p:cNvPr>
            <p:cNvSpPr/>
            <p:nvPr/>
          </p:nvSpPr>
          <p:spPr>
            <a:xfrm>
              <a:off x="8552471" y="610773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5" name="object 57">
              <a:extLst>
                <a:ext uri="{FF2B5EF4-FFF2-40B4-BE49-F238E27FC236}">
                  <a16:creationId xmlns:a16="http://schemas.microsoft.com/office/drawing/2014/main" id="{4F2EA25A-F101-A243-B63E-B698FB82022C}"/>
                </a:ext>
              </a:extLst>
            </p:cNvPr>
            <p:cNvSpPr/>
            <p:nvPr/>
          </p:nvSpPr>
          <p:spPr>
            <a:xfrm>
              <a:off x="9672891" y="610773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58">
              <a:extLst>
                <a:ext uri="{FF2B5EF4-FFF2-40B4-BE49-F238E27FC236}">
                  <a16:creationId xmlns:a16="http://schemas.microsoft.com/office/drawing/2014/main" id="{C8DCE57E-CA37-A74E-93AC-76259825193B}"/>
                </a:ext>
              </a:extLst>
            </p:cNvPr>
            <p:cNvSpPr/>
            <p:nvPr/>
          </p:nvSpPr>
          <p:spPr>
            <a:xfrm>
              <a:off x="10793310" y="6107734"/>
              <a:ext cx="1040130" cy="382905"/>
            </a:xfrm>
            <a:custGeom>
              <a:avLst/>
              <a:gdLst/>
              <a:ahLst/>
              <a:cxnLst/>
              <a:rect l="l" t="t" r="r" b="b"/>
              <a:pathLst>
                <a:path w="1040129" h="382904">
                  <a:moveTo>
                    <a:pt x="1039888" y="0"/>
                  </a:moveTo>
                  <a:lnTo>
                    <a:pt x="0" y="0"/>
                  </a:lnTo>
                  <a:lnTo>
                    <a:pt x="0" y="382854"/>
                  </a:lnTo>
                  <a:lnTo>
                    <a:pt x="1039888" y="382854"/>
                  </a:lnTo>
                  <a:lnTo>
                    <a:pt x="1039888" y="0"/>
                  </a:lnTo>
                  <a:close/>
                </a:path>
              </a:pathLst>
            </a:custGeom>
            <a:solidFill>
              <a:srgbClr val="C4BBD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7" name="object 77">
              <a:extLst>
                <a:ext uri="{FF2B5EF4-FFF2-40B4-BE49-F238E27FC236}">
                  <a16:creationId xmlns:a16="http://schemas.microsoft.com/office/drawing/2014/main" id="{2E028CD9-C18A-714B-A7C4-6A68F9413305}"/>
                </a:ext>
              </a:extLst>
            </p:cNvPr>
            <p:cNvSpPr txBox="1"/>
            <p:nvPr/>
          </p:nvSpPr>
          <p:spPr>
            <a:xfrm>
              <a:off x="6713452" y="6202155"/>
              <a:ext cx="236854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4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08" name="object 78">
              <a:extLst>
                <a:ext uri="{FF2B5EF4-FFF2-40B4-BE49-F238E27FC236}">
                  <a16:creationId xmlns:a16="http://schemas.microsoft.com/office/drawing/2014/main" id="{B5CB8722-BE4C-1844-8552-DBE52A754FD0}"/>
                </a:ext>
              </a:extLst>
            </p:cNvPr>
            <p:cNvSpPr txBox="1"/>
            <p:nvPr/>
          </p:nvSpPr>
          <p:spPr>
            <a:xfrm>
              <a:off x="7834354" y="6202003"/>
              <a:ext cx="235585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4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09" name="object 79">
              <a:extLst>
                <a:ext uri="{FF2B5EF4-FFF2-40B4-BE49-F238E27FC236}">
                  <a16:creationId xmlns:a16="http://schemas.microsoft.com/office/drawing/2014/main" id="{AD6F2F1C-DBF1-544D-9EAA-197F7DEB2A88}"/>
                </a:ext>
              </a:extLst>
            </p:cNvPr>
            <p:cNvSpPr txBox="1"/>
            <p:nvPr/>
          </p:nvSpPr>
          <p:spPr>
            <a:xfrm>
              <a:off x="8955103" y="6202003"/>
              <a:ext cx="234950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4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0" name="object 80">
              <a:extLst>
                <a:ext uri="{FF2B5EF4-FFF2-40B4-BE49-F238E27FC236}">
                  <a16:creationId xmlns:a16="http://schemas.microsoft.com/office/drawing/2014/main" id="{A495E01A-4E31-2048-98FC-3EEAD3781F37}"/>
                </a:ext>
              </a:extLst>
            </p:cNvPr>
            <p:cNvSpPr txBox="1"/>
            <p:nvPr/>
          </p:nvSpPr>
          <p:spPr>
            <a:xfrm>
              <a:off x="10075548" y="6202003"/>
              <a:ext cx="234950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4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1" name="object 81">
              <a:extLst>
                <a:ext uri="{FF2B5EF4-FFF2-40B4-BE49-F238E27FC236}">
                  <a16:creationId xmlns:a16="http://schemas.microsoft.com/office/drawing/2014/main" id="{59A16EAC-6F79-444F-8287-F224771EE91E}"/>
                </a:ext>
              </a:extLst>
            </p:cNvPr>
            <p:cNvSpPr txBox="1"/>
            <p:nvPr/>
          </p:nvSpPr>
          <p:spPr>
            <a:xfrm>
              <a:off x="11195993" y="6202003"/>
              <a:ext cx="234950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4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2" name="object 45">
              <a:extLst>
                <a:ext uri="{FF2B5EF4-FFF2-40B4-BE49-F238E27FC236}">
                  <a16:creationId xmlns:a16="http://schemas.microsoft.com/office/drawing/2014/main" id="{6664578B-AC54-044B-9E5C-B043F04377F6}"/>
                </a:ext>
              </a:extLst>
            </p:cNvPr>
            <p:cNvSpPr txBox="1"/>
            <p:nvPr/>
          </p:nvSpPr>
          <p:spPr>
            <a:xfrm>
              <a:off x="6713452" y="3752325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3" name="object 46">
              <a:extLst>
                <a:ext uri="{FF2B5EF4-FFF2-40B4-BE49-F238E27FC236}">
                  <a16:creationId xmlns:a16="http://schemas.microsoft.com/office/drawing/2014/main" id="{F9EE7AE7-78F2-0745-8320-9F4093364B3D}"/>
                </a:ext>
              </a:extLst>
            </p:cNvPr>
            <p:cNvSpPr txBox="1"/>
            <p:nvPr/>
          </p:nvSpPr>
          <p:spPr>
            <a:xfrm>
              <a:off x="6713452" y="4251892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4" name="object 47">
              <a:extLst>
                <a:ext uri="{FF2B5EF4-FFF2-40B4-BE49-F238E27FC236}">
                  <a16:creationId xmlns:a16="http://schemas.microsoft.com/office/drawing/2014/main" id="{1598EB95-ADBB-DE42-9729-3C6F08997B2C}"/>
                </a:ext>
              </a:extLst>
            </p:cNvPr>
            <p:cNvSpPr txBox="1"/>
            <p:nvPr/>
          </p:nvSpPr>
          <p:spPr>
            <a:xfrm>
              <a:off x="6713452" y="4738810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5" name="object 48">
              <a:extLst>
                <a:ext uri="{FF2B5EF4-FFF2-40B4-BE49-F238E27FC236}">
                  <a16:creationId xmlns:a16="http://schemas.microsoft.com/office/drawing/2014/main" id="{E79355CE-1B20-5B4D-B548-ADD6BA99788E}"/>
                </a:ext>
              </a:extLst>
            </p:cNvPr>
            <p:cNvSpPr txBox="1"/>
            <p:nvPr/>
          </p:nvSpPr>
          <p:spPr>
            <a:xfrm>
              <a:off x="6713452" y="5213079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6" name="object 53">
              <a:extLst>
                <a:ext uri="{FF2B5EF4-FFF2-40B4-BE49-F238E27FC236}">
                  <a16:creationId xmlns:a16="http://schemas.microsoft.com/office/drawing/2014/main" id="{DD0B483F-030C-A643-90DB-CF8CC08DC7F0}"/>
                </a:ext>
              </a:extLst>
            </p:cNvPr>
            <p:cNvSpPr txBox="1"/>
            <p:nvPr/>
          </p:nvSpPr>
          <p:spPr>
            <a:xfrm>
              <a:off x="7834354" y="3752173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7" name="object 54">
              <a:extLst>
                <a:ext uri="{FF2B5EF4-FFF2-40B4-BE49-F238E27FC236}">
                  <a16:creationId xmlns:a16="http://schemas.microsoft.com/office/drawing/2014/main" id="{AF0FDEF3-9F7A-9343-A027-2497A9E3E1CA}"/>
                </a:ext>
              </a:extLst>
            </p:cNvPr>
            <p:cNvSpPr txBox="1"/>
            <p:nvPr/>
          </p:nvSpPr>
          <p:spPr>
            <a:xfrm>
              <a:off x="7834354" y="4251740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8" name="object 55">
              <a:extLst>
                <a:ext uri="{FF2B5EF4-FFF2-40B4-BE49-F238E27FC236}">
                  <a16:creationId xmlns:a16="http://schemas.microsoft.com/office/drawing/2014/main" id="{269ED57A-327D-5C48-85CA-F549AE74C7E3}"/>
                </a:ext>
              </a:extLst>
            </p:cNvPr>
            <p:cNvSpPr txBox="1"/>
            <p:nvPr/>
          </p:nvSpPr>
          <p:spPr>
            <a:xfrm>
              <a:off x="7834354" y="4738658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9" name="object 56">
              <a:extLst>
                <a:ext uri="{FF2B5EF4-FFF2-40B4-BE49-F238E27FC236}">
                  <a16:creationId xmlns:a16="http://schemas.microsoft.com/office/drawing/2014/main" id="{D160BC88-8499-3B4B-A4B8-2A7F1F94B120}"/>
                </a:ext>
              </a:extLst>
            </p:cNvPr>
            <p:cNvSpPr txBox="1"/>
            <p:nvPr/>
          </p:nvSpPr>
          <p:spPr>
            <a:xfrm>
              <a:off x="7834354" y="5212927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0" name="object 60">
              <a:extLst>
                <a:ext uri="{FF2B5EF4-FFF2-40B4-BE49-F238E27FC236}">
                  <a16:creationId xmlns:a16="http://schemas.microsoft.com/office/drawing/2014/main" id="{6EDF1B33-85D0-DA41-BD6F-158E90054981}"/>
                </a:ext>
              </a:extLst>
            </p:cNvPr>
            <p:cNvSpPr txBox="1"/>
            <p:nvPr/>
          </p:nvSpPr>
          <p:spPr>
            <a:xfrm>
              <a:off x="8955103" y="3752173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1" name="object 61">
              <a:extLst>
                <a:ext uri="{FF2B5EF4-FFF2-40B4-BE49-F238E27FC236}">
                  <a16:creationId xmlns:a16="http://schemas.microsoft.com/office/drawing/2014/main" id="{EDEA42CC-C591-0B48-B645-6E6318DD3103}"/>
                </a:ext>
              </a:extLst>
            </p:cNvPr>
            <p:cNvSpPr txBox="1"/>
            <p:nvPr/>
          </p:nvSpPr>
          <p:spPr>
            <a:xfrm>
              <a:off x="8955103" y="4251740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2" name="object 62">
              <a:extLst>
                <a:ext uri="{FF2B5EF4-FFF2-40B4-BE49-F238E27FC236}">
                  <a16:creationId xmlns:a16="http://schemas.microsoft.com/office/drawing/2014/main" id="{0E048D58-1448-2C46-AC35-6A393F665321}"/>
                </a:ext>
              </a:extLst>
            </p:cNvPr>
            <p:cNvSpPr txBox="1"/>
            <p:nvPr/>
          </p:nvSpPr>
          <p:spPr>
            <a:xfrm>
              <a:off x="8955103" y="4738658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3" name="object 63">
              <a:extLst>
                <a:ext uri="{FF2B5EF4-FFF2-40B4-BE49-F238E27FC236}">
                  <a16:creationId xmlns:a16="http://schemas.microsoft.com/office/drawing/2014/main" id="{980BAF0C-622B-AE4C-88B8-F733DDEBAD91}"/>
                </a:ext>
              </a:extLst>
            </p:cNvPr>
            <p:cNvSpPr txBox="1"/>
            <p:nvPr/>
          </p:nvSpPr>
          <p:spPr>
            <a:xfrm>
              <a:off x="8955103" y="5212927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4" name="object 66">
              <a:extLst>
                <a:ext uri="{FF2B5EF4-FFF2-40B4-BE49-F238E27FC236}">
                  <a16:creationId xmlns:a16="http://schemas.microsoft.com/office/drawing/2014/main" id="{DCAF032A-6A2D-CF42-ABB9-93055817A959}"/>
                </a:ext>
              </a:extLst>
            </p:cNvPr>
            <p:cNvSpPr txBox="1"/>
            <p:nvPr/>
          </p:nvSpPr>
          <p:spPr>
            <a:xfrm>
              <a:off x="10075548" y="3752173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5" name="object 67">
              <a:extLst>
                <a:ext uri="{FF2B5EF4-FFF2-40B4-BE49-F238E27FC236}">
                  <a16:creationId xmlns:a16="http://schemas.microsoft.com/office/drawing/2014/main" id="{6F708EEA-8DAC-8C48-A018-E5B2DED3F50A}"/>
                </a:ext>
              </a:extLst>
            </p:cNvPr>
            <p:cNvSpPr txBox="1"/>
            <p:nvPr/>
          </p:nvSpPr>
          <p:spPr>
            <a:xfrm>
              <a:off x="10075548" y="4251740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6" name="object 68">
              <a:extLst>
                <a:ext uri="{FF2B5EF4-FFF2-40B4-BE49-F238E27FC236}">
                  <a16:creationId xmlns:a16="http://schemas.microsoft.com/office/drawing/2014/main" id="{CBBF2CA9-8874-2C48-B880-A13EF75A2D14}"/>
                </a:ext>
              </a:extLst>
            </p:cNvPr>
            <p:cNvSpPr txBox="1"/>
            <p:nvPr/>
          </p:nvSpPr>
          <p:spPr>
            <a:xfrm>
              <a:off x="10075548" y="4738658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7" name="object 69">
              <a:extLst>
                <a:ext uri="{FF2B5EF4-FFF2-40B4-BE49-F238E27FC236}">
                  <a16:creationId xmlns:a16="http://schemas.microsoft.com/office/drawing/2014/main" id="{FC1CA3C3-98DA-4D4F-8894-B964173A1244}"/>
                </a:ext>
              </a:extLst>
            </p:cNvPr>
            <p:cNvSpPr txBox="1"/>
            <p:nvPr/>
          </p:nvSpPr>
          <p:spPr>
            <a:xfrm>
              <a:off x="10075548" y="5212927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8" name="object 71">
              <a:extLst>
                <a:ext uri="{FF2B5EF4-FFF2-40B4-BE49-F238E27FC236}">
                  <a16:creationId xmlns:a16="http://schemas.microsoft.com/office/drawing/2014/main" id="{91A2AE84-C584-D24C-81E3-3507F88D1176}"/>
                </a:ext>
              </a:extLst>
            </p:cNvPr>
            <p:cNvSpPr txBox="1"/>
            <p:nvPr/>
          </p:nvSpPr>
          <p:spPr>
            <a:xfrm>
              <a:off x="11195993" y="3752173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29" name="object 72">
              <a:extLst>
                <a:ext uri="{FF2B5EF4-FFF2-40B4-BE49-F238E27FC236}">
                  <a16:creationId xmlns:a16="http://schemas.microsoft.com/office/drawing/2014/main" id="{20FDF483-9188-2F40-AF8F-9612AF65CABC}"/>
                </a:ext>
              </a:extLst>
            </p:cNvPr>
            <p:cNvSpPr txBox="1"/>
            <p:nvPr/>
          </p:nvSpPr>
          <p:spPr>
            <a:xfrm>
              <a:off x="11195993" y="4251740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0" name="object 73">
              <a:extLst>
                <a:ext uri="{FF2B5EF4-FFF2-40B4-BE49-F238E27FC236}">
                  <a16:creationId xmlns:a16="http://schemas.microsoft.com/office/drawing/2014/main" id="{26ABDB1C-E0E4-5246-8C0E-D005F5D098E4}"/>
                </a:ext>
              </a:extLst>
            </p:cNvPr>
            <p:cNvSpPr txBox="1"/>
            <p:nvPr/>
          </p:nvSpPr>
          <p:spPr>
            <a:xfrm>
              <a:off x="11195993" y="4738658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1" name="object 74">
              <a:extLst>
                <a:ext uri="{FF2B5EF4-FFF2-40B4-BE49-F238E27FC236}">
                  <a16:creationId xmlns:a16="http://schemas.microsoft.com/office/drawing/2014/main" id="{40BE04CA-9375-2E41-9BC2-CE6BD579BC57}"/>
                </a:ext>
              </a:extLst>
            </p:cNvPr>
            <p:cNvSpPr txBox="1"/>
            <p:nvPr/>
          </p:nvSpPr>
          <p:spPr>
            <a:xfrm>
              <a:off x="11195993" y="5212927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2" name="object 48">
              <a:extLst>
                <a:ext uri="{FF2B5EF4-FFF2-40B4-BE49-F238E27FC236}">
                  <a16:creationId xmlns:a16="http://schemas.microsoft.com/office/drawing/2014/main" id="{9334A86F-44FF-9B42-A208-A9A0383F7DED}"/>
                </a:ext>
              </a:extLst>
            </p:cNvPr>
            <p:cNvSpPr txBox="1"/>
            <p:nvPr/>
          </p:nvSpPr>
          <p:spPr>
            <a:xfrm>
              <a:off x="6712509" y="5715152"/>
              <a:ext cx="236854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8 %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3" name="object 56">
              <a:extLst>
                <a:ext uri="{FF2B5EF4-FFF2-40B4-BE49-F238E27FC236}">
                  <a16:creationId xmlns:a16="http://schemas.microsoft.com/office/drawing/2014/main" id="{D831BE6A-43AA-BE48-957F-DA57EEAB1823}"/>
                </a:ext>
              </a:extLst>
            </p:cNvPr>
            <p:cNvSpPr txBox="1"/>
            <p:nvPr/>
          </p:nvSpPr>
          <p:spPr>
            <a:xfrm>
              <a:off x="7833411" y="5715000"/>
              <a:ext cx="23558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5 %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4" name="object 63">
              <a:extLst>
                <a:ext uri="{FF2B5EF4-FFF2-40B4-BE49-F238E27FC236}">
                  <a16:creationId xmlns:a16="http://schemas.microsoft.com/office/drawing/2014/main" id="{1754F1B8-6EFD-DD47-8A55-9426E7E9D62A}"/>
                </a:ext>
              </a:extLst>
            </p:cNvPr>
            <p:cNvSpPr txBox="1"/>
            <p:nvPr/>
          </p:nvSpPr>
          <p:spPr>
            <a:xfrm>
              <a:off x="8954160" y="5715000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5" name="object 69">
              <a:extLst>
                <a:ext uri="{FF2B5EF4-FFF2-40B4-BE49-F238E27FC236}">
                  <a16:creationId xmlns:a16="http://schemas.microsoft.com/office/drawing/2014/main" id="{2C769634-6A53-3640-89E1-108365D7D866}"/>
                </a:ext>
              </a:extLst>
            </p:cNvPr>
            <p:cNvSpPr txBox="1"/>
            <p:nvPr/>
          </p:nvSpPr>
          <p:spPr>
            <a:xfrm>
              <a:off x="10074605" y="5715000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6" name="object 74">
              <a:extLst>
                <a:ext uri="{FF2B5EF4-FFF2-40B4-BE49-F238E27FC236}">
                  <a16:creationId xmlns:a16="http://schemas.microsoft.com/office/drawing/2014/main" id="{8FDE7373-AA12-A444-8A18-81E04B9B2F54}"/>
                </a:ext>
              </a:extLst>
            </p:cNvPr>
            <p:cNvSpPr txBox="1"/>
            <p:nvPr/>
          </p:nvSpPr>
          <p:spPr>
            <a:xfrm>
              <a:off x="11195050" y="5715000"/>
              <a:ext cx="23495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4 %</a:t>
              </a:r>
              <a:endParaRPr kumimoji="0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3">
            <a:extLst>
              <a:ext uri="{FF2B5EF4-FFF2-40B4-BE49-F238E27FC236}">
                <a16:creationId xmlns:a16="http://schemas.microsoft.com/office/drawing/2014/main" id="{74837692-3568-4544-B7E4-A828B94E2A9A}"/>
              </a:ext>
            </a:extLst>
          </p:cNvPr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12193206" y="0"/>
                </a:moveTo>
                <a:lnTo>
                  <a:pt x="0" y="0"/>
                </a:lnTo>
                <a:lnTo>
                  <a:pt x="0" y="5597994"/>
                </a:lnTo>
                <a:lnTo>
                  <a:pt x="12193206" y="5597994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F1576E5-09DC-A844-B087-CF2EE9466016}"/>
              </a:ext>
            </a:extLst>
          </p:cNvPr>
          <p:cNvGrpSpPr/>
          <p:nvPr/>
        </p:nvGrpSpPr>
        <p:grpSpPr>
          <a:xfrm>
            <a:off x="779707" y="1238377"/>
            <a:ext cx="1976133" cy="1485873"/>
            <a:chOff x="779707" y="1238377"/>
            <a:chExt cx="1976133" cy="148587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9AD45FB-117E-8348-A3B2-2C1164E21F18}"/>
                </a:ext>
              </a:extLst>
            </p:cNvPr>
            <p:cNvGrpSpPr/>
            <p:nvPr/>
          </p:nvGrpSpPr>
          <p:grpSpPr>
            <a:xfrm>
              <a:off x="779707" y="1634063"/>
              <a:ext cx="1976133" cy="1090187"/>
              <a:chOff x="779707" y="1634063"/>
              <a:chExt cx="1976133" cy="1090187"/>
            </a:xfrm>
          </p:grpSpPr>
          <p:sp>
            <p:nvSpPr>
              <p:cNvPr id="24" name="object 23">
                <a:extLst>
                  <a:ext uri="{FF2B5EF4-FFF2-40B4-BE49-F238E27FC236}">
                    <a16:creationId xmlns:a16="http://schemas.microsoft.com/office/drawing/2014/main" id="{E9D74752-8E6E-3F45-B6CE-A0B20776EB2C}"/>
                  </a:ext>
                </a:extLst>
              </p:cNvPr>
              <p:cNvSpPr/>
              <p:nvPr/>
            </p:nvSpPr>
            <p:spPr>
              <a:xfrm>
                <a:off x="1971808" y="2649805"/>
                <a:ext cx="184150" cy="27305"/>
              </a:xfrm>
              <a:custGeom>
                <a:avLst/>
                <a:gdLst/>
                <a:ahLst/>
                <a:cxnLst/>
                <a:rect l="l" t="t" r="r" b="b"/>
                <a:pathLst>
                  <a:path w="184150" h="27305">
                    <a:moveTo>
                      <a:pt x="17170" y="0"/>
                    </a:moveTo>
                    <a:lnTo>
                      <a:pt x="9702" y="0"/>
                    </a:lnTo>
                    <a:lnTo>
                      <a:pt x="6527" y="1308"/>
                    </a:lnTo>
                    <a:lnTo>
                      <a:pt x="1295" y="6527"/>
                    </a:lnTo>
                    <a:lnTo>
                      <a:pt x="0" y="9702"/>
                    </a:lnTo>
                    <a:lnTo>
                      <a:pt x="0" y="17170"/>
                    </a:lnTo>
                    <a:lnTo>
                      <a:pt x="1295" y="20370"/>
                    </a:lnTo>
                    <a:lnTo>
                      <a:pt x="6527" y="25704"/>
                    </a:lnTo>
                    <a:lnTo>
                      <a:pt x="9702" y="27038"/>
                    </a:lnTo>
                    <a:lnTo>
                      <a:pt x="17170" y="27038"/>
                    </a:lnTo>
                    <a:lnTo>
                      <a:pt x="20370" y="25704"/>
                    </a:lnTo>
                    <a:lnTo>
                      <a:pt x="25704" y="20370"/>
                    </a:lnTo>
                    <a:lnTo>
                      <a:pt x="27038" y="17170"/>
                    </a:lnTo>
                    <a:lnTo>
                      <a:pt x="27038" y="9702"/>
                    </a:lnTo>
                    <a:lnTo>
                      <a:pt x="25704" y="6527"/>
                    </a:lnTo>
                    <a:lnTo>
                      <a:pt x="20370" y="1308"/>
                    </a:lnTo>
                    <a:lnTo>
                      <a:pt x="17170" y="0"/>
                    </a:lnTo>
                    <a:close/>
                  </a:path>
                  <a:path w="184150" h="27305">
                    <a:moveTo>
                      <a:pt x="95415" y="0"/>
                    </a:moveTo>
                    <a:lnTo>
                      <a:pt x="87947" y="0"/>
                    </a:lnTo>
                    <a:lnTo>
                      <a:pt x="84772" y="1308"/>
                    </a:lnTo>
                    <a:lnTo>
                      <a:pt x="79552" y="6527"/>
                    </a:lnTo>
                    <a:lnTo>
                      <a:pt x="78244" y="9702"/>
                    </a:lnTo>
                    <a:lnTo>
                      <a:pt x="78244" y="17170"/>
                    </a:lnTo>
                    <a:lnTo>
                      <a:pt x="79552" y="20370"/>
                    </a:lnTo>
                    <a:lnTo>
                      <a:pt x="84772" y="25704"/>
                    </a:lnTo>
                    <a:lnTo>
                      <a:pt x="87947" y="27038"/>
                    </a:lnTo>
                    <a:lnTo>
                      <a:pt x="95415" y="27038"/>
                    </a:lnTo>
                    <a:lnTo>
                      <a:pt x="98615" y="25704"/>
                    </a:lnTo>
                    <a:lnTo>
                      <a:pt x="103949" y="20370"/>
                    </a:lnTo>
                    <a:lnTo>
                      <a:pt x="105282" y="17170"/>
                    </a:lnTo>
                    <a:lnTo>
                      <a:pt x="105282" y="9702"/>
                    </a:lnTo>
                    <a:lnTo>
                      <a:pt x="103949" y="6527"/>
                    </a:lnTo>
                    <a:lnTo>
                      <a:pt x="98615" y="1308"/>
                    </a:lnTo>
                    <a:lnTo>
                      <a:pt x="95415" y="0"/>
                    </a:lnTo>
                    <a:close/>
                  </a:path>
                  <a:path w="184150" h="27305">
                    <a:moveTo>
                      <a:pt x="173659" y="0"/>
                    </a:moveTo>
                    <a:lnTo>
                      <a:pt x="166192" y="0"/>
                    </a:lnTo>
                    <a:lnTo>
                      <a:pt x="163017" y="1308"/>
                    </a:lnTo>
                    <a:lnTo>
                      <a:pt x="157797" y="6527"/>
                    </a:lnTo>
                    <a:lnTo>
                      <a:pt x="156489" y="9702"/>
                    </a:lnTo>
                    <a:lnTo>
                      <a:pt x="156489" y="17170"/>
                    </a:lnTo>
                    <a:lnTo>
                      <a:pt x="157797" y="20370"/>
                    </a:lnTo>
                    <a:lnTo>
                      <a:pt x="163017" y="25704"/>
                    </a:lnTo>
                    <a:lnTo>
                      <a:pt x="166192" y="27038"/>
                    </a:lnTo>
                    <a:lnTo>
                      <a:pt x="173659" y="27038"/>
                    </a:lnTo>
                    <a:lnTo>
                      <a:pt x="176860" y="25704"/>
                    </a:lnTo>
                    <a:lnTo>
                      <a:pt x="182194" y="20370"/>
                    </a:lnTo>
                    <a:lnTo>
                      <a:pt x="183527" y="17170"/>
                    </a:lnTo>
                    <a:lnTo>
                      <a:pt x="183527" y="9702"/>
                    </a:lnTo>
                    <a:lnTo>
                      <a:pt x="182194" y="6527"/>
                    </a:lnTo>
                    <a:lnTo>
                      <a:pt x="176860" y="1308"/>
                    </a:lnTo>
                    <a:lnTo>
                      <a:pt x="173659" y="0"/>
                    </a:lnTo>
                    <a:close/>
                  </a:path>
                </a:pathLst>
              </a:custGeom>
              <a:solidFill>
                <a:srgbClr val="3C3835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F28FA885-F73C-B446-8373-B3EDFB420596}"/>
                  </a:ext>
                </a:extLst>
              </p:cNvPr>
              <p:cNvSpPr/>
              <p:nvPr/>
            </p:nvSpPr>
            <p:spPr>
              <a:xfrm>
                <a:off x="966953" y="2042426"/>
                <a:ext cx="603250" cy="402590"/>
              </a:xfrm>
              <a:custGeom>
                <a:avLst/>
                <a:gdLst/>
                <a:ahLst/>
                <a:cxnLst/>
                <a:rect l="l" t="t" r="r" b="b"/>
                <a:pathLst>
                  <a:path w="603250" h="402589">
                    <a:moveTo>
                      <a:pt x="0" y="402297"/>
                    </a:moveTo>
                    <a:lnTo>
                      <a:pt x="603008" y="0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9475BE67-FC64-AB42-814E-8388CFCDACE0}"/>
                  </a:ext>
                </a:extLst>
              </p:cNvPr>
              <p:cNvSpPr/>
              <p:nvPr/>
            </p:nvSpPr>
            <p:spPr>
              <a:xfrm>
                <a:off x="1577552" y="2042791"/>
                <a:ext cx="972185" cy="401955"/>
              </a:xfrm>
              <a:custGeom>
                <a:avLst/>
                <a:gdLst/>
                <a:ahLst/>
                <a:cxnLst/>
                <a:rect l="l" t="t" r="r" b="b"/>
                <a:pathLst>
                  <a:path w="972185" h="401955">
                    <a:moveTo>
                      <a:pt x="972045" y="401574"/>
                    </a:moveTo>
                    <a:lnTo>
                      <a:pt x="0" y="0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01A345FC-6055-9B47-8C3E-9E5CFC35669D}"/>
                  </a:ext>
                </a:extLst>
              </p:cNvPr>
              <p:cNvSpPr/>
              <p:nvPr/>
            </p:nvSpPr>
            <p:spPr>
              <a:xfrm>
                <a:off x="779707" y="2315310"/>
                <a:ext cx="408940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8940" h="408939">
                    <a:moveTo>
                      <a:pt x="204190" y="0"/>
                    </a:moveTo>
                    <a:lnTo>
                      <a:pt x="157370" y="5392"/>
                    </a:lnTo>
                    <a:lnTo>
                      <a:pt x="114390" y="20753"/>
                    </a:lnTo>
                    <a:lnTo>
                      <a:pt x="76477" y="44856"/>
                    </a:lnTo>
                    <a:lnTo>
                      <a:pt x="44856" y="76477"/>
                    </a:lnTo>
                    <a:lnTo>
                      <a:pt x="20753" y="114390"/>
                    </a:lnTo>
                    <a:lnTo>
                      <a:pt x="5392" y="157370"/>
                    </a:lnTo>
                    <a:lnTo>
                      <a:pt x="0" y="204190"/>
                    </a:lnTo>
                    <a:lnTo>
                      <a:pt x="5392" y="251011"/>
                    </a:lnTo>
                    <a:lnTo>
                      <a:pt x="20753" y="293990"/>
                    </a:lnTo>
                    <a:lnTo>
                      <a:pt x="44856" y="331903"/>
                    </a:lnTo>
                    <a:lnTo>
                      <a:pt x="76477" y="363524"/>
                    </a:lnTo>
                    <a:lnTo>
                      <a:pt x="114390" y="387627"/>
                    </a:lnTo>
                    <a:lnTo>
                      <a:pt x="157370" y="402988"/>
                    </a:lnTo>
                    <a:lnTo>
                      <a:pt x="204190" y="408381"/>
                    </a:lnTo>
                    <a:lnTo>
                      <a:pt x="251011" y="402988"/>
                    </a:lnTo>
                    <a:lnTo>
                      <a:pt x="293990" y="387627"/>
                    </a:lnTo>
                    <a:lnTo>
                      <a:pt x="331903" y="363524"/>
                    </a:lnTo>
                    <a:lnTo>
                      <a:pt x="363524" y="331903"/>
                    </a:lnTo>
                    <a:lnTo>
                      <a:pt x="387627" y="293990"/>
                    </a:lnTo>
                    <a:lnTo>
                      <a:pt x="402988" y="251011"/>
                    </a:lnTo>
                    <a:lnTo>
                      <a:pt x="408381" y="204190"/>
                    </a:lnTo>
                    <a:lnTo>
                      <a:pt x="402988" y="157370"/>
                    </a:lnTo>
                    <a:lnTo>
                      <a:pt x="387627" y="114390"/>
                    </a:lnTo>
                    <a:lnTo>
                      <a:pt x="363524" y="76477"/>
                    </a:lnTo>
                    <a:lnTo>
                      <a:pt x="331903" y="44856"/>
                    </a:lnTo>
                    <a:lnTo>
                      <a:pt x="293990" y="20753"/>
                    </a:lnTo>
                    <a:lnTo>
                      <a:pt x="251011" y="5392"/>
                    </a:lnTo>
                    <a:lnTo>
                      <a:pt x="20419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116D1253-A276-FA4E-BCBF-E2992F2AE564}"/>
                  </a:ext>
                </a:extLst>
              </p:cNvPr>
              <p:cNvSpPr/>
              <p:nvPr/>
            </p:nvSpPr>
            <p:spPr>
              <a:xfrm>
                <a:off x="792637" y="2328231"/>
                <a:ext cx="382905" cy="382905"/>
              </a:xfrm>
              <a:custGeom>
                <a:avLst/>
                <a:gdLst/>
                <a:ahLst/>
                <a:cxnLst/>
                <a:rect l="l" t="t" r="r" b="b"/>
                <a:pathLst>
                  <a:path w="382905" h="382905">
                    <a:moveTo>
                      <a:pt x="191262" y="0"/>
                    </a:moveTo>
                    <a:lnTo>
                      <a:pt x="147460" y="5060"/>
                    </a:lnTo>
                    <a:lnTo>
                      <a:pt x="107224" y="19469"/>
                    </a:lnTo>
                    <a:lnTo>
                      <a:pt x="71708" y="42071"/>
                    </a:lnTo>
                    <a:lnTo>
                      <a:pt x="42071" y="71708"/>
                    </a:lnTo>
                    <a:lnTo>
                      <a:pt x="19469" y="107224"/>
                    </a:lnTo>
                    <a:lnTo>
                      <a:pt x="5060" y="147460"/>
                    </a:lnTo>
                    <a:lnTo>
                      <a:pt x="0" y="191262"/>
                    </a:lnTo>
                    <a:lnTo>
                      <a:pt x="5060" y="235063"/>
                    </a:lnTo>
                    <a:lnTo>
                      <a:pt x="19469" y="275299"/>
                    </a:lnTo>
                    <a:lnTo>
                      <a:pt x="42071" y="310815"/>
                    </a:lnTo>
                    <a:lnTo>
                      <a:pt x="71708" y="340452"/>
                    </a:lnTo>
                    <a:lnTo>
                      <a:pt x="107224" y="363054"/>
                    </a:lnTo>
                    <a:lnTo>
                      <a:pt x="147460" y="377463"/>
                    </a:lnTo>
                    <a:lnTo>
                      <a:pt x="191262" y="382524"/>
                    </a:lnTo>
                    <a:lnTo>
                      <a:pt x="235063" y="377463"/>
                    </a:lnTo>
                    <a:lnTo>
                      <a:pt x="275299" y="363054"/>
                    </a:lnTo>
                    <a:lnTo>
                      <a:pt x="294795" y="350647"/>
                    </a:lnTo>
                    <a:lnTo>
                      <a:pt x="191262" y="350647"/>
                    </a:lnTo>
                    <a:lnTo>
                      <a:pt x="153481" y="346102"/>
                    </a:lnTo>
                    <a:lnTo>
                      <a:pt x="118962" y="333198"/>
                    </a:lnTo>
                    <a:lnTo>
                      <a:pt x="88750" y="313029"/>
                    </a:lnTo>
                    <a:lnTo>
                      <a:pt x="63893" y="286689"/>
                    </a:lnTo>
                    <a:lnTo>
                      <a:pt x="90224" y="275268"/>
                    </a:lnTo>
                    <a:lnTo>
                      <a:pt x="120805" y="265099"/>
                    </a:lnTo>
                    <a:lnTo>
                      <a:pt x="154772" y="257807"/>
                    </a:lnTo>
                    <a:lnTo>
                      <a:pt x="191262" y="255015"/>
                    </a:lnTo>
                    <a:lnTo>
                      <a:pt x="370318" y="255015"/>
                    </a:lnTo>
                    <a:lnTo>
                      <a:pt x="376026" y="239077"/>
                    </a:lnTo>
                    <a:lnTo>
                      <a:pt x="191262" y="239077"/>
                    </a:lnTo>
                    <a:lnTo>
                      <a:pt x="155624" y="231864"/>
                    </a:lnTo>
                    <a:lnTo>
                      <a:pt x="126490" y="212205"/>
                    </a:lnTo>
                    <a:lnTo>
                      <a:pt x="106831" y="183072"/>
                    </a:lnTo>
                    <a:lnTo>
                      <a:pt x="99618" y="147434"/>
                    </a:lnTo>
                    <a:lnTo>
                      <a:pt x="106831" y="111796"/>
                    </a:lnTo>
                    <a:lnTo>
                      <a:pt x="126490" y="82662"/>
                    </a:lnTo>
                    <a:lnTo>
                      <a:pt x="155624" y="63004"/>
                    </a:lnTo>
                    <a:lnTo>
                      <a:pt x="191262" y="55791"/>
                    </a:lnTo>
                    <a:lnTo>
                      <a:pt x="324534" y="55791"/>
                    </a:lnTo>
                    <a:lnTo>
                      <a:pt x="310815" y="42071"/>
                    </a:lnTo>
                    <a:lnTo>
                      <a:pt x="275299" y="19469"/>
                    </a:lnTo>
                    <a:lnTo>
                      <a:pt x="235063" y="5060"/>
                    </a:lnTo>
                    <a:lnTo>
                      <a:pt x="191262" y="0"/>
                    </a:lnTo>
                    <a:close/>
                  </a:path>
                  <a:path w="382905" h="382905">
                    <a:moveTo>
                      <a:pt x="370318" y="255015"/>
                    </a:moveTo>
                    <a:lnTo>
                      <a:pt x="191262" y="255015"/>
                    </a:lnTo>
                    <a:lnTo>
                      <a:pt x="227752" y="257807"/>
                    </a:lnTo>
                    <a:lnTo>
                      <a:pt x="261723" y="265099"/>
                    </a:lnTo>
                    <a:lnTo>
                      <a:pt x="292376" y="275299"/>
                    </a:lnTo>
                    <a:lnTo>
                      <a:pt x="318630" y="286689"/>
                    </a:lnTo>
                    <a:lnTo>
                      <a:pt x="293773" y="313029"/>
                    </a:lnTo>
                    <a:lnTo>
                      <a:pt x="263561" y="333198"/>
                    </a:lnTo>
                    <a:lnTo>
                      <a:pt x="229042" y="346102"/>
                    </a:lnTo>
                    <a:lnTo>
                      <a:pt x="191262" y="350647"/>
                    </a:lnTo>
                    <a:lnTo>
                      <a:pt x="294795" y="350647"/>
                    </a:lnTo>
                    <a:lnTo>
                      <a:pt x="310815" y="340452"/>
                    </a:lnTo>
                    <a:lnTo>
                      <a:pt x="340452" y="310815"/>
                    </a:lnTo>
                    <a:lnTo>
                      <a:pt x="363065" y="275268"/>
                    </a:lnTo>
                    <a:lnTo>
                      <a:pt x="370318" y="255015"/>
                    </a:lnTo>
                    <a:close/>
                  </a:path>
                  <a:path w="382905" h="382905">
                    <a:moveTo>
                      <a:pt x="324534" y="55791"/>
                    </a:moveTo>
                    <a:lnTo>
                      <a:pt x="191262" y="55791"/>
                    </a:lnTo>
                    <a:lnTo>
                      <a:pt x="226899" y="63004"/>
                    </a:lnTo>
                    <a:lnTo>
                      <a:pt x="256033" y="82662"/>
                    </a:lnTo>
                    <a:lnTo>
                      <a:pt x="275692" y="111796"/>
                    </a:lnTo>
                    <a:lnTo>
                      <a:pt x="282899" y="147460"/>
                    </a:lnTo>
                    <a:lnTo>
                      <a:pt x="275692" y="183072"/>
                    </a:lnTo>
                    <a:lnTo>
                      <a:pt x="256033" y="212205"/>
                    </a:lnTo>
                    <a:lnTo>
                      <a:pt x="226899" y="231864"/>
                    </a:lnTo>
                    <a:lnTo>
                      <a:pt x="191262" y="239077"/>
                    </a:lnTo>
                    <a:lnTo>
                      <a:pt x="376026" y="239077"/>
                    </a:lnTo>
                    <a:lnTo>
                      <a:pt x="377463" y="235063"/>
                    </a:lnTo>
                    <a:lnTo>
                      <a:pt x="382524" y="191262"/>
                    </a:lnTo>
                    <a:lnTo>
                      <a:pt x="377454" y="147434"/>
                    </a:lnTo>
                    <a:lnTo>
                      <a:pt x="363054" y="107224"/>
                    </a:lnTo>
                    <a:lnTo>
                      <a:pt x="340452" y="71708"/>
                    </a:lnTo>
                    <a:lnTo>
                      <a:pt x="324534" y="55791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" name="object 28">
                <a:extLst>
                  <a:ext uri="{FF2B5EF4-FFF2-40B4-BE49-F238E27FC236}">
                    <a16:creationId xmlns:a16="http://schemas.microsoft.com/office/drawing/2014/main" id="{24D3AC6E-6F52-4B4C-B2EA-986D2551895B}"/>
                  </a:ext>
                </a:extLst>
              </p:cNvPr>
              <p:cNvSpPr/>
              <p:nvPr/>
            </p:nvSpPr>
            <p:spPr>
              <a:xfrm>
                <a:off x="2346900" y="2315310"/>
                <a:ext cx="408940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8939" h="408939">
                    <a:moveTo>
                      <a:pt x="204190" y="0"/>
                    </a:moveTo>
                    <a:lnTo>
                      <a:pt x="157370" y="5392"/>
                    </a:lnTo>
                    <a:lnTo>
                      <a:pt x="114390" y="20753"/>
                    </a:lnTo>
                    <a:lnTo>
                      <a:pt x="76477" y="44856"/>
                    </a:lnTo>
                    <a:lnTo>
                      <a:pt x="44856" y="76477"/>
                    </a:lnTo>
                    <a:lnTo>
                      <a:pt x="20753" y="114390"/>
                    </a:lnTo>
                    <a:lnTo>
                      <a:pt x="5392" y="157370"/>
                    </a:lnTo>
                    <a:lnTo>
                      <a:pt x="0" y="204190"/>
                    </a:lnTo>
                    <a:lnTo>
                      <a:pt x="5392" y="251011"/>
                    </a:lnTo>
                    <a:lnTo>
                      <a:pt x="20753" y="293990"/>
                    </a:lnTo>
                    <a:lnTo>
                      <a:pt x="44856" y="331903"/>
                    </a:lnTo>
                    <a:lnTo>
                      <a:pt x="76477" y="363524"/>
                    </a:lnTo>
                    <a:lnTo>
                      <a:pt x="114390" y="387627"/>
                    </a:lnTo>
                    <a:lnTo>
                      <a:pt x="157370" y="402988"/>
                    </a:lnTo>
                    <a:lnTo>
                      <a:pt x="204190" y="408381"/>
                    </a:lnTo>
                    <a:lnTo>
                      <a:pt x="251011" y="402988"/>
                    </a:lnTo>
                    <a:lnTo>
                      <a:pt x="293990" y="387627"/>
                    </a:lnTo>
                    <a:lnTo>
                      <a:pt x="331903" y="363524"/>
                    </a:lnTo>
                    <a:lnTo>
                      <a:pt x="363524" y="331903"/>
                    </a:lnTo>
                    <a:lnTo>
                      <a:pt x="387627" y="293990"/>
                    </a:lnTo>
                    <a:lnTo>
                      <a:pt x="402988" y="251011"/>
                    </a:lnTo>
                    <a:lnTo>
                      <a:pt x="408381" y="204190"/>
                    </a:lnTo>
                    <a:lnTo>
                      <a:pt x="402988" y="157370"/>
                    </a:lnTo>
                    <a:lnTo>
                      <a:pt x="387627" y="114390"/>
                    </a:lnTo>
                    <a:lnTo>
                      <a:pt x="363524" y="76477"/>
                    </a:lnTo>
                    <a:lnTo>
                      <a:pt x="331903" y="44856"/>
                    </a:lnTo>
                    <a:lnTo>
                      <a:pt x="293990" y="20753"/>
                    </a:lnTo>
                    <a:lnTo>
                      <a:pt x="251011" y="5392"/>
                    </a:lnTo>
                    <a:lnTo>
                      <a:pt x="20419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" name="object 29">
                <a:extLst>
                  <a:ext uri="{FF2B5EF4-FFF2-40B4-BE49-F238E27FC236}">
                    <a16:creationId xmlns:a16="http://schemas.microsoft.com/office/drawing/2014/main" id="{1C79E53A-ABE0-244E-8B41-493FA1E92AE0}"/>
                  </a:ext>
                </a:extLst>
              </p:cNvPr>
              <p:cNvSpPr/>
              <p:nvPr/>
            </p:nvSpPr>
            <p:spPr>
              <a:xfrm>
                <a:off x="2359828" y="2328231"/>
                <a:ext cx="382905" cy="382905"/>
              </a:xfrm>
              <a:custGeom>
                <a:avLst/>
                <a:gdLst/>
                <a:ahLst/>
                <a:cxnLst/>
                <a:rect l="l" t="t" r="r" b="b"/>
                <a:pathLst>
                  <a:path w="382905" h="382905">
                    <a:moveTo>
                      <a:pt x="191262" y="0"/>
                    </a:moveTo>
                    <a:lnTo>
                      <a:pt x="147460" y="5060"/>
                    </a:lnTo>
                    <a:lnTo>
                      <a:pt x="107224" y="19469"/>
                    </a:lnTo>
                    <a:lnTo>
                      <a:pt x="71708" y="42071"/>
                    </a:lnTo>
                    <a:lnTo>
                      <a:pt x="42071" y="71708"/>
                    </a:lnTo>
                    <a:lnTo>
                      <a:pt x="19469" y="107224"/>
                    </a:lnTo>
                    <a:lnTo>
                      <a:pt x="5060" y="147460"/>
                    </a:lnTo>
                    <a:lnTo>
                      <a:pt x="0" y="191262"/>
                    </a:lnTo>
                    <a:lnTo>
                      <a:pt x="5060" y="235063"/>
                    </a:lnTo>
                    <a:lnTo>
                      <a:pt x="19469" y="275299"/>
                    </a:lnTo>
                    <a:lnTo>
                      <a:pt x="42071" y="310815"/>
                    </a:lnTo>
                    <a:lnTo>
                      <a:pt x="71708" y="340452"/>
                    </a:lnTo>
                    <a:lnTo>
                      <a:pt x="107224" y="363054"/>
                    </a:lnTo>
                    <a:lnTo>
                      <a:pt x="147460" y="377463"/>
                    </a:lnTo>
                    <a:lnTo>
                      <a:pt x="191262" y="382524"/>
                    </a:lnTo>
                    <a:lnTo>
                      <a:pt x="235063" y="377463"/>
                    </a:lnTo>
                    <a:lnTo>
                      <a:pt x="275299" y="363054"/>
                    </a:lnTo>
                    <a:lnTo>
                      <a:pt x="294795" y="350647"/>
                    </a:lnTo>
                    <a:lnTo>
                      <a:pt x="191262" y="350647"/>
                    </a:lnTo>
                    <a:lnTo>
                      <a:pt x="153481" y="346102"/>
                    </a:lnTo>
                    <a:lnTo>
                      <a:pt x="118962" y="333198"/>
                    </a:lnTo>
                    <a:lnTo>
                      <a:pt x="88750" y="313029"/>
                    </a:lnTo>
                    <a:lnTo>
                      <a:pt x="63893" y="286689"/>
                    </a:lnTo>
                    <a:lnTo>
                      <a:pt x="90224" y="275268"/>
                    </a:lnTo>
                    <a:lnTo>
                      <a:pt x="120805" y="265099"/>
                    </a:lnTo>
                    <a:lnTo>
                      <a:pt x="154772" y="257807"/>
                    </a:lnTo>
                    <a:lnTo>
                      <a:pt x="191262" y="255015"/>
                    </a:lnTo>
                    <a:lnTo>
                      <a:pt x="370318" y="255015"/>
                    </a:lnTo>
                    <a:lnTo>
                      <a:pt x="376026" y="239077"/>
                    </a:lnTo>
                    <a:lnTo>
                      <a:pt x="191262" y="239077"/>
                    </a:lnTo>
                    <a:lnTo>
                      <a:pt x="155624" y="231864"/>
                    </a:lnTo>
                    <a:lnTo>
                      <a:pt x="126490" y="212205"/>
                    </a:lnTo>
                    <a:lnTo>
                      <a:pt x="106831" y="183072"/>
                    </a:lnTo>
                    <a:lnTo>
                      <a:pt x="99618" y="147434"/>
                    </a:lnTo>
                    <a:lnTo>
                      <a:pt x="106831" y="111796"/>
                    </a:lnTo>
                    <a:lnTo>
                      <a:pt x="126490" y="82662"/>
                    </a:lnTo>
                    <a:lnTo>
                      <a:pt x="155624" y="63004"/>
                    </a:lnTo>
                    <a:lnTo>
                      <a:pt x="191262" y="55791"/>
                    </a:lnTo>
                    <a:lnTo>
                      <a:pt x="324534" y="55791"/>
                    </a:lnTo>
                    <a:lnTo>
                      <a:pt x="310815" y="42071"/>
                    </a:lnTo>
                    <a:lnTo>
                      <a:pt x="275299" y="19469"/>
                    </a:lnTo>
                    <a:lnTo>
                      <a:pt x="235063" y="5060"/>
                    </a:lnTo>
                    <a:lnTo>
                      <a:pt x="191262" y="0"/>
                    </a:lnTo>
                    <a:close/>
                  </a:path>
                  <a:path w="382905" h="382905">
                    <a:moveTo>
                      <a:pt x="370318" y="255015"/>
                    </a:moveTo>
                    <a:lnTo>
                      <a:pt x="191262" y="255015"/>
                    </a:lnTo>
                    <a:lnTo>
                      <a:pt x="227752" y="257807"/>
                    </a:lnTo>
                    <a:lnTo>
                      <a:pt x="261723" y="265099"/>
                    </a:lnTo>
                    <a:lnTo>
                      <a:pt x="292376" y="275299"/>
                    </a:lnTo>
                    <a:lnTo>
                      <a:pt x="318630" y="286689"/>
                    </a:lnTo>
                    <a:lnTo>
                      <a:pt x="293773" y="313029"/>
                    </a:lnTo>
                    <a:lnTo>
                      <a:pt x="263561" y="333198"/>
                    </a:lnTo>
                    <a:lnTo>
                      <a:pt x="229042" y="346102"/>
                    </a:lnTo>
                    <a:lnTo>
                      <a:pt x="191262" y="350647"/>
                    </a:lnTo>
                    <a:lnTo>
                      <a:pt x="294795" y="350647"/>
                    </a:lnTo>
                    <a:lnTo>
                      <a:pt x="310815" y="340452"/>
                    </a:lnTo>
                    <a:lnTo>
                      <a:pt x="340452" y="310815"/>
                    </a:lnTo>
                    <a:lnTo>
                      <a:pt x="363065" y="275268"/>
                    </a:lnTo>
                    <a:lnTo>
                      <a:pt x="370318" y="255015"/>
                    </a:lnTo>
                    <a:close/>
                  </a:path>
                  <a:path w="382905" h="382905">
                    <a:moveTo>
                      <a:pt x="324534" y="55791"/>
                    </a:moveTo>
                    <a:lnTo>
                      <a:pt x="191262" y="55791"/>
                    </a:lnTo>
                    <a:lnTo>
                      <a:pt x="226899" y="63004"/>
                    </a:lnTo>
                    <a:lnTo>
                      <a:pt x="256033" y="82662"/>
                    </a:lnTo>
                    <a:lnTo>
                      <a:pt x="275692" y="111796"/>
                    </a:lnTo>
                    <a:lnTo>
                      <a:pt x="282899" y="147460"/>
                    </a:lnTo>
                    <a:lnTo>
                      <a:pt x="275692" y="183072"/>
                    </a:lnTo>
                    <a:lnTo>
                      <a:pt x="256033" y="212205"/>
                    </a:lnTo>
                    <a:lnTo>
                      <a:pt x="226899" y="231864"/>
                    </a:lnTo>
                    <a:lnTo>
                      <a:pt x="191262" y="239077"/>
                    </a:lnTo>
                    <a:lnTo>
                      <a:pt x="376026" y="239077"/>
                    </a:lnTo>
                    <a:lnTo>
                      <a:pt x="377463" y="235063"/>
                    </a:lnTo>
                    <a:lnTo>
                      <a:pt x="382524" y="191262"/>
                    </a:lnTo>
                    <a:lnTo>
                      <a:pt x="377454" y="147434"/>
                    </a:lnTo>
                    <a:lnTo>
                      <a:pt x="363054" y="107224"/>
                    </a:lnTo>
                    <a:lnTo>
                      <a:pt x="340452" y="71708"/>
                    </a:lnTo>
                    <a:lnTo>
                      <a:pt x="324534" y="55791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" name="object 30">
                <a:extLst>
                  <a:ext uri="{FF2B5EF4-FFF2-40B4-BE49-F238E27FC236}">
                    <a16:creationId xmlns:a16="http://schemas.microsoft.com/office/drawing/2014/main" id="{3BB4CBA9-4FD5-CE48-8CD4-B17E5A06C3B1}"/>
                  </a:ext>
                </a:extLst>
              </p:cNvPr>
              <p:cNvSpPr/>
              <p:nvPr/>
            </p:nvSpPr>
            <p:spPr>
              <a:xfrm>
                <a:off x="1572139" y="2039193"/>
                <a:ext cx="0" cy="480695"/>
              </a:xfrm>
              <a:custGeom>
                <a:avLst/>
                <a:gdLst/>
                <a:ahLst/>
                <a:cxnLst/>
                <a:rect l="l" t="t" r="r" b="b"/>
                <a:pathLst>
                  <a:path h="480694">
                    <a:moveTo>
                      <a:pt x="0" y="0"/>
                    </a:moveTo>
                    <a:lnTo>
                      <a:pt x="0" y="480314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5F9A8A60-B706-E34F-AFBC-4F5533B4DB16}"/>
                  </a:ext>
                </a:extLst>
              </p:cNvPr>
              <p:cNvSpPr/>
              <p:nvPr/>
            </p:nvSpPr>
            <p:spPr>
              <a:xfrm>
                <a:off x="1365777" y="2315310"/>
                <a:ext cx="408940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8939" h="408939">
                    <a:moveTo>
                      <a:pt x="204190" y="0"/>
                    </a:moveTo>
                    <a:lnTo>
                      <a:pt x="157370" y="5392"/>
                    </a:lnTo>
                    <a:lnTo>
                      <a:pt x="114390" y="20753"/>
                    </a:lnTo>
                    <a:lnTo>
                      <a:pt x="76477" y="44856"/>
                    </a:lnTo>
                    <a:lnTo>
                      <a:pt x="44856" y="76477"/>
                    </a:lnTo>
                    <a:lnTo>
                      <a:pt x="20753" y="114390"/>
                    </a:lnTo>
                    <a:lnTo>
                      <a:pt x="5392" y="157370"/>
                    </a:lnTo>
                    <a:lnTo>
                      <a:pt x="0" y="204190"/>
                    </a:lnTo>
                    <a:lnTo>
                      <a:pt x="5392" y="251011"/>
                    </a:lnTo>
                    <a:lnTo>
                      <a:pt x="20753" y="293990"/>
                    </a:lnTo>
                    <a:lnTo>
                      <a:pt x="44856" y="331903"/>
                    </a:lnTo>
                    <a:lnTo>
                      <a:pt x="76477" y="363524"/>
                    </a:lnTo>
                    <a:lnTo>
                      <a:pt x="114390" y="387627"/>
                    </a:lnTo>
                    <a:lnTo>
                      <a:pt x="157370" y="402988"/>
                    </a:lnTo>
                    <a:lnTo>
                      <a:pt x="204190" y="408381"/>
                    </a:lnTo>
                    <a:lnTo>
                      <a:pt x="251011" y="402988"/>
                    </a:lnTo>
                    <a:lnTo>
                      <a:pt x="293990" y="387627"/>
                    </a:lnTo>
                    <a:lnTo>
                      <a:pt x="331903" y="363524"/>
                    </a:lnTo>
                    <a:lnTo>
                      <a:pt x="363524" y="331903"/>
                    </a:lnTo>
                    <a:lnTo>
                      <a:pt x="387627" y="293990"/>
                    </a:lnTo>
                    <a:lnTo>
                      <a:pt x="402988" y="251011"/>
                    </a:lnTo>
                    <a:lnTo>
                      <a:pt x="408381" y="204190"/>
                    </a:lnTo>
                    <a:lnTo>
                      <a:pt x="402988" y="157370"/>
                    </a:lnTo>
                    <a:lnTo>
                      <a:pt x="387627" y="114390"/>
                    </a:lnTo>
                    <a:lnTo>
                      <a:pt x="363524" y="76477"/>
                    </a:lnTo>
                    <a:lnTo>
                      <a:pt x="331903" y="44856"/>
                    </a:lnTo>
                    <a:lnTo>
                      <a:pt x="293990" y="20753"/>
                    </a:lnTo>
                    <a:lnTo>
                      <a:pt x="251011" y="5392"/>
                    </a:lnTo>
                    <a:lnTo>
                      <a:pt x="20419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C2CEBF78-5C5F-FD40-A52D-325FFC38B807}"/>
                  </a:ext>
                </a:extLst>
              </p:cNvPr>
              <p:cNvSpPr/>
              <p:nvPr/>
            </p:nvSpPr>
            <p:spPr>
              <a:xfrm>
                <a:off x="1378705" y="2328231"/>
                <a:ext cx="382905" cy="382905"/>
              </a:xfrm>
              <a:custGeom>
                <a:avLst/>
                <a:gdLst/>
                <a:ahLst/>
                <a:cxnLst/>
                <a:rect l="l" t="t" r="r" b="b"/>
                <a:pathLst>
                  <a:path w="382905" h="382905">
                    <a:moveTo>
                      <a:pt x="191262" y="0"/>
                    </a:moveTo>
                    <a:lnTo>
                      <a:pt x="147460" y="5060"/>
                    </a:lnTo>
                    <a:lnTo>
                      <a:pt x="107224" y="19469"/>
                    </a:lnTo>
                    <a:lnTo>
                      <a:pt x="71708" y="42071"/>
                    </a:lnTo>
                    <a:lnTo>
                      <a:pt x="42071" y="71708"/>
                    </a:lnTo>
                    <a:lnTo>
                      <a:pt x="19469" y="107224"/>
                    </a:lnTo>
                    <a:lnTo>
                      <a:pt x="5060" y="147460"/>
                    </a:lnTo>
                    <a:lnTo>
                      <a:pt x="0" y="191262"/>
                    </a:lnTo>
                    <a:lnTo>
                      <a:pt x="5060" y="235063"/>
                    </a:lnTo>
                    <a:lnTo>
                      <a:pt x="19469" y="275299"/>
                    </a:lnTo>
                    <a:lnTo>
                      <a:pt x="42071" y="310815"/>
                    </a:lnTo>
                    <a:lnTo>
                      <a:pt x="71708" y="340452"/>
                    </a:lnTo>
                    <a:lnTo>
                      <a:pt x="107224" y="363054"/>
                    </a:lnTo>
                    <a:lnTo>
                      <a:pt x="147460" y="377463"/>
                    </a:lnTo>
                    <a:lnTo>
                      <a:pt x="191262" y="382524"/>
                    </a:lnTo>
                    <a:lnTo>
                      <a:pt x="235063" y="377463"/>
                    </a:lnTo>
                    <a:lnTo>
                      <a:pt x="275299" y="363054"/>
                    </a:lnTo>
                    <a:lnTo>
                      <a:pt x="294795" y="350647"/>
                    </a:lnTo>
                    <a:lnTo>
                      <a:pt x="191262" y="350647"/>
                    </a:lnTo>
                    <a:lnTo>
                      <a:pt x="153481" y="346102"/>
                    </a:lnTo>
                    <a:lnTo>
                      <a:pt x="118962" y="333198"/>
                    </a:lnTo>
                    <a:lnTo>
                      <a:pt x="88750" y="313029"/>
                    </a:lnTo>
                    <a:lnTo>
                      <a:pt x="63893" y="286689"/>
                    </a:lnTo>
                    <a:lnTo>
                      <a:pt x="90224" y="275268"/>
                    </a:lnTo>
                    <a:lnTo>
                      <a:pt x="120805" y="265099"/>
                    </a:lnTo>
                    <a:lnTo>
                      <a:pt x="154772" y="257807"/>
                    </a:lnTo>
                    <a:lnTo>
                      <a:pt x="191262" y="255015"/>
                    </a:lnTo>
                    <a:lnTo>
                      <a:pt x="370318" y="255015"/>
                    </a:lnTo>
                    <a:lnTo>
                      <a:pt x="376026" y="239077"/>
                    </a:lnTo>
                    <a:lnTo>
                      <a:pt x="191262" y="239077"/>
                    </a:lnTo>
                    <a:lnTo>
                      <a:pt x="155624" y="231864"/>
                    </a:lnTo>
                    <a:lnTo>
                      <a:pt x="126490" y="212205"/>
                    </a:lnTo>
                    <a:lnTo>
                      <a:pt x="106831" y="183072"/>
                    </a:lnTo>
                    <a:lnTo>
                      <a:pt x="99618" y="147434"/>
                    </a:lnTo>
                    <a:lnTo>
                      <a:pt x="106831" y="111796"/>
                    </a:lnTo>
                    <a:lnTo>
                      <a:pt x="126490" y="82662"/>
                    </a:lnTo>
                    <a:lnTo>
                      <a:pt x="155624" y="63004"/>
                    </a:lnTo>
                    <a:lnTo>
                      <a:pt x="191262" y="55791"/>
                    </a:lnTo>
                    <a:lnTo>
                      <a:pt x="324534" y="55791"/>
                    </a:lnTo>
                    <a:lnTo>
                      <a:pt x="310815" y="42071"/>
                    </a:lnTo>
                    <a:lnTo>
                      <a:pt x="275299" y="19469"/>
                    </a:lnTo>
                    <a:lnTo>
                      <a:pt x="235063" y="5060"/>
                    </a:lnTo>
                    <a:lnTo>
                      <a:pt x="191262" y="0"/>
                    </a:lnTo>
                    <a:close/>
                  </a:path>
                  <a:path w="382905" h="382905">
                    <a:moveTo>
                      <a:pt x="370318" y="255015"/>
                    </a:moveTo>
                    <a:lnTo>
                      <a:pt x="191262" y="255015"/>
                    </a:lnTo>
                    <a:lnTo>
                      <a:pt x="227752" y="257807"/>
                    </a:lnTo>
                    <a:lnTo>
                      <a:pt x="261723" y="265099"/>
                    </a:lnTo>
                    <a:lnTo>
                      <a:pt x="292376" y="275299"/>
                    </a:lnTo>
                    <a:lnTo>
                      <a:pt x="318630" y="286689"/>
                    </a:lnTo>
                    <a:lnTo>
                      <a:pt x="293773" y="313029"/>
                    </a:lnTo>
                    <a:lnTo>
                      <a:pt x="263561" y="333198"/>
                    </a:lnTo>
                    <a:lnTo>
                      <a:pt x="229042" y="346102"/>
                    </a:lnTo>
                    <a:lnTo>
                      <a:pt x="191262" y="350647"/>
                    </a:lnTo>
                    <a:lnTo>
                      <a:pt x="294795" y="350647"/>
                    </a:lnTo>
                    <a:lnTo>
                      <a:pt x="310815" y="340452"/>
                    </a:lnTo>
                    <a:lnTo>
                      <a:pt x="340452" y="310815"/>
                    </a:lnTo>
                    <a:lnTo>
                      <a:pt x="363065" y="275268"/>
                    </a:lnTo>
                    <a:lnTo>
                      <a:pt x="370318" y="255015"/>
                    </a:lnTo>
                    <a:close/>
                  </a:path>
                  <a:path w="382905" h="382905">
                    <a:moveTo>
                      <a:pt x="324534" y="55791"/>
                    </a:moveTo>
                    <a:lnTo>
                      <a:pt x="191262" y="55791"/>
                    </a:lnTo>
                    <a:lnTo>
                      <a:pt x="226899" y="63004"/>
                    </a:lnTo>
                    <a:lnTo>
                      <a:pt x="256033" y="82662"/>
                    </a:lnTo>
                    <a:lnTo>
                      <a:pt x="275692" y="111796"/>
                    </a:lnTo>
                    <a:lnTo>
                      <a:pt x="282899" y="147460"/>
                    </a:lnTo>
                    <a:lnTo>
                      <a:pt x="275692" y="183072"/>
                    </a:lnTo>
                    <a:lnTo>
                      <a:pt x="256033" y="212205"/>
                    </a:lnTo>
                    <a:lnTo>
                      <a:pt x="226899" y="231864"/>
                    </a:lnTo>
                    <a:lnTo>
                      <a:pt x="191262" y="239077"/>
                    </a:lnTo>
                    <a:lnTo>
                      <a:pt x="376026" y="239077"/>
                    </a:lnTo>
                    <a:lnTo>
                      <a:pt x="377463" y="235063"/>
                    </a:lnTo>
                    <a:lnTo>
                      <a:pt x="382524" y="191262"/>
                    </a:lnTo>
                    <a:lnTo>
                      <a:pt x="377454" y="147434"/>
                    </a:lnTo>
                    <a:lnTo>
                      <a:pt x="363054" y="107224"/>
                    </a:lnTo>
                    <a:lnTo>
                      <a:pt x="340452" y="71708"/>
                    </a:lnTo>
                    <a:lnTo>
                      <a:pt x="324534" y="55791"/>
                    </a:lnTo>
                    <a:close/>
                  </a:path>
                </a:pathLst>
              </a:custGeom>
              <a:solidFill>
                <a:srgbClr val="DA726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" name="object 33">
                <a:extLst>
                  <a:ext uri="{FF2B5EF4-FFF2-40B4-BE49-F238E27FC236}">
                    <a16:creationId xmlns:a16="http://schemas.microsoft.com/office/drawing/2014/main" id="{ED2FD3A4-FFB0-2346-B4D9-C3428344FD66}"/>
                  </a:ext>
                </a:extLst>
              </p:cNvPr>
              <p:cNvSpPr/>
              <p:nvPr/>
            </p:nvSpPr>
            <p:spPr>
              <a:xfrm>
                <a:off x="1263669" y="1634063"/>
                <a:ext cx="612775" cy="612775"/>
              </a:xfrm>
              <a:custGeom>
                <a:avLst/>
                <a:gdLst/>
                <a:ahLst/>
                <a:cxnLst/>
                <a:rect l="l" t="t" r="r" b="b"/>
                <a:pathLst>
                  <a:path w="612775" h="612775">
                    <a:moveTo>
                      <a:pt x="306298" y="0"/>
                    </a:moveTo>
                    <a:lnTo>
                      <a:pt x="256615" y="4008"/>
                    </a:lnTo>
                    <a:lnTo>
                      <a:pt x="209484" y="15612"/>
                    </a:lnTo>
                    <a:lnTo>
                      <a:pt x="165536" y="34183"/>
                    </a:lnTo>
                    <a:lnTo>
                      <a:pt x="125402" y="59089"/>
                    </a:lnTo>
                    <a:lnTo>
                      <a:pt x="89712" y="89701"/>
                    </a:lnTo>
                    <a:lnTo>
                      <a:pt x="59097" y="125388"/>
                    </a:lnTo>
                    <a:lnTo>
                      <a:pt x="34188" y="165521"/>
                    </a:lnTo>
                    <a:lnTo>
                      <a:pt x="15615" y="209468"/>
                    </a:lnTo>
                    <a:lnTo>
                      <a:pt x="4008" y="256599"/>
                    </a:lnTo>
                    <a:lnTo>
                      <a:pt x="0" y="306285"/>
                    </a:lnTo>
                    <a:lnTo>
                      <a:pt x="4008" y="355968"/>
                    </a:lnTo>
                    <a:lnTo>
                      <a:pt x="15615" y="403098"/>
                    </a:lnTo>
                    <a:lnTo>
                      <a:pt x="34188" y="447044"/>
                    </a:lnTo>
                    <a:lnTo>
                      <a:pt x="59097" y="487177"/>
                    </a:lnTo>
                    <a:lnTo>
                      <a:pt x="89712" y="522865"/>
                    </a:lnTo>
                    <a:lnTo>
                      <a:pt x="125402" y="553478"/>
                    </a:lnTo>
                    <a:lnTo>
                      <a:pt x="165536" y="578386"/>
                    </a:lnTo>
                    <a:lnTo>
                      <a:pt x="209484" y="596957"/>
                    </a:lnTo>
                    <a:lnTo>
                      <a:pt x="256615" y="608563"/>
                    </a:lnTo>
                    <a:lnTo>
                      <a:pt x="306298" y="612571"/>
                    </a:lnTo>
                    <a:lnTo>
                      <a:pt x="355981" y="608563"/>
                    </a:lnTo>
                    <a:lnTo>
                      <a:pt x="403112" y="596957"/>
                    </a:lnTo>
                    <a:lnTo>
                      <a:pt x="447060" y="578386"/>
                    </a:lnTo>
                    <a:lnTo>
                      <a:pt x="487194" y="553478"/>
                    </a:lnTo>
                    <a:lnTo>
                      <a:pt x="522884" y="522865"/>
                    </a:lnTo>
                    <a:lnTo>
                      <a:pt x="553499" y="487177"/>
                    </a:lnTo>
                    <a:lnTo>
                      <a:pt x="578408" y="447044"/>
                    </a:lnTo>
                    <a:lnTo>
                      <a:pt x="596981" y="403098"/>
                    </a:lnTo>
                    <a:lnTo>
                      <a:pt x="608588" y="355968"/>
                    </a:lnTo>
                    <a:lnTo>
                      <a:pt x="612597" y="306285"/>
                    </a:lnTo>
                    <a:lnTo>
                      <a:pt x="608588" y="256599"/>
                    </a:lnTo>
                    <a:lnTo>
                      <a:pt x="596981" y="209468"/>
                    </a:lnTo>
                    <a:lnTo>
                      <a:pt x="578408" y="165521"/>
                    </a:lnTo>
                    <a:lnTo>
                      <a:pt x="553499" y="125388"/>
                    </a:lnTo>
                    <a:lnTo>
                      <a:pt x="522884" y="89701"/>
                    </a:lnTo>
                    <a:lnTo>
                      <a:pt x="487194" y="59089"/>
                    </a:lnTo>
                    <a:lnTo>
                      <a:pt x="447060" y="34183"/>
                    </a:lnTo>
                    <a:lnTo>
                      <a:pt x="403112" y="15612"/>
                    </a:lnTo>
                    <a:lnTo>
                      <a:pt x="355981" y="4008"/>
                    </a:lnTo>
                    <a:lnTo>
                      <a:pt x="306298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" name="object 34">
                <a:extLst>
                  <a:ext uri="{FF2B5EF4-FFF2-40B4-BE49-F238E27FC236}">
                    <a16:creationId xmlns:a16="http://schemas.microsoft.com/office/drawing/2014/main" id="{7A69B426-EBD1-4F44-A5F9-9F186AD4FF03}"/>
                  </a:ext>
                </a:extLst>
              </p:cNvPr>
              <p:cNvSpPr/>
              <p:nvPr/>
            </p:nvSpPr>
            <p:spPr>
              <a:xfrm>
                <a:off x="1283074" y="1653433"/>
                <a:ext cx="574040" cy="574040"/>
              </a:xfrm>
              <a:custGeom>
                <a:avLst/>
                <a:gdLst/>
                <a:ahLst/>
                <a:cxnLst/>
                <a:rect l="l" t="t" r="r" b="b"/>
                <a:pathLst>
                  <a:path w="574039" h="574039">
                    <a:moveTo>
                      <a:pt x="286893" y="0"/>
                    </a:moveTo>
                    <a:lnTo>
                      <a:pt x="240419" y="3761"/>
                    </a:lnTo>
                    <a:lnTo>
                      <a:pt x="196310" y="14650"/>
                    </a:lnTo>
                    <a:lnTo>
                      <a:pt x="155161" y="32070"/>
                    </a:lnTo>
                    <a:lnTo>
                      <a:pt x="117568" y="55427"/>
                    </a:lnTo>
                    <a:lnTo>
                      <a:pt x="84124" y="84124"/>
                    </a:lnTo>
                    <a:lnTo>
                      <a:pt x="55427" y="117568"/>
                    </a:lnTo>
                    <a:lnTo>
                      <a:pt x="32070" y="155161"/>
                    </a:lnTo>
                    <a:lnTo>
                      <a:pt x="14650" y="196310"/>
                    </a:lnTo>
                    <a:lnTo>
                      <a:pt x="3761" y="240419"/>
                    </a:lnTo>
                    <a:lnTo>
                      <a:pt x="0" y="286893"/>
                    </a:lnTo>
                    <a:lnTo>
                      <a:pt x="3761" y="333369"/>
                    </a:lnTo>
                    <a:lnTo>
                      <a:pt x="14650" y="377481"/>
                    </a:lnTo>
                    <a:lnTo>
                      <a:pt x="32070" y="418632"/>
                    </a:lnTo>
                    <a:lnTo>
                      <a:pt x="55427" y="456227"/>
                    </a:lnTo>
                    <a:lnTo>
                      <a:pt x="84124" y="489672"/>
                    </a:lnTo>
                    <a:lnTo>
                      <a:pt x="117568" y="518370"/>
                    </a:lnTo>
                    <a:lnTo>
                      <a:pt x="155161" y="541727"/>
                    </a:lnTo>
                    <a:lnTo>
                      <a:pt x="196310" y="559148"/>
                    </a:lnTo>
                    <a:lnTo>
                      <a:pt x="240419" y="570036"/>
                    </a:lnTo>
                    <a:lnTo>
                      <a:pt x="286893" y="573798"/>
                    </a:lnTo>
                    <a:lnTo>
                      <a:pt x="333366" y="570036"/>
                    </a:lnTo>
                    <a:lnTo>
                      <a:pt x="377475" y="559148"/>
                    </a:lnTo>
                    <a:lnTo>
                      <a:pt x="418624" y="541727"/>
                    </a:lnTo>
                    <a:lnTo>
                      <a:pt x="443965" y="525983"/>
                    </a:lnTo>
                    <a:lnTo>
                      <a:pt x="286893" y="525983"/>
                    </a:lnTo>
                    <a:lnTo>
                      <a:pt x="241217" y="521583"/>
                    </a:lnTo>
                    <a:lnTo>
                      <a:pt x="198469" y="508946"/>
                    </a:lnTo>
                    <a:lnTo>
                      <a:pt x="159453" y="488914"/>
                    </a:lnTo>
                    <a:lnTo>
                      <a:pt x="124977" y="462329"/>
                    </a:lnTo>
                    <a:lnTo>
                      <a:pt x="95846" y="430034"/>
                    </a:lnTo>
                    <a:lnTo>
                      <a:pt x="135340" y="412902"/>
                    </a:lnTo>
                    <a:lnTo>
                      <a:pt x="181211" y="397649"/>
                    </a:lnTo>
                    <a:lnTo>
                      <a:pt x="232162" y="386711"/>
                    </a:lnTo>
                    <a:lnTo>
                      <a:pt x="286893" y="382524"/>
                    </a:lnTo>
                    <a:lnTo>
                      <a:pt x="557000" y="382524"/>
                    </a:lnTo>
                    <a:lnTo>
                      <a:pt x="559135" y="377481"/>
                    </a:lnTo>
                    <a:lnTo>
                      <a:pt x="563790" y="358622"/>
                    </a:lnTo>
                    <a:lnTo>
                      <a:pt x="286893" y="358622"/>
                    </a:lnTo>
                    <a:lnTo>
                      <a:pt x="243490" y="351602"/>
                    </a:lnTo>
                    <a:lnTo>
                      <a:pt x="205758" y="332062"/>
                    </a:lnTo>
                    <a:lnTo>
                      <a:pt x="175979" y="302285"/>
                    </a:lnTo>
                    <a:lnTo>
                      <a:pt x="156436" y="264552"/>
                    </a:lnTo>
                    <a:lnTo>
                      <a:pt x="149415" y="221145"/>
                    </a:lnTo>
                    <a:lnTo>
                      <a:pt x="156436" y="177744"/>
                    </a:lnTo>
                    <a:lnTo>
                      <a:pt x="175979" y="140014"/>
                    </a:lnTo>
                    <a:lnTo>
                      <a:pt x="205758" y="110239"/>
                    </a:lnTo>
                    <a:lnTo>
                      <a:pt x="243490" y="90700"/>
                    </a:lnTo>
                    <a:lnTo>
                      <a:pt x="286893" y="83680"/>
                    </a:lnTo>
                    <a:lnTo>
                      <a:pt x="489143" y="83680"/>
                    </a:lnTo>
                    <a:lnTo>
                      <a:pt x="456217" y="55427"/>
                    </a:lnTo>
                    <a:lnTo>
                      <a:pt x="418624" y="32070"/>
                    </a:lnTo>
                    <a:lnTo>
                      <a:pt x="377475" y="14650"/>
                    </a:lnTo>
                    <a:lnTo>
                      <a:pt x="333366" y="3761"/>
                    </a:lnTo>
                    <a:lnTo>
                      <a:pt x="286893" y="0"/>
                    </a:lnTo>
                    <a:close/>
                  </a:path>
                  <a:path w="574039" h="574039">
                    <a:moveTo>
                      <a:pt x="557000" y="382524"/>
                    </a:moveTo>
                    <a:lnTo>
                      <a:pt x="286893" y="382524"/>
                    </a:lnTo>
                    <a:lnTo>
                      <a:pt x="341630" y="386711"/>
                    </a:lnTo>
                    <a:lnTo>
                      <a:pt x="392583" y="397649"/>
                    </a:lnTo>
                    <a:lnTo>
                      <a:pt x="438453" y="412902"/>
                    </a:lnTo>
                    <a:lnTo>
                      <a:pt x="477939" y="430034"/>
                    </a:lnTo>
                    <a:lnTo>
                      <a:pt x="448808" y="462329"/>
                    </a:lnTo>
                    <a:lnTo>
                      <a:pt x="414332" y="488914"/>
                    </a:lnTo>
                    <a:lnTo>
                      <a:pt x="375316" y="508946"/>
                    </a:lnTo>
                    <a:lnTo>
                      <a:pt x="332568" y="521583"/>
                    </a:lnTo>
                    <a:lnTo>
                      <a:pt x="286893" y="525983"/>
                    </a:lnTo>
                    <a:lnTo>
                      <a:pt x="443965" y="525983"/>
                    </a:lnTo>
                    <a:lnTo>
                      <a:pt x="456217" y="518370"/>
                    </a:lnTo>
                    <a:lnTo>
                      <a:pt x="489661" y="489672"/>
                    </a:lnTo>
                    <a:lnTo>
                      <a:pt x="518358" y="456227"/>
                    </a:lnTo>
                    <a:lnTo>
                      <a:pt x="541715" y="418632"/>
                    </a:lnTo>
                    <a:lnTo>
                      <a:pt x="557000" y="382524"/>
                    </a:lnTo>
                    <a:close/>
                  </a:path>
                  <a:path w="574039" h="574039">
                    <a:moveTo>
                      <a:pt x="489143" y="83680"/>
                    </a:moveTo>
                    <a:lnTo>
                      <a:pt x="286893" y="83680"/>
                    </a:lnTo>
                    <a:lnTo>
                      <a:pt x="330295" y="90700"/>
                    </a:lnTo>
                    <a:lnTo>
                      <a:pt x="368027" y="110239"/>
                    </a:lnTo>
                    <a:lnTo>
                      <a:pt x="397806" y="140014"/>
                    </a:lnTo>
                    <a:lnTo>
                      <a:pt x="417349" y="177744"/>
                    </a:lnTo>
                    <a:lnTo>
                      <a:pt x="424370" y="221145"/>
                    </a:lnTo>
                    <a:lnTo>
                      <a:pt x="417349" y="264552"/>
                    </a:lnTo>
                    <a:lnTo>
                      <a:pt x="397806" y="302285"/>
                    </a:lnTo>
                    <a:lnTo>
                      <a:pt x="368027" y="332062"/>
                    </a:lnTo>
                    <a:lnTo>
                      <a:pt x="330295" y="351602"/>
                    </a:lnTo>
                    <a:lnTo>
                      <a:pt x="286893" y="358622"/>
                    </a:lnTo>
                    <a:lnTo>
                      <a:pt x="563790" y="358622"/>
                    </a:lnTo>
                    <a:lnTo>
                      <a:pt x="570024" y="333369"/>
                    </a:lnTo>
                    <a:lnTo>
                      <a:pt x="573786" y="286893"/>
                    </a:lnTo>
                    <a:lnTo>
                      <a:pt x="570024" y="240419"/>
                    </a:lnTo>
                    <a:lnTo>
                      <a:pt x="559135" y="196310"/>
                    </a:lnTo>
                    <a:lnTo>
                      <a:pt x="541715" y="155161"/>
                    </a:lnTo>
                    <a:lnTo>
                      <a:pt x="518358" y="117568"/>
                    </a:lnTo>
                    <a:lnTo>
                      <a:pt x="489661" y="84124"/>
                    </a:lnTo>
                    <a:lnTo>
                      <a:pt x="489143" y="83680"/>
                    </a:lnTo>
                    <a:close/>
                  </a:path>
                </a:pathLst>
              </a:custGeom>
              <a:solidFill>
                <a:srgbClr val="CA3631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" name="object 3"/>
            <p:cNvSpPr txBox="1"/>
            <p:nvPr/>
          </p:nvSpPr>
          <p:spPr>
            <a:xfrm>
              <a:off x="935234" y="1238377"/>
              <a:ext cx="127381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25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LINEAR</a:t>
              </a:r>
              <a:r>
                <a:rPr kumimoji="0" sz="1400" u="none" strike="noStrike" kern="1200" cap="none" spc="-6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endParaRPr kumimoji="0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143100A-F45B-924A-965C-75BCEAFD13FE}"/>
              </a:ext>
            </a:extLst>
          </p:cNvPr>
          <p:cNvGrpSpPr/>
          <p:nvPr/>
        </p:nvGrpSpPr>
        <p:grpSpPr>
          <a:xfrm>
            <a:off x="9282734" y="1238896"/>
            <a:ext cx="2286000" cy="2417535"/>
            <a:chOff x="9282734" y="1238896"/>
            <a:chExt cx="2286000" cy="2417535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6BA2266-FD11-A344-95A0-B307155FB99C}"/>
                </a:ext>
              </a:extLst>
            </p:cNvPr>
            <p:cNvGrpSpPr/>
            <p:nvPr/>
          </p:nvGrpSpPr>
          <p:grpSpPr>
            <a:xfrm>
              <a:off x="9282734" y="1634063"/>
              <a:ext cx="2286000" cy="2022368"/>
              <a:chOff x="9282734" y="1634063"/>
              <a:chExt cx="2286000" cy="2022368"/>
            </a:xfrm>
          </p:grpSpPr>
          <p:sp>
            <p:nvSpPr>
              <p:cNvPr id="55" name="object 37">
                <a:extLst>
                  <a:ext uri="{FF2B5EF4-FFF2-40B4-BE49-F238E27FC236}">
                    <a16:creationId xmlns:a16="http://schemas.microsoft.com/office/drawing/2014/main" id="{F0F5EE09-39C3-B442-AD3A-42E046CF0E1E}"/>
                  </a:ext>
                </a:extLst>
              </p:cNvPr>
              <p:cNvSpPr/>
              <p:nvPr/>
            </p:nvSpPr>
            <p:spPr>
              <a:xfrm>
                <a:off x="10437876" y="2039193"/>
                <a:ext cx="0" cy="1500505"/>
              </a:xfrm>
              <a:custGeom>
                <a:avLst/>
                <a:gdLst/>
                <a:ahLst/>
                <a:cxnLst/>
                <a:rect l="l" t="t" r="r" b="b"/>
                <a:pathLst>
                  <a:path h="1500504">
                    <a:moveTo>
                      <a:pt x="0" y="0"/>
                    </a:moveTo>
                    <a:lnTo>
                      <a:pt x="0" y="1500035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6" name="object 38">
                <a:extLst>
                  <a:ext uri="{FF2B5EF4-FFF2-40B4-BE49-F238E27FC236}">
                    <a16:creationId xmlns:a16="http://schemas.microsoft.com/office/drawing/2014/main" id="{ABEDA1F0-7394-A443-91AD-2DEBFA7CC742}"/>
                  </a:ext>
                </a:extLst>
              </p:cNvPr>
              <p:cNvSpPr/>
              <p:nvPr/>
            </p:nvSpPr>
            <p:spPr>
              <a:xfrm>
                <a:off x="9970664" y="2439094"/>
                <a:ext cx="0" cy="1091565"/>
              </a:xfrm>
              <a:custGeom>
                <a:avLst/>
                <a:gdLst/>
                <a:ahLst/>
                <a:cxnLst/>
                <a:rect l="l" t="t" r="r" b="b"/>
                <a:pathLst>
                  <a:path h="1091564">
                    <a:moveTo>
                      <a:pt x="0" y="0"/>
                    </a:moveTo>
                    <a:lnTo>
                      <a:pt x="0" y="1091260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7" name="object 39">
                <a:extLst>
                  <a:ext uri="{FF2B5EF4-FFF2-40B4-BE49-F238E27FC236}">
                    <a16:creationId xmlns:a16="http://schemas.microsoft.com/office/drawing/2014/main" id="{7918A4EC-8DB1-9941-9F0D-4ED7C9F447E7}"/>
                  </a:ext>
                </a:extLst>
              </p:cNvPr>
              <p:cNvSpPr/>
              <p:nvPr/>
            </p:nvSpPr>
            <p:spPr>
              <a:xfrm>
                <a:off x="9490849" y="2439094"/>
                <a:ext cx="0" cy="1091565"/>
              </a:xfrm>
              <a:custGeom>
                <a:avLst/>
                <a:gdLst/>
                <a:ahLst/>
                <a:cxnLst/>
                <a:rect l="l" t="t" r="r" b="b"/>
                <a:pathLst>
                  <a:path h="1091564">
                    <a:moveTo>
                      <a:pt x="0" y="0"/>
                    </a:moveTo>
                    <a:lnTo>
                      <a:pt x="0" y="1091260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8" name="object 40">
                <a:extLst>
                  <a:ext uri="{FF2B5EF4-FFF2-40B4-BE49-F238E27FC236}">
                    <a16:creationId xmlns:a16="http://schemas.microsoft.com/office/drawing/2014/main" id="{7DCC6147-DC1D-8641-8E9B-D60E93E13FF0}"/>
                  </a:ext>
                </a:extLst>
              </p:cNvPr>
              <p:cNvSpPr/>
              <p:nvPr/>
            </p:nvSpPr>
            <p:spPr>
              <a:xfrm>
                <a:off x="10905087" y="2439094"/>
                <a:ext cx="0" cy="1091565"/>
              </a:xfrm>
              <a:custGeom>
                <a:avLst/>
                <a:gdLst/>
                <a:ahLst/>
                <a:cxnLst/>
                <a:rect l="l" t="t" r="r" b="b"/>
                <a:pathLst>
                  <a:path h="1091564">
                    <a:moveTo>
                      <a:pt x="0" y="0"/>
                    </a:moveTo>
                    <a:lnTo>
                      <a:pt x="0" y="1091260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9" name="object 41">
                <a:extLst>
                  <a:ext uri="{FF2B5EF4-FFF2-40B4-BE49-F238E27FC236}">
                    <a16:creationId xmlns:a16="http://schemas.microsoft.com/office/drawing/2014/main" id="{62D1A0EB-8B25-0148-905B-2DC43D5FB6D1}"/>
                  </a:ext>
                </a:extLst>
              </p:cNvPr>
              <p:cNvSpPr/>
              <p:nvPr/>
            </p:nvSpPr>
            <p:spPr>
              <a:xfrm>
                <a:off x="11368387" y="2439094"/>
                <a:ext cx="0" cy="1091565"/>
              </a:xfrm>
              <a:custGeom>
                <a:avLst/>
                <a:gdLst/>
                <a:ahLst/>
                <a:cxnLst/>
                <a:rect l="l" t="t" r="r" b="b"/>
                <a:pathLst>
                  <a:path h="1091564">
                    <a:moveTo>
                      <a:pt x="0" y="0"/>
                    </a:moveTo>
                    <a:lnTo>
                      <a:pt x="0" y="1091260"/>
                    </a:lnTo>
                  </a:path>
                </a:pathLst>
              </a:custGeom>
              <a:ln w="7823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0" name="object 42">
                <a:extLst>
                  <a:ext uri="{FF2B5EF4-FFF2-40B4-BE49-F238E27FC236}">
                    <a16:creationId xmlns:a16="http://schemas.microsoft.com/office/drawing/2014/main" id="{558BD2D6-8AD2-0946-B04B-094E6808DE66}"/>
                  </a:ext>
                </a:extLst>
              </p:cNvPr>
              <p:cNvSpPr/>
              <p:nvPr/>
            </p:nvSpPr>
            <p:spPr>
              <a:xfrm>
                <a:off x="9282734" y="2315311"/>
                <a:ext cx="2286000" cy="1341120"/>
              </a:xfrm>
              <a:custGeom>
                <a:avLst/>
                <a:gdLst/>
                <a:ahLst/>
                <a:cxnLst/>
                <a:rect l="l" t="t" r="r" b="b"/>
                <a:pathLst>
                  <a:path w="2286000" h="1341120">
                    <a:moveTo>
                      <a:pt x="408381" y="1136929"/>
                    </a:moveTo>
                    <a:lnTo>
                      <a:pt x="402996" y="1090104"/>
                    </a:lnTo>
                    <a:lnTo>
                      <a:pt x="387629" y="1047127"/>
                    </a:lnTo>
                    <a:lnTo>
                      <a:pt x="363524" y="1009218"/>
                    </a:lnTo>
                    <a:lnTo>
                      <a:pt x="331914" y="977595"/>
                    </a:lnTo>
                    <a:lnTo>
                      <a:pt x="293992" y="953490"/>
                    </a:lnTo>
                    <a:lnTo>
                      <a:pt x="251015" y="938123"/>
                    </a:lnTo>
                    <a:lnTo>
                      <a:pt x="204190" y="932738"/>
                    </a:lnTo>
                    <a:lnTo>
                      <a:pt x="157378" y="938123"/>
                    </a:lnTo>
                    <a:lnTo>
                      <a:pt x="114401" y="953490"/>
                    </a:lnTo>
                    <a:lnTo>
                      <a:pt x="76479" y="977595"/>
                    </a:lnTo>
                    <a:lnTo>
                      <a:pt x="44856" y="1009218"/>
                    </a:lnTo>
                    <a:lnTo>
                      <a:pt x="20764" y="1047127"/>
                    </a:lnTo>
                    <a:lnTo>
                      <a:pt x="5397" y="1090104"/>
                    </a:lnTo>
                    <a:lnTo>
                      <a:pt x="0" y="1136929"/>
                    </a:lnTo>
                    <a:lnTo>
                      <a:pt x="5397" y="1183741"/>
                    </a:lnTo>
                    <a:lnTo>
                      <a:pt x="20764" y="1226731"/>
                    </a:lnTo>
                    <a:lnTo>
                      <a:pt x="44856" y="1264640"/>
                    </a:lnTo>
                    <a:lnTo>
                      <a:pt x="76479" y="1296263"/>
                    </a:lnTo>
                    <a:lnTo>
                      <a:pt x="114401" y="1320368"/>
                    </a:lnTo>
                    <a:lnTo>
                      <a:pt x="157378" y="1335722"/>
                    </a:lnTo>
                    <a:lnTo>
                      <a:pt x="204190" y="1341120"/>
                    </a:lnTo>
                    <a:lnTo>
                      <a:pt x="251015" y="1335722"/>
                    </a:lnTo>
                    <a:lnTo>
                      <a:pt x="293992" y="1320368"/>
                    </a:lnTo>
                    <a:lnTo>
                      <a:pt x="331914" y="1296263"/>
                    </a:lnTo>
                    <a:lnTo>
                      <a:pt x="363524" y="1264640"/>
                    </a:lnTo>
                    <a:lnTo>
                      <a:pt x="387629" y="1226731"/>
                    </a:lnTo>
                    <a:lnTo>
                      <a:pt x="402996" y="1183741"/>
                    </a:lnTo>
                    <a:lnTo>
                      <a:pt x="408381" y="1136929"/>
                    </a:lnTo>
                    <a:close/>
                  </a:path>
                  <a:path w="2286000" h="1341120">
                    <a:moveTo>
                      <a:pt x="408381" y="665657"/>
                    </a:moveTo>
                    <a:lnTo>
                      <a:pt x="402996" y="618845"/>
                    </a:lnTo>
                    <a:lnTo>
                      <a:pt x="387629" y="575856"/>
                    </a:lnTo>
                    <a:lnTo>
                      <a:pt x="363524" y="537946"/>
                    </a:lnTo>
                    <a:lnTo>
                      <a:pt x="331914" y="506323"/>
                    </a:lnTo>
                    <a:lnTo>
                      <a:pt x="293992" y="482219"/>
                    </a:lnTo>
                    <a:lnTo>
                      <a:pt x="251015" y="466864"/>
                    </a:lnTo>
                    <a:lnTo>
                      <a:pt x="204190" y="461467"/>
                    </a:lnTo>
                    <a:lnTo>
                      <a:pt x="157378" y="466864"/>
                    </a:lnTo>
                    <a:lnTo>
                      <a:pt x="114401" y="482219"/>
                    </a:lnTo>
                    <a:lnTo>
                      <a:pt x="76479" y="506323"/>
                    </a:lnTo>
                    <a:lnTo>
                      <a:pt x="44856" y="537946"/>
                    </a:lnTo>
                    <a:lnTo>
                      <a:pt x="20764" y="575856"/>
                    </a:lnTo>
                    <a:lnTo>
                      <a:pt x="5397" y="618845"/>
                    </a:lnTo>
                    <a:lnTo>
                      <a:pt x="0" y="665657"/>
                    </a:lnTo>
                    <a:lnTo>
                      <a:pt x="5397" y="712482"/>
                    </a:lnTo>
                    <a:lnTo>
                      <a:pt x="20764" y="755459"/>
                    </a:lnTo>
                    <a:lnTo>
                      <a:pt x="44856" y="793369"/>
                    </a:lnTo>
                    <a:lnTo>
                      <a:pt x="76479" y="824992"/>
                    </a:lnTo>
                    <a:lnTo>
                      <a:pt x="114401" y="849096"/>
                    </a:lnTo>
                    <a:lnTo>
                      <a:pt x="157378" y="864463"/>
                    </a:lnTo>
                    <a:lnTo>
                      <a:pt x="204190" y="869848"/>
                    </a:lnTo>
                    <a:lnTo>
                      <a:pt x="251015" y="864463"/>
                    </a:lnTo>
                    <a:lnTo>
                      <a:pt x="293992" y="849096"/>
                    </a:lnTo>
                    <a:lnTo>
                      <a:pt x="331914" y="824992"/>
                    </a:lnTo>
                    <a:lnTo>
                      <a:pt x="363524" y="793369"/>
                    </a:lnTo>
                    <a:lnTo>
                      <a:pt x="387629" y="755459"/>
                    </a:lnTo>
                    <a:lnTo>
                      <a:pt x="402996" y="712482"/>
                    </a:lnTo>
                    <a:lnTo>
                      <a:pt x="408381" y="665657"/>
                    </a:lnTo>
                    <a:close/>
                  </a:path>
                  <a:path w="2286000" h="1341120">
                    <a:moveTo>
                      <a:pt x="408381" y="204190"/>
                    </a:moveTo>
                    <a:lnTo>
                      <a:pt x="402996" y="157378"/>
                    </a:lnTo>
                    <a:lnTo>
                      <a:pt x="387629" y="114401"/>
                    </a:lnTo>
                    <a:lnTo>
                      <a:pt x="363524" y="76479"/>
                    </a:lnTo>
                    <a:lnTo>
                      <a:pt x="331914" y="44856"/>
                    </a:lnTo>
                    <a:lnTo>
                      <a:pt x="293992" y="20764"/>
                    </a:lnTo>
                    <a:lnTo>
                      <a:pt x="251015" y="5397"/>
                    </a:lnTo>
                    <a:lnTo>
                      <a:pt x="204190" y="0"/>
                    </a:lnTo>
                    <a:lnTo>
                      <a:pt x="157378" y="5397"/>
                    </a:lnTo>
                    <a:lnTo>
                      <a:pt x="114401" y="20764"/>
                    </a:lnTo>
                    <a:lnTo>
                      <a:pt x="76479" y="44856"/>
                    </a:lnTo>
                    <a:lnTo>
                      <a:pt x="44856" y="76479"/>
                    </a:lnTo>
                    <a:lnTo>
                      <a:pt x="20764" y="114401"/>
                    </a:lnTo>
                    <a:lnTo>
                      <a:pt x="5397" y="157378"/>
                    </a:lnTo>
                    <a:lnTo>
                      <a:pt x="0" y="204190"/>
                    </a:lnTo>
                    <a:lnTo>
                      <a:pt x="5397" y="251015"/>
                    </a:lnTo>
                    <a:lnTo>
                      <a:pt x="20764" y="293992"/>
                    </a:lnTo>
                    <a:lnTo>
                      <a:pt x="44856" y="331914"/>
                    </a:lnTo>
                    <a:lnTo>
                      <a:pt x="76479" y="363524"/>
                    </a:lnTo>
                    <a:lnTo>
                      <a:pt x="114401" y="387629"/>
                    </a:lnTo>
                    <a:lnTo>
                      <a:pt x="157378" y="402996"/>
                    </a:lnTo>
                    <a:lnTo>
                      <a:pt x="204190" y="408381"/>
                    </a:lnTo>
                    <a:lnTo>
                      <a:pt x="251015" y="402996"/>
                    </a:lnTo>
                    <a:lnTo>
                      <a:pt x="293992" y="387629"/>
                    </a:lnTo>
                    <a:lnTo>
                      <a:pt x="331914" y="363524"/>
                    </a:lnTo>
                    <a:lnTo>
                      <a:pt x="363524" y="331914"/>
                    </a:lnTo>
                    <a:lnTo>
                      <a:pt x="387629" y="293992"/>
                    </a:lnTo>
                    <a:lnTo>
                      <a:pt x="402996" y="251015"/>
                    </a:lnTo>
                    <a:lnTo>
                      <a:pt x="408381" y="204190"/>
                    </a:lnTo>
                    <a:close/>
                  </a:path>
                  <a:path w="2286000" h="1341120">
                    <a:moveTo>
                      <a:pt x="896023" y="1136929"/>
                    </a:moveTo>
                    <a:lnTo>
                      <a:pt x="890638" y="1090104"/>
                    </a:lnTo>
                    <a:lnTo>
                      <a:pt x="875271" y="1047127"/>
                    </a:lnTo>
                    <a:lnTo>
                      <a:pt x="851166" y="1009218"/>
                    </a:lnTo>
                    <a:lnTo>
                      <a:pt x="819556" y="977595"/>
                    </a:lnTo>
                    <a:lnTo>
                      <a:pt x="781634" y="953490"/>
                    </a:lnTo>
                    <a:lnTo>
                      <a:pt x="738657" y="938123"/>
                    </a:lnTo>
                    <a:lnTo>
                      <a:pt x="691832" y="932738"/>
                    </a:lnTo>
                    <a:lnTo>
                      <a:pt x="645020" y="938123"/>
                    </a:lnTo>
                    <a:lnTo>
                      <a:pt x="602043" y="953490"/>
                    </a:lnTo>
                    <a:lnTo>
                      <a:pt x="564121" y="977595"/>
                    </a:lnTo>
                    <a:lnTo>
                      <a:pt x="532498" y="1009218"/>
                    </a:lnTo>
                    <a:lnTo>
                      <a:pt x="508406" y="1047127"/>
                    </a:lnTo>
                    <a:lnTo>
                      <a:pt x="493039" y="1090104"/>
                    </a:lnTo>
                    <a:lnTo>
                      <a:pt x="487641" y="1136929"/>
                    </a:lnTo>
                    <a:lnTo>
                      <a:pt x="493039" y="1183741"/>
                    </a:lnTo>
                    <a:lnTo>
                      <a:pt x="508406" y="1226731"/>
                    </a:lnTo>
                    <a:lnTo>
                      <a:pt x="532498" y="1264640"/>
                    </a:lnTo>
                    <a:lnTo>
                      <a:pt x="564121" y="1296263"/>
                    </a:lnTo>
                    <a:lnTo>
                      <a:pt x="602043" y="1320368"/>
                    </a:lnTo>
                    <a:lnTo>
                      <a:pt x="645020" y="1335722"/>
                    </a:lnTo>
                    <a:lnTo>
                      <a:pt x="691832" y="1341120"/>
                    </a:lnTo>
                    <a:lnTo>
                      <a:pt x="738657" y="1335722"/>
                    </a:lnTo>
                    <a:lnTo>
                      <a:pt x="781634" y="1320368"/>
                    </a:lnTo>
                    <a:lnTo>
                      <a:pt x="819556" y="1296263"/>
                    </a:lnTo>
                    <a:lnTo>
                      <a:pt x="851166" y="1264640"/>
                    </a:lnTo>
                    <a:lnTo>
                      <a:pt x="875271" y="1226731"/>
                    </a:lnTo>
                    <a:lnTo>
                      <a:pt x="890638" y="1183741"/>
                    </a:lnTo>
                    <a:lnTo>
                      <a:pt x="896023" y="1136929"/>
                    </a:lnTo>
                    <a:close/>
                  </a:path>
                  <a:path w="2286000" h="1341120">
                    <a:moveTo>
                      <a:pt x="896023" y="665657"/>
                    </a:moveTo>
                    <a:lnTo>
                      <a:pt x="890638" y="618845"/>
                    </a:lnTo>
                    <a:lnTo>
                      <a:pt x="875271" y="575856"/>
                    </a:lnTo>
                    <a:lnTo>
                      <a:pt x="851166" y="537946"/>
                    </a:lnTo>
                    <a:lnTo>
                      <a:pt x="819556" y="506323"/>
                    </a:lnTo>
                    <a:lnTo>
                      <a:pt x="781634" y="482219"/>
                    </a:lnTo>
                    <a:lnTo>
                      <a:pt x="738657" y="466864"/>
                    </a:lnTo>
                    <a:lnTo>
                      <a:pt x="691832" y="461467"/>
                    </a:lnTo>
                    <a:lnTo>
                      <a:pt x="645020" y="466864"/>
                    </a:lnTo>
                    <a:lnTo>
                      <a:pt x="602043" y="482219"/>
                    </a:lnTo>
                    <a:lnTo>
                      <a:pt x="564121" y="506323"/>
                    </a:lnTo>
                    <a:lnTo>
                      <a:pt x="532498" y="537946"/>
                    </a:lnTo>
                    <a:lnTo>
                      <a:pt x="508406" y="575856"/>
                    </a:lnTo>
                    <a:lnTo>
                      <a:pt x="493039" y="618845"/>
                    </a:lnTo>
                    <a:lnTo>
                      <a:pt x="487641" y="665657"/>
                    </a:lnTo>
                    <a:lnTo>
                      <a:pt x="493039" y="712482"/>
                    </a:lnTo>
                    <a:lnTo>
                      <a:pt x="508406" y="755459"/>
                    </a:lnTo>
                    <a:lnTo>
                      <a:pt x="532498" y="793369"/>
                    </a:lnTo>
                    <a:lnTo>
                      <a:pt x="564121" y="824992"/>
                    </a:lnTo>
                    <a:lnTo>
                      <a:pt x="602043" y="849096"/>
                    </a:lnTo>
                    <a:lnTo>
                      <a:pt x="645020" y="864463"/>
                    </a:lnTo>
                    <a:lnTo>
                      <a:pt x="691832" y="869848"/>
                    </a:lnTo>
                    <a:lnTo>
                      <a:pt x="738657" y="864463"/>
                    </a:lnTo>
                    <a:lnTo>
                      <a:pt x="781634" y="849096"/>
                    </a:lnTo>
                    <a:lnTo>
                      <a:pt x="819556" y="824992"/>
                    </a:lnTo>
                    <a:lnTo>
                      <a:pt x="851166" y="793369"/>
                    </a:lnTo>
                    <a:lnTo>
                      <a:pt x="875271" y="755459"/>
                    </a:lnTo>
                    <a:lnTo>
                      <a:pt x="890638" y="712482"/>
                    </a:lnTo>
                    <a:lnTo>
                      <a:pt x="896023" y="665657"/>
                    </a:lnTo>
                    <a:close/>
                  </a:path>
                  <a:path w="2286000" h="1341120">
                    <a:moveTo>
                      <a:pt x="896023" y="204190"/>
                    </a:moveTo>
                    <a:lnTo>
                      <a:pt x="890638" y="157378"/>
                    </a:lnTo>
                    <a:lnTo>
                      <a:pt x="875271" y="114401"/>
                    </a:lnTo>
                    <a:lnTo>
                      <a:pt x="851166" y="76479"/>
                    </a:lnTo>
                    <a:lnTo>
                      <a:pt x="819556" y="44856"/>
                    </a:lnTo>
                    <a:lnTo>
                      <a:pt x="781634" y="20764"/>
                    </a:lnTo>
                    <a:lnTo>
                      <a:pt x="738657" y="5397"/>
                    </a:lnTo>
                    <a:lnTo>
                      <a:pt x="691832" y="0"/>
                    </a:lnTo>
                    <a:lnTo>
                      <a:pt x="645020" y="5397"/>
                    </a:lnTo>
                    <a:lnTo>
                      <a:pt x="602043" y="20764"/>
                    </a:lnTo>
                    <a:lnTo>
                      <a:pt x="564121" y="44856"/>
                    </a:lnTo>
                    <a:lnTo>
                      <a:pt x="532498" y="76479"/>
                    </a:lnTo>
                    <a:lnTo>
                      <a:pt x="508406" y="114401"/>
                    </a:lnTo>
                    <a:lnTo>
                      <a:pt x="493039" y="157378"/>
                    </a:lnTo>
                    <a:lnTo>
                      <a:pt x="487641" y="204190"/>
                    </a:lnTo>
                    <a:lnTo>
                      <a:pt x="493039" y="251015"/>
                    </a:lnTo>
                    <a:lnTo>
                      <a:pt x="508406" y="293992"/>
                    </a:lnTo>
                    <a:lnTo>
                      <a:pt x="532498" y="331914"/>
                    </a:lnTo>
                    <a:lnTo>
                      <a:pt x="564121" y="363524"/>
                    </a:lnTo>
                    <a:lnTo>
                      <a:pt x="602043" y="387629"/>
                    </a:lnTo>
                    <a:lnTo>
                      <a:pt x="645020" y="402996"/>
                    </a:lnTo>
                    <a:lnTo>
                      <a:pt x="691832" y="408381"/>
                    </a:lnTo>
                    <a:lnTo>
                      <a:pt x="738657" y="402996"/>
                    </a:lnTo>
                    <a:lnTo>
                      <a:pt x="781634" y="387629"/>
                    </a:lnTo>
                    <a:lnTo>
                      <a:pt x="819556" y="363524"/>
                    </a:lnTo>
                    <a:lnTo>
                      <a:pt x="851166" y="331914"/>
                    </a:lnTo>
                    <a:lnTo>
                      <a:pt x="875271" y="293992"/>
                    </a:lnTo>
                    <a:lnTo>
                      <a:pt x="890638" y="251015"/>
                    </a:lnTo>
                    <a:lnTo>
                      <a:pt x="896023" y="204190"/>
                    </a:lnTo>
                    <a:close/>
                  </a:path>
                  <a:path w="2286000" h="1341120">
                    <a:moveTo>
                      <a:pt x="1359331" y="1136929"/>
                    </a:moveTo>
                    <a:lnTo>
                      <a:pt x="1353934" y="1090104"/>
                    </a:lnTo>
                    <a:lnTo>
                      <a:pt x="1338567" y="1047127"/>
                    </a:lnTo>
                    <a:lnTo>
                      <a:pt x="1314475" y="1009218"/>
                    </a:lnTo>
                    <a:lnTo>
                      <a:pt x="1282852" y="977595"/>
                    </a:lnTo>
                    <a:lnTo>
                      <a:pt x="1244930" y="953490"/>
                    </a:lnTo>
                    <a:lnTo>
                      <a:pt x="1201953" y="938123"/>
                    </a:lnTo>
                    <a:lnTo>
                      <a:pt x="1155141" y="932738"/>
                    </a:lnTo>
                    <a:lnTo>
                      <a:pt x="1108316" y="938123"/>
                    </a:lnTo>
                    <a:lnTo>
                      <a:pt x="1065339" y="953490"/>
                    </a:lnTo>
                    <a:lnTo>
                      <a:pt x="1027417" y="977595"/>
                    </a:lnTo>
                    <a:lnTo>
                      <a:pt x="995807" y="1009218"/>
                    </a:lnTo>
                    <a:lnTo>
                      <a:pt x="971702" y="1047127"/>
                    </a:lnTo>
                    <a:lnTo>
                      <a:pt x="956335" y="1090104"/>
                    </a:lnTo>
                    <a:lnTo>
                      <a:pt x="950950" y="1136929"/>
                    </a:lnTo>
                    <a:lnTo>
                      <a:pt x="956335" y="1183741"/>
                    </a:lnTo>
                    <a:lnTo>
                      <a:pt x="971702" y="1226731"/>
                    </a:lnTo>
                    <a:lnTo>
                      <a:pt x="995807" y="1264640"/>
                    </a:lnTo>
                    <a:lnTo>
                      <a:pt x="1027417" y="1296263"/>
                    </a:lnTo>
                    <a:lnTo>
                      <a:pt x="1065339" y="1320368"/>
                    </a:lnTo>
                    <a:lnTo>
                      <a:pt x="1108316" y="1335722"/>
                    </a:lnTo>
                    <a:lnTo>
                      <a:pt x="1155141" y="1341120"/>
                    </a:lnTo>
                    <a:lnTo>
                      <a:pt x="1201953" y="1335722"/>
                    </a:lnTo>
                    <a:lnTo>
                      <a:pt x="1244930" y="1320368"/>
                    </a:lnTo>
                    <a:lnTo>
                      <a:pt x="1282852" y="1296263"/>
                    </a:lnTo>
                    <a:lnTo>
                      <a:pt x="1314475" y="1264640"/>
                    </a:lnTo>
                    <a:lnTo>
                      <a:pt x="1338567" y="1226731"/>
                    </a:lnTo>
                    <a:lnTo>
                      <a:pt x="1353934" y="1183741"/>
                    </a:lnTo>
                    <a:lnTo>
                      <a:pt x="1359331" y="1136929"/>
                    </a:lnTo>
                    <a:close/>
                  </a:path>
                  <a:path w="2286000" h="1341120">
                    <a:moveTo>
                      <a:pt x="1359331" y="665657"/>
                    </a:moveTo>
                    <a:lnTo>
                      <a:pt x="1353934" y="618845"/>
                    </a:lnTo>
                    <a:lnTo>
                      <a:pt x="1338567" y="575856"/>
                    </a:lnTo>
                    <a:lnTo>
                      <a:pt x="1314475" y="537946"/>
                    </a:lnTo>
                    <a:lnTo>
                      <a:pt x="1282852" y="506323"/>
                    </a:lnTo>
                    <a:lnTo>
                      <a:pt x="1244930" y="482219"/>
                    </a:lnTo>
                    <a:lnTo>
                      <a:pt x="1201953" y="466864"/>
                    </a:lnTo>
                    <a:lnTo>
                      <a:pt x="1155141" y="461467"/>
                    </a:lnTo>
                    <a:lnTo>
                      <a:pt x="1108316" y="466864"/>
                    </a:lnTo>
                    <a:lnTo>
                      <a:pt x="1065339" y="482219"/>
                    </a:lnTo>
                    <a:lnTo>
                      <a:pt x="1027417" y="506323"/>
                    </a:lnTo>
                    <a:lnTo>
                      <a:pt x="995807" y="537946"/>
                    </a:lnTo>
                    <a:lnTo>
                      <a:pt x="971702" y="575856"/>
                    </a:lnTo>
                    <a:lnTo>
                      <a:pt x="956335" y="618845"/>
                    </a:lnTo>
                    <a:lnTo>
                      <a:pt x="950950" y="665657"/>
                    </a:lnTo>
                    <a:lnTo>
                      <a:pt x="956335" y="712482"/>
                    </a:lnTo>
                    <a:lnTo>
                      <a:pt x="971702" y="755459"/>
                    </a:lnTo>
                    <a:lnTo>
                      <a:pt x="995807" y="793369"/>
                    </a:lnTo>
                    <a:lnTo>
                      <a:pt x="1027417" y="824992"/>
                    </a:lnTo>
                    <a:lnTo>
                      <a:pt x="1065339" y="849096"/>
                    </a:lnTo>
                    <a:lnTo>
                      <a:pt x="1108316" y="864463"/>
                    </a:lnTo>
                    <a:lnTo>
                      <a:pt x="1155141" y="869848"/>
                    </a:lnTo>
                    <a:lnTo>
                      <a:pt x="1201953" y="864463"/>
                    </a:lnTo>
                    <a:lnTo>
                      <a:pt x="1244930" y="849096"/>
                    </a:lnTo>
                    <a:lnTo>
                      <a:pt x="1282852" y="824992"/>
                    </a:lnTo>
                    <a:lnTo>
                      <a:pt x="1314475" y="793369"/>
                    </a:lnTo>
                    <a:lnTo>
                      <a:pt x="1338567" y="755459"/>
                    </a:lnTo>
                    <a:lnTo>
                      <a:pt x="1353934" y="712482"/>
                    </a:lnTo>
                    <a:lnTo>
                      <a:pt x="1359331" y="665657"/>
                    </a:lnTo>
                    <a:close/>
                  </a:path>
                  <a:path w="2286000" h="1341120">
                    <a:moveTo>
                      <a:pt x="1359331" y="204190"/>
                    </a:moveTo>
                    <a:lnTo>
                      <a:pt x="1353934" y="157378"/>
                    </a:lnTo>
                    <a:lnTo>
                      <a:pt x="1338567" y="114401"/>
                    </a:lnTo>
                    <a:lnTo>
                      <a:pt x="1314475" y="76479"/>
                    </a:lnTo>
                    <a:lnTo>
                      <a:pt x="1282852" y="44856"/>
                    </a:lnTo>
                    <a:lnTo>
                      <a:pt x="1244930" y="20764"/>
                    </a:lnTo>
                    <a:lnTo>
                      <a:pt x="1201953" y="5397"/>
                    </a:lnTo>
                    <a:lnTo>
                      <a:pt x="1155141" y="0"/>
                    </a:lnTo>
                    <a:lnTo>
                      <a:pt x="1108316" y="5397"/>
                    </a:lnTo>
                    <a:lnTo>
                      <a:pt x="1065339" y="20764"/>
                    </a:lnTo>
                    <a:lnTo>
                      <a:pt x="1027417" y="44856"/>
                    </a:lnTo>
                    <a:lnTo>
                      <a:pt x="995807" y="76479"/>
                    </a:lnTo>
                    <a:lnTo>
                      <a:pt x="971702" y="114401"/>
                    </a:lnTo>
                    <a:lnTo>
                      <a:pt x="956335" y="157378"/>
                    </a:lnTo>
                    <a:lnTo>
                      <a:pt x="950950" y="204190"/>
                    </a:lnTo>
                    <a:lnTo>
                      <a:pt x="956335" y="251015"/>
                    </a:lnTo>
                    <a:lnTo>
                      <a:pt x="971702" y="293992"/>
                    </a:lnTo>
                    <a:lnTo>
                      <a:pt x="995807" y="331914"/>
                    </a:lnTo>
                    <a:lnTo>
                      <a:pt x="1027417" y="363524"/>
                    </a:lnTo>
                    <a:lnTo>
                      <a:pt x="1065339" y="387629"/>
                    </a:lnTo>
                    <a:lnTo>
                      <a:pt x="1108316" y="402996"/>
                    </a:lnTo>
                    <a:lnTo>
                      <a:pt x="1155141" y="408381"/>
                    </a:lnTo>
                    <a:lnTo>
                      <a:pt x="1201953" y="402996"/>
                    </a:lnTo>
                    <a:lnTo>
                      <a:pt x="1244930" y="387629"/>
                    </a:lnTo>
                    <a:lnTo>
                      <a:pt x="1282852" y="363524"/>
                    </a:lnTo>
                    <a:lnTo>
                      <a:pt x="1314475" y="331914"/>
                    </a:lnTo>
                    <a:lnTo>
                      <a:pt x="1338567" y="293992"/>
                    </a:lnTo>
                    <a:lnTo>
                      <a:pt x="1353934" y="251015"/>
                    </a:lnTo>
                    <a:lnTo>
                      <a:pt x="1359331" y="204190"/>
                    </a:lnTo>
                    <a:close/>
                  </a:path>
                  <a:path w="2286000" h="1341120">
                    <a:moveTo>
                      <a:pt x="1822627" y="1136929"/>
                    </a:moveTo>
                    <a:lnTo>
                      <a:pt x="1817230" y="1090104"/>
                    </a:lnTo>
                    <a:lnTo>
                      <a:pt x="1801876" y="1047127"/>
                    </a:lnTo>
                    <a:lnTo>
                      <a:pt x="1777771" y="1009218"/>
                    </a:lnTo>
                    <a:lnTo>
                      <a:pt x="1746148" y="977595"/>
                    </a:lnTo>
                    <a:lnTo>
                      <a:pt x="1708238" y="953490"/>
                    </a:lnTo>
                    <a:lnTo>
                      <a:pt x="1665249" y="938123"/>
                    </a:lnTo>
                    <a:lnTo>
                      <a:pt x="1618437" y="932738"/>
                    </a:lnTo>
                    <a:lnTo>
                      <a:pt x="1571612" y="938123"/>
                    </a:lnTo>
                    <a:lnTo>
                      <a:pt x="1528635" y="953490"/>
                    </a:lnTo>
                    <a:lnTo>
                      <a:pt x="1490726" y="977595"/>
                    </a:lnTo>
                    <a:lnTo>
                      <a:pt x="1459103" y="1009218"/>
                    </a:lnTo>
                    <a:lnTo>
                      <a:pt x="1434998" y="1047127"/>
                    </a:lnTo>
                    <a:lnTo>
                      <a:pt x="1419631" y="1090104"/>
                    </a:lnTo>
                    <a:lnTo>
                      <a:pt x="1414246" y="1136929"/>
                    </a:lnTo>
                    <a:lnTo>
                      <a:pt x="1419631" y="1183741"/>
                    </a:lnTo>
                    <a:lnTo>
                      <a:pt x="1434998" y="1226731"/>
                    </a:lnTo>
                    <a:lnTo>
                      <a:pt x="1459103" y="1264640"/>
                    </a:lnTo>
                    <a:lnTo>
                      <a:pt x="1490726" y="1296263"/>
                    </a:lnTo>
                    <a:lnTo>
                      <a:pt x="1528635" y="1320368"/>
                    </a:lnTo>
                    <a:lnTo>
                      <a:pt x="1571612" y="1335722"/>
                    </a:lnTo>
                    <a:lnTo>
                      <a:pt x="1618437" y="1341120"/>
                    </a:lnTo>
                    <a:lnTo>
                      <a:pt x="1665249" y="1335722"/>
                    </a:lnTo>
                    <a:lnTo>
                      <a:pt x="1708238" y="1320368"/>
                    </a:lnTo>
                    <a:lnTo>
                      <a:pt x="1746148" y="1296263"/>
                    </a:lnTo>
                    <a:lnTo>
                      <a:pt x="1777771" y="1264640"/>
                    </a:lnTo>
                    <a:lnTo>
                      <a:pt x="1801876" y="1226731"/>
                    </a:lnTo>
                    <a:lnTo>
                      <a:pt x="1817230" y="1183741"/>
                    </a:lnTo>
                    <a:lnTo>
                      <a:pt x="1822627" y="1136929"/>
                    </a:lnTo>
                    <a:close/>
                  </a:path>
                  <a:path w="2286000" h="1341120">
                    <a:moveTo>
                      <a:pt x="1822627" y="665657"/>
                    </a:moveTo>
                    <a:lnTo>
                      <a:pt x="1817230" y="618845"/>
                    </a:lnTo>
                    <a:lnTo>
                      <a:pt x="1801876" y="575856"/>
                    </a:lnTo>
                    <a:lnTo>
                      <a:pt x="1777771" y="537946"/>
                    </a:lnTo>
                    <a:lnTo>
                      <a:pt x="1746148" y="506323"/>
                    </a:lnTo>
                    <a:lnTo>
                      <a:pt x="1708238" y="482219"/>
                    </a:lnTo>
                    <a:lnTo>
                      <a:pt x="1665249" y="466864"/>
                    </a:lnTo>
                    <a:lnTo>
                      <a:pt x="1618437" y="461467"/>
                    </a:lnTo>
                    <a:lnTo>
                      <a:pt x="1571612" y="466864"/>
                    </a:lnTo>
                    <a:lnTo>
                      <a:pt x="1528635" y="482219"/>
                    </a:lnTo>
                    <a:lnTo>
                      <a:pt x="1490726" y="506323"/>
                    </a:lnTo>
                    <a:lnTo>
                      <a:pt x="1459103" y="537946"/>
                    </a:lnTo>
                    <a:lnTo>
                      <a:pt x="1434998" y="575856"/>
                    </a:lnTo>
                    <a:lnTo>
                      <a:pt x="1419631" y="618845"/>
                    </a:lnTo>
                    <a:lnTo>
                      <a:pt x="1414246" y="665657"/>
                    </a:lnTo>
                    <a:lnTo>
                      <a:pt x="1419631" y="712482"/>
                    </a:lnTo>
                    <a:lnTo>
                      <a:pt x="1434998" y="755459"/>
                    </a:lnTo>
                    <a:lnTo>
                      <a:pt x="1459103" y="793369"/>
                    </a:lnTo>
                    <a:lnTo>
                      <a:pt x="1490726" y="824992"/>
                    </a:lnTo>
                    <a:lnTo>
                      <a:pt x="1528635" y="849096"/>
                    </a:lnTo>
                    <a:lnTo>
                      <a:pt x="1571612" y="864463"/>
                    </a:lnTo>
                    <a:lnTo>
                      <a:pt x="1618437" y="869848"/>
                    </a:lnTo>
                    <a:lnTo>
                      <a:pt x="1665249" y="864463"/>
                    </a:lnTo>
                    <a:lnTo>
                      <a:pt x="1708238" y="849096"/>
                    </a:lnTo>
                    <a:lnTo>
                      <a:pt x="1746148" y="824992"/>
                    </a:lnTo>
                    <a:lnTo>
                      <a:pt x="1777771" y="793369"/>
                    </a:lnTo>
                    <a:lnTo>
                      <a:pt x="1801876" y="755459"/>
                    </a:lnTo>
                    <a:lnTo>
                      <a:pt x="1817230" y="712482"/>
                    </a:lnTo>
                    <a:lnTo>
                      <a:pt x="1822627" y="665657"/>
                    </a:lnTo>
                    <a:close/>
                  </a:path>
                  <a:path w="2286000" h="1341120">
                    <a:moveTo>
                      <a:pt x="1822627" y="204190"/>
                    </a:moveTo>
                    <a:lnTo>
                      <a:pt x="1817230" y="157378"/>
                    </a:lnTo>
                    <a:lnTo>
                      <a:pt x="1801876" y="114401"/>
                    </a:lnTo>
                    <a:lnTo>
                      <a:pt x="1777771" y="76479"/>
                    </a:lnTo>
                    <a:lnTo>
                      <a:pt x="1746148" y="44856"/>
                    </a:lnTo>
                    <a:lnTo>
                      <a:pt x="1708238" y="20764"/>
                    </a:lnTo>
                    <a:lnTo>
                      <a:pt x="1665249" y="5397"/>
                    </a:lnTo>
                    <a:lnTo>
                      <a:pt x="1618437" y="0"/>
                    </a:lnTo>
                    <a:lnTo>
                      <a:pt x="1571612" y="5397"/>
                    </a:lnTo>
                    <a:lnTo>
                      <a:pt x="1528635" y="20764"/>
                    </a:lnTo>
                    <a:lnTo>
                      <a:pt x="1490726" y="44856"/>
                    </a:lnTo>
                    <a:lnTo>
                      <a:pt x="1459103" y="76479"/>
                    </a:lnTo>
                    <a:lnTo>
                      <a:pt x="1434998" y="114401"/>
                    </a:lnTo>
                    <a:lnTo>
                      <a:pt x="1419631" y="157378"/>
                    </a:lnTo>
                    <a:lnTo>
                      <a:pt x="1414246" y="204190"/>
                    </a:lnTo>
                    <a:lnTo>
                      <a:pt x="1419631" y="251015"/>
                    </a:lnTo>
                    <a:lnTo>
                      <a:pt x="1434998" y="293992"/>
                    </a:lnTo>
                    <a:lnTo>
                      <a:pt x="1459103" y="331914"/>
                    </a:lnTo>
                    <a:lnTo>
                      <a:pt x="1490726" y="363524"/>
                    </a:lnTo>
                    <a:lnTo>
                      <a:pt x="1528635" y="387629"/>
                    </a:lnTo>
                    <a:lnTo>
                      <a:pt x="1571612" y="402996"/>
                    </a:lnTo>
                    <a:lnTo>
                      <a:pt x="1618437" y="408381"/>
                    </a:lnTo>
                    <a:lnTo>
                      <a:pt x="1665249" y="402996"/>
                    </a:lnTo>
                    <a:lnTo>
                      <a:pt x="1708238" y="387629"/>
                    </a:lnTo>
                    <a:lnTo>
                      <a:pt x="1746148" y="363524"/>
                    </a:lnTo>
                    <a:lnTo>
                      <a:pt x="1777771" y="331914"/>
                    </a:lnTo>
                    <a:lnTo>
                      <a:pt x="1801876" y="293992"/>
                    </a:lnTo>
                    <a:lnTo>
                      <a:pt x="1817230" y="251015"/>
                    </a:lnTo>
                    <a:lnTo>
                      <a:pt x="1822627" y="204190"/>
                    </a:lnTo>
                    <a:close/>
                  </a:path>
                  <a:path w="2286000" h="1341120">
                    <a:moveTo>
                      <a:pt x="2285923" y="1136929"/>
                    </a:moveTo>
                    <a:lnTo>
                      <a:pt x="2280526" y="1090104"/>
                    </a:lnTo>
                    <a:lnTo>
                      <a:pt x="2265172" y="1047127"/>
                    </a:lnTo>
                    <a:lnTo>
                      <a:pt x="2241067" y="1009218"/>
                    </a:lnTo>
                    <a:lnTo>
                      <a:pt x="2209444" y="977595"/>
                    </a:lnTo>
                    <a:lnTo>
                      <a:pt x="2171535" y="953490"/>
                    </a:lnTo>
                    <a:lnTo>
                      <a:pt x="2128558" y="938123"/>
                    </a:lnTo>
                    <a:lnTo>
                      <a:pt x="2081733" y="932738"/>
                    </a:lnTo>
                    <a:lnTo>
                      <a:pt x="2034908" y="938123"/>
                    </a:lnTo>
                    <a:lnTo>
                      <a:pt x="1991931" y="953490"/>
                    </a:lnTo>
                    <a:lnTo>
                      <a:pt x="1954022" y="977595"/>
                    </a:lnTo>
                    <a:lnTo>
                      <a:pt x="1922399" y="1009218"/>
                    </a:lnTo>
                    <a:lnTo>
                      <a:pt x="1898294" y="1047127"/>
                    </a:lnTo>
                    <a:lnTo>
                      <a:pt x="1882940" y="1090104"/>
                    </a:lnTo>
                    <a:lnTo>
                      <a:pt x="1877542" y="1136929"/>
                    </a:lnTo>
                    <a:lnTo>
                      <a:pt x="1882940" y="1183741"/>
                    </a:lnTo>
                    <a:lnTo>
                      <a:pt x="1898294" y="1226731"/>
                    </a:lnTo>
                    <a:lnTo>
                      <a:pt x="1922399" y="1264640"/>
                    </a:lnTo>
                    <a:lnTo>
                      <a:pt x="1954022" y="1296263"/>
                    </a:lnTo>
                    <a:lnTo>
                      <a:pt x="1991931" y="1320368"/>
                    </a:lnTo>
                    <a:lnTo>
                      <a:pt x="2034908" y="1335722"/>
                    </a:lnTo>
                    <a:lnTo>
                      <a:pt x="2081733" y="1341120"/>
                    </a:lnTo>
                    <a:lnTo>
                      <a:pt x="2128558" y="1335722"/>
                    </a:lnTo>
                    <a:lnTo>
                      <a:pt x="2171535" y="1320368"/>
                    </a:lnTo>
                    <a:lnTo>
                      <a:pt x="2209444" y="1296263"/>
                    </a:lnTo>
                    <a:lnTo>
                      <a:pt x="2241067" y="1264640"/>
                    </a:lnTo>
                    <a:lnTo>
                      <a:pt x="2265172" y="1226731"/>
                    </a:lnTo>
                    <a:lnTo>
                      <a:pt x="2280526" y="1183741"/>
                    </a:lnTo>
                    <a:lnTo>
                      <a:pt x="2285923" y="1136929"/>
                    </a:lnTo>
                    <a:close/>
                  </a:path>
                  <a:path w="2286000" h="1341120">
                    <a:moveTo>
                      <a:pt x="2285923" y="665657"/>
                    </a:moveTo>
                    <a:lnTo>
                      <a:pt x="2280526" y="618845"/>
                    </a:lnTo>
                    <a:lnTo>
                      <a:pt x="2265172" y="575856"/>
                    </a:lnTo>
                    <a:lnTo>
                      <a:pt x="2241067" y="537946"/>
                    </a:lnTo>
                    <a:lnTo>
                      <a:pt x="2209444" y="506323"/>
                    </a:lnTo>
                    <a:lnTo>
                      <a:pt x="2171535" y="482219"/>
                    </a:lnTo>
                    <a:lnTo>
                      <a:pt x="2128558" y="466864"/>
                    </a:lnTo>
                    <a:lnTo>
                      <a:pt x="2081733" y="461467"/>
                    </a:lnTo>
                    <a:lnTo>
                      <a:pt x="2034908" y="466864"/>
                    </a:lnTo>
                    <a:lnTo>
                      <a:pt x="1991931" y="482219"/>
                    </a:lnTo>
                    <a:lnTo>
                      <a:pt x="1954022" y="506323"/>
                    </a:lnTo>
                    <a:lnTo>
                      <a:pt x="1922399" y="537946"/>
                    </a:lnTo>
                    <a:lnTo>
                      <a:pt x="1898294" y="575856"/>
                    </a:lnTo>
                    <a:lnTo>
                      <a:pt x="1882940" y="618845"/>
                    </a:lnTo>
                    <a:lnTo>
                      <a:pt x="1877542" y="665657"/>
                    </a:lnTo>
                    <a:lnTo>
                      <a:pt x="1882940" y="712482"/>
                    </a:lnTo>
                    <a:lnTo>
                      <a:pt x="1898294" y="755459"/>
                    </a:lnTo>
                    <a:lnTo>
                      <a:pt x="1922399" y="793369"/>
                    </a:lnTo>
                    <a:lnTo>
                      <a:pt x="1954022" y="824992"/>
                    </a:lnTo>
                    <a:lnTo>
                      <a:pt x="1991931" y="849096"/>
                    </a:lnTo>
                    <a:lnTo>
                      <a:pt x="2034908" y="864463"/>
                    </a:lnTo>
                    <a:lnTo>
                      <a:pt x="2081733" y="869848"/>
                    </a:lnTo>
                    <a:lnTo>
                      <a:pt x="2128558" y="864463"/>
                    </a:lnTo>
                    <a:lnTo>
                      <a:pt x="2171535" y="849096"/>
                    </a:lnTo>
                    <a:lnTo>
                      <a:pt x="2209444" y="824992"/>
                    </a:lnTo>
                    <a:lnTo>
                      <a:pt x="2241067" y="793369"/>
                    </a:lnTo>
                    <a:lnTo>
                      <a:pt x="2265172" y="755459"/>
                    </a:lnTo>
                    <a:lnTo>
                      <a:pt x="2280526" y="712482"/>
                    </a:lnTo>
                    <a:lnTo>
                      <a:pt x="2285923" y="665657"/>
                    </a:lnTo>
                    <a:close/>
                  </a:path>
                  <a:path w="2286000" h="1341120">
                    <a:moveTo>
                      <a:pt x="2285923" y="204190"/>
                    </a:moveTo>
                    <a:lnTo>
                      <a:pt x="2280526" y="157378"/>
                    </a:lnTo>
                    <a:lnTo>
                      <a:pt x="2265172" y="114401"/>
                    </a:lnTo>
                    <a:lnTo>
                      <a:pt x="2241067" y="76479"/>
                    </a:lnTo>
                    <a:lnTo>
                      <a:pt x="2209444" y="44856"/>
                    </a:lnTo>
                    <a:lnTo>
                      <a:pt x="2171535" y="20764"/>
                    </a:lnTo>
                    <a:lnTo>
                      <a:pt x="2128558" y="5397"/>
                    </a:lnTo>
                    <a:lnTo>
                      <a:pt x="2081733" y="0"/>
                    </a:lnTo>
                    <a:lnTo>
                      <a:pt x="2034908" y="5397"/>
                    </a:lnTo>
                    <a:lnTo>
                      <a:pt x="1991931" y="20764"/>
                    </a:lnTo>
                    <a:lnTo>
                      <a:pt x="1954022" y="44856"/>
                    </a:lnTo>
                    <a:lnTo>
                      <a:pt x="1922399" y="76479"/>
                    </a:lnTo>
                    <a:lnTo>
                      <a:pt x="1898294" y="114401"/>
                    </a:lnTo>
                    <a:lnTo>
                      <a:pt x="1882940" y="157378"/>
                    </a:lnTo>
                    <a:lnTo>
                      <a:pt x="1877542" y="204190"/>
                    </a:lnTo>
                    <a:lnTo>
                      <a:pt x="1882940" y="251015"/>
                    </a:lnTo>
                    <a:lnTo>
                      <a:pt x="1898294" y="293992"/>
                    </a:lnTo>
                    <a:lnTo>
                      <a:pt x="1922399" y="331914"/>
                    </a:lnTo>
                    <a:lnTo>
                      <a:pt x="1954022" y="363524"/>
                    </a:lnTo>
                    <a:lnTo>
                      <a:pt x="1991931" y="387629"/>
                    </a:lnTo>
                    <a:lnTo>
                      <a:pt x="2034908" y="402996"/>
                    </a:lnTo>
                    <a:lnTo>
                      <a:pt x="2081733" y="408381"/>
                    </a:lnTo>
                    <a:lnTo>
                      <a:pt x="2128558" y="402996"/>
                    </a:lnTo>
                    <a:lnTo>
                      <a:pt x="2171535" y="387629"/>
                    </a:lnTo>
                    <a:lnTo>
                      <a:pt x="2209444" y="363524"/>
                    </a:lnTo>
                    <a:lnTo>
                      <a:pt x="2241067" y="331914"/>
                    </a:lnTo>
                    <a:lnTo>
                      <a:pt x="2265172" y="293992"/>
                    </a:lnTo>
                    <a:lnTo>
                      <a:pt x="2280526" y="251015"/>
                    </a:lnTo>
                    <a:lnTo>
                      <a:pt x="2285923" y="2041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1" name="object 43">
                <a:extLst>
                  <a:ext uri="{FF2B5EF4-FFF2-40B4-BE49-F238E27FC236}">
                    <a16:creationId xmlns:a16="http://schemas.microsoft.com/office/drawing/2014/main" id="{9FA559E7-2565-FE4E-BF52-42678B1C2E94}"/>
                  </a:ext>
                </a:extLst>
              </p:cNvPr>
              <p:cNvSpPr/>
              <p:nvPr/>
            </p:nvSpPr>
            <p:spPr>
              <a:xfrm>
                <a:off x="9295663" y="2328239"/>
                <a:ext cx="2260600" cy="1315720"/>
              </a:xfrm>
              <a:custGeom>
                <a:avLst/>
                <a:gdLst/>
                <a:ahLst/>
                <a:cxnLst/>
                <a:rect l="l" t="t" r="r" b="b"/>
                <a:pathLst>
                  <a:path w="2260600" h="1315720">
                    <a:moveTo>
                      <a:pt x="382524" y="1123988"/>
                    </a:moveTo>
                    <a:lnTo>
                      <a:pt x="377456" y="1080160"/>
                    </a:lnTo>
                    <a:lnTo>
                      <a:pt x="363054" y="1039952"/>
                    </a:lnTo>
                    <a:lnTo>
                      <a:pt x="340461" y="1004430"/>
                    </a:lnTo>
                    <a:lnTo>
                      <a:pt x="324535" y="988517"/>
                    </a:lnTo>
                    <a:lnTo>
                      <a:pt x="318630" y="982611"/>
                    </a:lnTo>
                    <a:lnTo>
                      <a:pt x="318630" y="1219415"/>
                    </a:lnTo>
                    <a:lnTo>
                      <a:pt x="293776" y="1245755"/>
                    </a:lnTo>
                    <a:lnTo>
                      <a:pt x="263563" y="1265923"/>
                    </a:lnTo>
                    <a:lnTo>
                      <a:pt x="229044" y="1278826"/>
                    </a:lnTo>
                    <a:lnTo>
                      <a:pt x="191262" y="1283373"/>
                    </a:lnTo>
                    <a:lnTo>
                      <a:pt x="153492" y="1278826"/>
                    </a:lnTo>
                    <a:lnTo>
                      <a:pt x="118973" y="1265923"/>
                    </a:lnTo>
                    <a:lnTo>
                      <a:pt x="88760" y="1245755"/>
                    </a:lnTo>
                    <a:lnTo>
                      <a:pt x="63893" y="1219415"/>
                    </a:lnTo>
                    <a:lnTo>
                      <a:pt x="90233" y="1207998"/>
                    </a:lnTo>
                    <a:lnTo>
                      <a:pt x="154774" y="1190536"/>
                    </a:lnTo>
                    <a:lnTo>
                      <a:pt x="227761" y="1190536"/>
                    </a:lnTo>
                    <a:lnTo>
                      <a:pt x="292379" y="1208024"/>
                    </a:lnTo>
                    <a:lnTo>
                      <a:pt x="318630" y="1219415"/>
                    </a:lnTo>
                    <a:lnTo>
                      <a:pt x="318630" y="982611"/>
                    </a:lnTo>
                    <a:lnTo>
                      <a:pt x="310819" y="974801"/>
                    </a:lnTo>
                    <a:lnTo>
                      <a:pt x="282905" y="957033"/>
                    </a:lnTo>
                    <a:lnTo>
                      <a:pt x="282905" y="1080185"/>
                    </a:lnTo>
                    <a:lnTo>
                      <a:pt x="275691" y="1115796"/>
                    </a:lnTo>
                    <a:lnTo>
                      <a:pt x="256044" y="1144930"/>
                    </a:lnTo>
                    <a:lnTo>
                      <a:pt x="226910" y="1164590"/>
                    </a:lnTo>
                    <a:lnTo>
                      <a:pt x="191262" y="1171803"/>
                    </a:lnTo>
                    <a:lnTo>
                      <a:pt x="155625" y="1164590"/>
                    </a:lnTo>
                    <a:lnTo>
                      <a:pt x="126492" y="1144930"/>
                    </a:lnTo>
                    <a:lnTo>
                      <a:pt x="106832" y="1115796"/>
                    </a:lnTo>
                    <a:lnTo>
                      <a:pt x="99618" y="1080160"/>
                    </a:lnTo>
                    <a:lnTo>
                      <a:pt x="106832" y="1044524"/>
                    </a:lnTo>
                    <a:lnTo>
                      <a:pt x="126492" y="1015390"/>
                    </a:lnTo>
                    <a:lnTo>
                      <a:pt x="155625" y="995730"/>
                    </a:lnTo>
                    <a:lnTo>
                      <a:pt x="191262" y="988517"/>
                    </a:lnTo>
                    <a:lnTo>
                      <a:pt x="226910" y="995730"/>
                    </a:lnTo>
                    <a:lnTo>
                      <a:pt x="256044" y="1015390"/>
                    </a:lnTo>
                    <a:lnTo>
                      <a:pt x="275691" y="1044524"/>
                    </a:lnTo>
                    <a:lnTo>
                      <a:pt x="282905" y="1080185"/>
                    </a:lnTo>
                    <a:lnTo>
                      <a:pt x="282905" y="957033"/>
                    </a:lnTo>
                    <a:lnTo>
                      <a:pt x="275310" y="952195"/>
                    </a:lnTo>
                    <a:lnTo>
                      <a:pt x="235064" y="937793"/>
                    </a:lnTo>
                    <a:lnTo>
                      <a:pt x="191262" y="932726"/>
                    </a:lnTo>
                    <a:lnTo>
                      <a:pt x="147472" y="937793"/>
                    </a:lnTo>
                    <a:lnTo>
                      <a:pt x="107226" y="952195"/>
                    </a:lnTo>
                    <a:lnTo>
                      <a:pt x="71716" y="974801"/>
                    </a:lnTo>
                    <a:lnTo>
                      <a:pt x="42075" y="1004430"/>
                    </a:lnTo>
                    <a:lnTo>
                      <a:pt x="19469" y="1039952"/>
                    </a:lnTo>
                    <a:lnTo>
                      <a:pt x="5067" y="1080185"/>
                    </a:lnTo>
                    <a:lnTo>
                      <a:pt x="0" y="1123988"/>
                    </a:lnTo>
                    <a:lnTo>
                      <a:pt x="5067" y="1167790"/>
                    </a:lnTo>
                    <a:lnTo>
                      <a:pt x="19469" y="1208024"/>
                    </a:lnTo>
                    <a:lnTo>
                      <a:pt x="42075" y="1243545"/>
                    </a:lnTo>
                    <a:lnTo>
                      <a:pt x="71716" y="1273175"/>
                    </a:lnTo>
                    <a:lnTo>
                      <a:pt x="107226" y="1295781"/>
                    </a:lnTo>
                    <a:lnTo>
                      <a:pt x="147472" y="1310195"/>
                    </a:lnTo>
                    <a:lnTo>
                      <a:pt x="191262" y="1315250"/>
                    </a:lnTo>
                    <a:lnTo>
                      <a:pt x="235064" y="1310195"/>
                    </a:lnTo>
                    <a:lnTo>
                      <a:pt x="275310" y="1295781"/>
                    </a:lnTo>
                    <a:lnTo>
                      <a:pt x="310819" y="1273175"/>
                    </a:lnTo>
                    <a:lnTo>
                      <a:pt x="340461" y="1243545"/>
                    </a:lnTo>
                    <a:lnTo>
                      <a:pt x="363067" y="1207998"/>
                    </a:lnTo>
                    <a:lnTo>
                      <a:pt x="370319" y="1187742"/>
                    </a:lnTo>
                    <a:lnTo>
                      <a:pt x="376034" y="1171803"/>
                    </a:lnTo>
                    <a:lnTo>
                      <a:pt x="377469" y="1167790"/>
                    </a:lnTo>
                    <a:lnTo>
                      <a:pt x="382524" y="1123988"/>
                    </a:lnTo>
                    <a:close/>
                  </a:path>
                  <a:path w="2260600" h="1315720">
                    <a:moveTo>
                      <a:pt x="382524" y="652716"/>
                    </a:moveTo>
                    <a:lnTo>
                      <a:pt x="377456" y="608888"/>
                    </a:lnTo>
                    <a:lnTo>
                      <a:pt x="363054" y="568680"/>
                    </a:lnTo>
                    <a:lnTo>
                      <a:pt x="340461" y="533171"/>
                    </a:lnTo>
                    <a:lnTo>
                      <a:pt x="324535" y="517245"/>
                    </a:lnTo>
                    <a:lnTo>
                      <a:pt x="318630" y="511340"/>
                    </a:lnTo>
                    <a:lnTo>
                      <a:pt x="318630" y="748144"/>
                    </a:lnTo>
                    <a:lnTo>
                      <a:pt x="293776" y="774484"/>
                    </a:lnTo>
                    <a:lnTo>
                      <a:pt x="263563" y="794651"/>
                    </a:lnTo>
                    <a:lnTo>
                      <a:pt x="229044" y="807554"/>
                    </a:lnTo>
                    <a:lnTo>
                      <a:pt x="191262" y="812101"/>
                    </a:lnTo>
                    <a:lnTo>
                      <a:pt x="153492" y="807554"/>
                    </a:lnTo>
                    <a:lnTo>
                      <a:pt x="118973" y="794651"/>
                    </a:lnTo>
                    <a:lnTo>
                      <a:pt x="88760" y="774484"/>
                    </a:lnTo>
                    <a:lnTo>
                      <a:pt x="63893" y="748144"/>
                    </a:lnTo>
                    <a:lnTo>
                      <a:pt x="90233" y="736727"/>
                    </a:lnTo>
                    <a:lnTo>
                      <a:pt x="154774" y="719264"/>
                    </a:lnTo>
                    <a:lnTo>
                      <a:pt x="227761" y="719264"/>
                    </a:lnTo>
                    <a:lnTo>
                      <a:pt x="292379" y="736752"/>
                    </a:lnTo>
                    <a:lnTo>
                      <a:pt x="318630" y="748144"/>
                    </a:lnTo>
                    <a:lnTo>
                      <a:pt x="318630" y="511340"/>
                    </a:lnTo>
                    <a:lnTo>
                      <a:pt x="310819" y="503529"/>
                    </a:lnTo>
                    <a:lnTo>
                      <a:pt x="282905" y="485762"/>
                    </a:lnTo>
                    <a:lnTo>
                      <a:pt x="282905" y="608914"/>
                    </a:lnTo>
                    <a:lnTo>
                      <a:pt x="275691" y="644525"/>
                    </a:lnTo>
                    <a:lnTo>
                      <a:pt x="256044" y="673658"/>
                    </a:lnTo>
                    <a:lnTo>
                      <a:pt x="226910" y="693318"/>
                    </a:lnTo>
                    <a:lnTo>
                      <a:pt x="191262" y="700532"/>
                    </a:lnTo>
                    <a:lnTo>
                      <a:pt x="155625" y="693318"/>
                    </a:lnTo>
                    <a:lnTo>
                      <a:pt x="126492" y="673658"/>
                    </a:lnTo>
                    <a:lnTo>
                      <a:pt x="106832" y="644525"/>
                    </a:lnTo>
                    <a:lnTo>
                      <a:pt x="99618" y="608888"/>
                    </a:lnTo>
                    <a:lnTo>
                      <a:pt x="106832" y="573252"/>
                    </a:lnTo>
                    <a:lnTo>
                      <a:pt x="126492" y="544118"/>
                    </a:lnTo>
                    <a:lnTo>
                      <a:pt x="155625" y="524459"/>
                    </a:lnTo>
                    <a:lnTo>
                      <a:pt x="191262" y="517245"/>
                    </a:lnTo>
                    <a:lnTo>
                      <a:pt x="226910" y="524459"/>
                    </a:lnTo>
                    <a:lnTo>
                      <a:pt x="256044" y="544118"/>
                    </a:lnTo>
                    <a:lnTo>
                      <a:pt x="275691" y="573252"/>
                    </a:lnTo>
                    <a:lnTo>
                      <a:pt x="282905" y="608914"/>
                    </a:lnTo>
                    <a:lnTo>
                      <a:pt x="282905" y="485762"/>
                    </a:lnTo>
                    <a:lnTo>
                      <a:pt x="275310" y="480923"/>
                    </a:lnTo>
                    <a:lnTo>
                      <a:pt x="235064" y="466521"/>
                    </a:lnTo>
                    <a:lnTo>
                      <a:pt x="191262" y="461454"/>
                    </a:lnTo>
                    <a:lnTo>
                      <a:pt x="147472" y="466521"/>
                    </a:lnTo>
                    <a:lnTo>
                      <a:pt x="107226" y="480923"/>
                    </a:lnTo>
                    <a:lnTo>
                      <a:pt x="71716" y="503529"/>
                    </a:lnTo>
                    <a:lnTo>
                      <a:pt x="42075" y="533171"/>
                    </a:lnTo>
                    <a:lnTo>
                      <a:pt x="19469" y="568680"/>
                    </a:lnTo>
                    <a:lnTo>
                      <a:pt x="5067" y="608914"/>
                    </a:lnTo>
                    <a:lnTo>
                      <a:pt x="0" y="652716"/>
                    </a:lnTo>
                    <a:lnTo>
                      <a:pt x="5067" y="696518"/>
                    </a:lnTo>
                    <a:lnTo>
                      <a:pt x="19469" y="736752"/>
                    </a:lnTo>
                    <a:lnTo>
                      <a:pt x="42075" y="772274"/>
                    </a:lnTo>
                    <a:lnTo>
                      <a:pt x="71716" y="801916"/>
                    </a:lnTo>
                    <a:lnTo>
                      <a:pt x="107226" y="824509"/>
                    </a:lnTo>
                    <a:lnTo>
                      <a:pt x="147472" y="838923"/>
                    </a:lnTo>
                    <a:lnTo>
                      <a:pt x="191262" y="843978"/>
                    </a:lnTo>
                    <a:lnTo>
                      <a:pt x="235064" y="838923"/>
                    </a:lnTo>
                    <a:lnTo>
                      <a:pt x="275310" y="824509"/>
                    </a:lnTo>
                    <a:lnTo>
                      <a:pt x="294805" y="812101"/>
                    </a:lnTo>
                    <a:lnTo>
                      <a:pt x="310819" y="801916"/>
                    </a:lnTo>
                    <a:lnTo>
                      <a:pt x="340461" y="772274"/>
                    </a:lnTo>
                    <a:lnTo>
                      <a:pt x="363067" y="736727"/>
                    </a:lnTo>
                    <a:lnTo>
                      <a:pt x="370319" y="716470"/>
                    </a:lnTo>
                    <a:lnTo>
                      <a:pt x="376034" y="700532"/>
                    </a:lnTo>
                    <a:lnTo>
                      <a:pt x="377469" y="696518"/>
                    </a:lnTo>
                    <a:lnTo>
                      <a:pt x="382524" y="652716"/>
                    </a:lnTo>
                    <a:close/>
                  </a:path>
                  <a:path w="2260600" h="1315720">
                    <a:moveTo>
                      <a:pt x="382524" y="191262"/>
                    </a:moveTo>
                    <a:lnTo>
                      <a:pt x="377456" y="147434"/>
                    </a:lnTo>
                    <a:lnTo>
                      <a:pt x="363054" y="107226"/>
                    </a:lnTo>
                    <a:lnTo>
                      <a:pt x="340461" y="71704"/>
                    </a:lnTo>
                    <a:lnTo>
                      <a:pt x="324535" y="55791"/>
                    </a:lnTo>
                    <a:lnTo>
                      <a:pt x="318630" y="49885"/>
                    </a:lnTo>
                    <a:lnTo>
                      <a:pt x="318630" y="286689"/>
                    </a:lnTo>
                    <a:lnTo>
                      <a:pt x="293776" y="313029"/>
                    </a:lnTo>
                    <a:lnTo>
                      <a:pt x="263563" y="333197"/>
                    </a:lnTo>
                    <a:lnTo>
                      <a:pt x="229044" y="346100"/>
                    </a:lnTo>
                    <a:lnTo>
                      <a:pt x="191262" y="350647"/>
                    </a:lnTo>
                    <a:lnTo>
                      <a:pt x="153492" y="346100"/>
                    </a:lnTo>
                    <a:lnTo>
                      <a:pt x="118973" y="333197"/>
                    </a:lnTo>
                    <a:lnTo>
                      <a:pt x="88760" y="313029"/>
                    </a:lnTo>
                    <a:lnTo>
                      <a:pt x="63893" y="286689"/>
                    </a:lnTo>
                    <a:lnTo>
                      <a:pt x="90233" y="275259"/>
                    </a:lnTo>
                    <a:lnTo>
                      <a:pt x="154774" y="257810"/>
                    </a:lnTo>
                    <a:lnTo>
                      <a:pt x="227761" y="257810"/>
                    </a:lnTo>
                    <a:lnTo>
                      <a:pt x="292379" y="275297"/>
                    </a:lnTo>
                    <a:lnTo>
                      <a:pt x="318630" y="286689"/>
                    </a:lnTo>
                    <a:lnTo>
                      <a:pt x="318630" y="49885"/>
                    </a:lnTo>
                    <a:lnTo>
                      <a:pt x="310819" y="42075"/>
                    </a:lnTo>
                    <a:lnTo>
                      <a:pt x="282905" y="24307"/>
                    </a:lnTo>
                    <a:lnTo>
                      <a:pt x="282905" y="147459"/>
                    </a:lnTo>
                    <a:lnTo>
                      <a:pt x="275691" y="183070"/>
                    </a:lnTo>
                    <a:lnTo>
                      <a:pt x="256044" y="212204"/>
                    </a:lnTo>
                    <a:lnTo>
                      <a:pt x="226910" y="231863"/>
                    </a:lnTo>
                    <a:lnTo>
                      <a:pt x="191262" y="239077"/>
                    </a:lnTo>
                    <a:lnTo>
                      <a:pt x="155625" y="231863"/>
                    </a:lnTo>
                    <a:lnTo>
                      <a:pt x="126492" y="212204"/>
                    </a:lnTo>
                    <a:lnTo>
                      <a:pt x="106832" y="183070"/>
                    </a:lnTo>
                    <a:lnTo>
                      <a:pt x="99618" y="147434"/>
                    </a:lnTo>
                    <a:lnTo>
                      <a:pt x="106832" y="111798"/>
                    </a:lnTo>
                    <a:lnTo>
                      <a:pt x="126492" y="82664"/>
                    </a:lnTo>
                    <a:lnTo>
                      <a:pt x="155625" y="63004"/>
                    </a:lnTo>
                    <a:lnTo>
                      <a:pt x="191262" y="55791"/>
                    </a:lnTo>
                    <a:lnTo>
                      <a:pt x="226910" y="63004"/>
                    </a:lnTo>
                    <a:lnTo>
                      <a:pt x="256044" y="82664"/>
                    </a:lnTo>
                    <a:lnTo>
                      <a:pt x="275691" y="111798"/>
                    </a:lnTo>
                    <a:lnTo>
                      <a:pt x="282905" y="147459"/>
                    </a:lnTo>
                    <a:lnTo>
                      <a:pt x="282905" y="24307"/>
                    </a:lnTo>
                    <a:lnTo>
                      <a:pt x="275310" y="19469"/>
                    </a:lnTo>
                    <a:lnTo>
                      <a:pt x="235064" y="5054"/>
                    </a:lnTo>
                    <a:lnTo>
                      <a:pt x="191262" y="0"/>
                    </a:lnTo>
                    <a:lnTo>
                      <a:pt x="147472" y="5054"/>
                    </a:lnTo>
                    <a:lnTo>
                      <a:pt x="107226" y="19469"/>
                    </a:lnTo>
                    <a:lnTo>
                      <a:pt x="71716" y="42075"/>
                    </a:lnTo>
                    <a:lnTo>
                      <a:pt x="42075" y="71704"/>
                    </a:lnTo>
                    <a:lnTo>
                      <a:pt x="19469" y="107226"/>
                    </a:lnTo>
                    <a:lnTo>
                      <a:pt x="5067" y="147459"/>
                    </a:lnTo>
                    <a:lnTo>
                      <a:pt x="0" y="191262"/>
                    </a:lnTo>
                    <a:lnTo>
                      <a:pt x="5067" y="235064"/>
                    </a:lnTo>
                    <a:lnTo>
                      <a:pt x="19469" y="275297"/>
                    </a:lnTo>
                    <a:lnTo>
                      <a:pt x="42075" y="310807"/>
                    </a:lnTo>
                    <a:lnTo>
                      <a:pt x="71716" y="340448"/>
                    </a:lnTo>
                    <a:lnTo>
                      <a:pt x="107226" y="363054"/>
                    </a:lnTo>
                    <a:lnTo>
                      <a:pt x="147472" y="377456"/>
                    </a:lnTo>
                    <a:lnTo>
                      <a:pt x="191262" y="382524"/>
                    </a:lnTo>
                    <a:lnTo>
                      <a:pt x="235064" y="377456"/>
                    </a:lnTo>
                    <a:lnTo>
                      <a:pt x="275310" y="363054"/>
                    </a:lnTo>
                    <a:lnTo>
                      <a:pt x="310819" y="340448"/>
                    </a:lnTo>
                    <a:lnTo>
                      <a:pt x="340461" y="310807"/>
                    </a:lnTo>
                    <a:lnTo>
                      <a:pt x="363067" y="275259"/>
                    </a:lnTo>
                    <a:lnTo>
                      <a:pt x="370319" y="255016"/>
                    </a:lnTo>
                    <a:lnTo>
                      <a:pt x="376034" y="239077"/>
                    </a:lnTo>
                    <a:lnTo>
                      <a:pt x="377469" y="235064"/>
                    </a:lnTo>
                    <a:lnTo>
                      <a:pt x="382524" y="191262"/>
                    </a:lnTo>
                    <a:close/>
                  </a:path>
                  <a:path w="2260600" h="1315720">
                    <a:moveTo>
                      <a:pt x="870165" y="1123988"/>
                    </a:moveTo>
                    <a:lnTo>
                      <a:pt x="865098" y="1080160"/>
                    </a:lnTo>
                    <a:lnTo>
                      <a:pt x="850696" y="1039952"/>
                    </a:lnTo>
                    <a:lnTo>
                      <a:pt x="828103" y="1004430"/>
                    </a:lnTo>
                    <a:lnTo>
                      <a:pt x="812177" y="988517"/>
                    </a:lnTo>
                    <a:lnTo>
                      <a:pt x="806272" y="982611"/>
                    </a:lnTo>
                    <a:lnTo>
                      <a:pt x="806272" y="1219415"/>
                    </a:lnTo>
                    <a:lnTo>
                      <a:pt x="781418" y="1245755"/>
                    </a:lnTo>
                    <a:lnTo>
                      <a:pt x="751205" y="1265923"/>
                    </a:lnTo>
                    <a:lnTo>
                      <a:pt x="716686" y="1278826"/>
                    </a:lnTo>
                    <a:lnTo>
                      <a:pt x="678903" y="1283373"/>
                    </a:lnTo>
                    <a:lnTo>
                      <a:pt x="641121" y="1278826"/>
                    </a:lnTo>
                    <a:lnTo>
                      <a:pt x="606602" y="1265923"/>
                    </a:lnTo>
                    <a:lnTo>
                      <a:pt x="576402" y="1245755"/>
                    </a:lnTo>
                    <a:lnTo>
                      <a:pt x="551535" y="1219415"/>
                    </a:lnTo>
                    <a:lnTo>
                      <a:pt x="577875" y="1207998"/>
                    </a:lnTo>
                    <a:lnTo>
                      <a:pt x="642416" y="1190536"/>
                    </a:lnTo>
                    <a:lnTo>
                      <a:pt x="715403" y="1190536"/>
                    </a:lnTo>
                    <a:lnTo>
                      <a:pt x="780021" y="1208024"/>
                    </a:lnTo>
                    <a:lnTo>
                      <a:pt x="806272" y="1219415"/>
                    </a:lnTo>
                    <a:lnTo>
                      <a:pt x="806272" y="982611"/>
                    </a:lnTo>
                    <a:lnTo>
                      <a:pt x="798461" y="974801"/>
                    </a:lnTo>
                    <a:lnTo>
                      <a:pt x="770547" y="957046"/>
                    </a:lnTo>
                    <a:lnTo>
                      <a:pt x="770547" y="1080185"/>
                    </a:lnTo>
                    <a:lnTo>
                      <a:pt x="763333" y="1115796"/>
                    </a:lnTo>
                    <a:lnTo>
                      <a:pt x="743673" y="1144930"/>
                    </a:lnTo>
                    <a:lnTo>
                      <a:pt x="714540" y="1164590"/>
                    </a:lnTo>
                    <a:lnTo>
                      <a:pt x="678903" y="1171803"/>
                    </a:lnTo>
                    <a:lnTo>
                      <a:pt x="643267" y="1164590"/>
                    </a:lnTo>
                    <a:lnTo>
                      <a:pt x="614133" y="1144930"/>
                    </a:lnTo>
                    <a:lnTo>
                      <a:pt x="594474" y="1115796"/>
                    </a:lnTo>
                    <a:lnTo>
                      <a:pt x="587260" y="1080160"/>
                    </a:lnTo>
                    <a:lnTo>
                      <a:pt x="594474" y="1044524"/>
                    </a:lnTo>
                    <a:lnTo>
                      <a:pt x="614133" y="1015390"/>
                    </a:lnTo>
                    <a:lnTo>
                      <a:pt x="643267" y="995730"/>
                    </a:lnTo>
                    <a:lnTo>
                      <a:pt x="678903" y="988517"/>
                    </a:lnTo>
                    <a:lnTo>
                      <a:pt x="714540" y="995730"/>
                    </a:lnTo>
                    <a:lnTo>
                      <a:pt x="743673" y="1015390"/>
                    </a:lnTo>
                    <a:lnTo>
                      <a:pt x="763333" y="1044524"/>
                    </a:lnTo>
                    <a:lnTo>
                      <a:pt x="770547" y="1080185"/>
                    </a:lnTo>
                    <a:lnTo>
                      <a:pt x="770547" y="957046"/>
                    </a:lnTo>
                    <a:lnTo>
                      <a:pt x="762939" y="952195"/>
                    </a:lnTo>
                    <a:lnTo>
                      <a:pt x="722706" y="937793"/>
                    </a:lnTo>
                    <a:lnTo>
                      <a:pt x="678903" y="932726"/>
                    </a:lnTo>
                    <a:lnTo>
                      <a:pt x="635101" y="937793"/>
                    </a:lnTo>
                    <a:lnTo>
                      <a:pt x="594868" y="952195"/>
                    </a:lnTo>
                    <a:lnTo>
                      <a:pt x="559358" y="974801"/>
                    </a:lnTo>
                    <a:lnTo>
                      <a:pt x="529717" y="1004430"/>
                    </a:lnTo>
                    <a:lnTo>
                      <a:pt x="507111" y="1039952"/>
                    </a:lnTo>
                    <a:lnTo>
                      <a:pt x="492709" y="1080185"/>
                    </a:lnTo>
                    <a:lnTo>
                      <a:pt x="487641" y="1123988"/>
                    </a:lnTo>
                    <a:lnTo>
                      <a:pt x="492709" y="1167790"/>
                    </a:lnTo>
                    <a:lnTo>
                      <a:pt x="507111" y="1208024"/>
                    </a:lnTo>
                    <a:lnTo>
                      <a:pt x="529717" y="1243545"/>
                    </a:lnTo>
                    <a:lnTo>
                      <a:pt x="559358" y="1273175"/>
                    </a:lnTo>
                    <a:lnTo>
                      <a:pt x="594868" y="1295781"/>
                    </a:lnTo>
                    <a:lnTo>
                      <a:pt x="635101" y="1310195"/>
                    </a:lnTo>
                    <a:lnTo>
                      <a:pt x="678903" y="1315250"/>
                    </a:lnTo>
                    <a:lnTo>
                      <a:pt x="722706" y="1310195"/>
                    </a:lnTo>
                    <a:lnTo>
                      <a:pt x="762939" y="1295781"/>
                    </a:lnTo>
                    <a:lnTo>
                      <a:pt x="798461" y="1273175"/>
                    </a:lnTo>
                    <a:lnTo>
                      <a:pt x="828103" y="1243545"/>
                    </a:lnTo>
                    <a:lnTo>
                      <a:pt x="850709" y="1207998"/>
                    </a:lnTo>
                    <a:lnTo>
                      <a:pt x="857961" y="1187742"/>
                    </a:lnTo>
                    <a:lnTo>
                      <a:pt x="863676" y="1171803"/>
                    </a:lnTo>
                    <a:lnTo>
                      <a:pt x="865111" y="1167790"/>
                    </a:lnTo>
                    <a:lnTo>
                      <a:pt x="870165" y="1123988"/>
                    </a:lnTo>
                    <a:close/>
                  </a:path>
                  <a:path w="2260600" h="1315720">
                    <a:moveTo>
                      <a:pt x="870165" y="652716"/>
                    </a:moveTo>
                    <a:lnTo>
                      <a:pt x="865098" y="608888"/>
                    </a:lnTo>
                    <a:lnTo>
                      <a:pt x="850696" y="568680"/>
                    </a:lnTo>
                    <a:lnTo>
                      <a:pt x="828103" y="533171"/>
                    </a:lnTo>
                    <a:lnTo>
                      <a:pt x="812177" y="517245"/>
                    </a:lnTo>
                    <a:lnTo>
                      <a:pt x="806272" y="511340"/>
                    </a:lnTo>
                    <a:lnTo>
                      <a:pt x="806272" y="748144"/>
                    </a:lnTo>
                    <a:lnTo>
                      <a:pt x="781418" y="774484"/>
                    </a:lnTo>
                    <a:lnTo>
                      <a:pt x="751205" y="794651"/>
                    </a:lnTo>
                    <a:lnTo>
                      <a:pt x="716686" y="807554"/>
                    </a:lnTo>
                    <a:lnTo>
                      <a:pt x="678903" y="812101"/>
                    </a:lnTo>
                    <a:lnTo>
                      <a:pt x="641121" y="807554"/>
                    </a:lnTo>
                    <a:lnTo>
                      <a:pt x="606602" y="794651"/>
                    </a:lnTo>
                    <a:lnTo>
                      <a:pt x="576402" y="774484"/>
                    </a:lnTo>
                    <a:lnTo>
                      <a:pt x="551535" y="748144"/>
                    </a:lnTo>
                    <a:lnTo>
                      <a:pt x="577875" y="736727"/>
                    </a:lnTo>
                    <a:lnTo>
                      <a:pt x="642416" y="719264"/>
                    </a:lnTo>
                    <a:lnTo>
                      <a:pt x="715403" y="719264"/>
                    </a:lnTo>
                    <a:lnTo>
                      <a:pt x="780021" y="736752"/>
                    </a:lnTo>
                    <a:lnTo>
                      <a:pt x="806272" y="748144"/>
                    </a:lnTo>
                    <a:lnTo>
                      <a:pt x="806272" y="511340"/>
                    </a:lnTo>
                    <a:lnTo>
                      <a:pt x="798461" y="503529"/>
                    </a:lnTo>
                    <a:lnTo>
                      <a:pt x="770547" y="485775"/>
                    </a:lnTo>
                    <a:lnTo>
                      <a:pt x="770547" y="608914"/>
                    </a:lnTo>
                    <a:lnTo>
                      <a:pt x="763333" y="644525"/>
                    </a:lnTo>
                    <a:lnTo>
                      <a:pt x="743673" y="673658"/>
                    </a:lnTo>
                    <a:lnTo>
                      <a:pt x="714540" y="693318"/>
                    </a:lnTo>
                    <a:lnTo>
                      <a:pt x="678903" y="700532"/>
                    </a:lnTo>
                    <a:lnTo>
                      <a:pt x="643267" y="693318"/>
                    </a:lnTo>
                    <a:lnTo>
                      <a:pt x="614133" y="673658"/>
                    </a:lnTo>
                    <a:lnTo>
                      <a:pt x="594474" y="644525"/>
                    </a:lnTo>
                    <a:lnTo>
                      <a:pt x="587260" y="608888"/>
                    </a:lnTo>
                    <a:lnTo>
                      <a:pt x="594474" y="573252"/>
                    </a:lnTo>
                    <a:lnTo>
                      <a:pt x="614133" y="544118"/>
                    </a:lnTo>
                    <a:lnTo>
                      <a:pt x="643267" y="524459"/>
                    </a:lnTo>
                    <a:lnTo>
                      <a:pt x="678903" y="517245"/>
                    </a:lnTo>
                    <a:lnTo>
                      <a:pt x="714540" y="524459"/>
                    </a:lnTo>
                    <a:lnTo>
                      <a:pt x="743673" y="544118"/>
                    </a:lnTo>
                    <a:lnTo>
                      <a:pt x="763333" y="573252"/>
                    </a:lnTo>
                    <a:lnTo>
                      <a:pt x="770547" y="608914"/>
                    </a:lnTo>
                    <a:lnTo>
                      <a:pt x="770547" y="485775"/>
                    </a:lnTo>
                    <a:lnTo>
                      <a:pt x="762939" y="480923"/>
                    </a:lnTo>
                    <a:lnTo>
                      <a:pt x="722706" y="466521"/>
                    </a:lnTo>
                    <a:lnTo>
                      <a:pt x="678903" y="461454"/>
                    </a:lnTo>
                    <a:lnTo>
                      <a:pt x="635101" y="466521"/>
                    </a:lnTo>
                    <a:lnTo>
                      <a:pt x="594868" y="480923"/>
                    </a:lnTo>
                    <a:lnTo>
                      <a:pt x="559358" y="503529"/>
                    </a:lnTo>
                    <a:lnTo>
                      <a:pt x="529717" y="533171"/>
                    </a:lnTo>
                    <a:lnTo>
                      <a:pt x="507111" y="568680"/>
                    </a:lnTo>
                    <a:lnTo>
                      <a:pt x="492709" y="608914"/>
                    </a:lnTo>
                    <a:lnTo>
                      <a:pt x="487641" y="652716"/>
                    </a:lnTo>
                    <a:lnTo>
                      <a:pt x="492709" y="696518"/>
                    </a:lnTo>
                    <a:lnTo>
                      <a:pt x="507111" y="736752"/>
                    </a:lnTo>
                    <a:lnTo>
                      <a:pt x="529717" y="772274"/>
                    </a:lnTo>
                    <a:lnTo>
                      <a:pt x="559358" y="801916"/>
                    </a:lnTo>
                    <a:lnTo>
                      <a:pt x="594868" y="824509"/>
                    </a:lnTo>
                    <a:lnTo>
                      <a:pt x="635101" y="838923"/>
                    </a:lnTo>
                    <a:lnTo>
                      <a:pt x="678903" y="843978"/>
                    </a:lnTo>
                    <a:lnTo>
                      <a:pt x="722706" y="838923"/>
                    </a:lnTo>
                    <a:lnTo>
                      <a:pt x="762939" y="824509"/>
                    </a:lnTo>
                    <a:lnTo>
                      <a:pt x="782447" y="812101"/>
                    </a:lnTo>
                    <a:lnTo>
                      <a:pt x="798461" y="801916"/>
                    </a:lnTo>
                    <a:lnTo>
                      <a:pt x="828103" y="772274"/>
                    </a:lnTo>
                    <a:lnTo>
                      <a:pt x="850709" y="736727"/>
                    </a:lnTo>
                    <a:lnTo>
                      <a:pt x="857961" y="716470"/>
                    </a:lnTo>
                    <a:lnTo>
                      <a:pt x="863676" y="700532"/>
                    </a:lnTo>
                    <a:lnTo>
                      <a:pt x="865111" y="696518"/>
                    </a:lnTo>
                    <a:lnTo>
                      <a:pt x="870165" y="652716"/>
                    </a:lnTo>
                    <a:close/>
                  </a:path>
                  <a:path w="2260600" h="1315720">
                    <a:moveTo>
                      <a:pt x="870165" y="191262"/>
                    </a:moveTo>
                    <a:lnTo>
                      <a:pt x="865098" y="147434"/>
                    </a:lnTo>
                    <a:lnTo>
                      <a:pt x="850696" y="107226"/>
                    </a:lnTo>
                    <a:lnTo>
                      <a:pt x="828103" y="71704"/>
                    </a:lnTo>
                    <a:lnTo>
                      <a:pt x="812177" y="55791"/>
                    </a:lnTo>
                    <a:lnTo>
                      <a:pt x="806272" y="49885"/>
                    </a:lnTo>
                    <a:lnTo>
                      <a:pt x="806272" y="286689"/>
                    </a:lnTo>
                    <a:lnTo>
                      <a:pt x="781418" y="313029"/>
                    </a:lnTo>
                    <a:lnTo>
                      <a:pt x="751205" y="333197"/>
                    </a:lnTo>
                    <a:lnTo>
                      <a:pt x="716686" y="346100"/>
                    </a:lnTo>
                    <a:lnTo>
                      <a:pt x="678903" y="350647"/>
                    </a:lnTo>
                    <a:lnTo>
                      <a:pt x="641121" y="346100"/>
                    </a:lnTo>
                    <a:lnTo>
                      <a:pt x="606602" y="333197"/>
                    </a:lnTo>
                    <a:lnTo>
                      <a:pt x="576402" y="313029"/>
                    </a:lnTo>
                    <a:lnTo>
                      <a:pt x="551535" y="286689"/>
                    </a:lnTo>
                    <a:lnTo>
                      <a:pt x="577875" y="275259"/>
                    </a:lnTo>
                    <a:lnTo>
                      <a:pt x="642416" y="257810"/>
                    </a:lnTo>
                    <a:lnTo>
                      <a:pt x="715403" y="257810"/>
                    </a:lnTo>
                    <a:lnTo>
                      <a:pt x="780021" y="275297"/>
                    </a:lnTo>
                    <a:lnTo>
                      <a:pt x="806272" y="286689"/>
                    </a:lnTo>
                    <a:lnTo>
                      <a:pt x="806272" y="49885"/>
                    </a:lnTo>
                    <a:lnTo>
                      <a:pt x="798461" y="42075"/>
                    </a:lnTo>
                    <a:lnTo>
                      <a:pt x="770547" y="24320"/>
                    </a:lnTo>
                    <a:lnTo>
                      <a:pt x="770547" y="147459"/>
                    </a:lnTo>
                    <a:lnTo>
                      <a:pt x="763333" y="183070"/>
                    </a:lnTo>
                    <a:lnTo>
                      <a:pt x="743673" y="212204"/>
                    </a:lnTo>
                    <a:lnTo>
                      <a:pt x="714540" y="231863"/>
                    </a:lnTo>
                    <a:lnTo>
                      <a:pt x="678903" y="239077"/>
                    </a:lnTo>
                    <a:lnTo>
                      <a:pt x="643267" y="231863"/>
                    </a:lnTo>
                    <a:lnTo>
                      <a:pt x="614133" y="212204"/>
                    </a:lnTo>
                    <a:lnTo>
                      <a:pt x="594474" y="183070"/>
                    </a:lnTo>
                    <a:lnTo>
                      <a:pt x="587260" y="147434"/>
                    </a:lnTo>
                    <a:lnTo>
                      <a:pt x="594474" y="111798"/>
                    </a:lnTo>
                    <a:lnTo>
                      <a:pt x="614133" y="82664"/>
                    </a:lnTo>
                    <a:lnTo>
                      <a:pt x="643267" y="63004"/>
                    </a:lnTo>
                    <a:lnTo>
                      <a:pt x="678903" y="55791"/>
                    </a:lnTo>
                    <a:lnTo>
                      <a:pt x="714540" y="63004"/>
                    </a:lnTo>
                    <a:lnTo>
                      <a:pt x="743673" y="82664"/>
                    </a:lnTo>
                    <a:lnTo>
                      <a:pt x="763333" y="111798"/>
                    </a:lnTo>
                    <a:lnTo>
                      <a:pt x="770547" y="147459"/>
                    </a:lnTo>
                    <a:lnTo>
                      <a:pt x="770547" y="24320"/>
                    </a:lnTo>
                    <a:lnTo>
                      <a:pt x="762939" y="19469"/>
                    </a:lnTo>
                    <a:lnTo>
                      <a:pt x="722706" y="5054"/>
                    </a:lnTo>
                    <a:lnTo>
                      <a:pt x="678903" y="0"/>
                    </a:lnTo>
                    <a:lnTo>
                      <a:pt x="635101" y="5054"/>
                    </a:lnTo>
                    <a:lnTo>
                      <a:pt x="594868" y="19469"/>
                    </a:lnTo>
                    <a:lnTo>
                      <a:pt x="559358" y="42075"/>
                    </a:lnTo>
                    <a:lnTo>
                      <a:pt x="529717" y="71704"/>
                    </a:lnTo>
                    <a:lnTo>
                      <a:pt x="507111" y="107226"/>
                    </a:lnTo>
                    <a:lnTo>
                      <a:pt x="492709" y="147459"/>
                    </a:lnTo>
                    <a:lnTo>
                      <a:pt x="487641" y="191262"/>
                    </a:lnTo>
                    <a:lnTo>
                      <a:pt x="492709" y="235064"/>
                    </a:lnTo>
                    <a:lnTo>
                      <a:pt x="507111" y="275297"/>
                    </a:lnTo>
                    <a:lnTo>
                      <a:pt x="529717" y="310807"/>
                    </a:lnTo>
                    <a:lnTo>
                      <a:pt x="559358" y="340448"/>
                    </a:lnTo>
                    <a:lnTo>
                      <a:pt x="594868" y="363054"/>
                    </a:lnTo>
                    <a:lnTo>
                      <a:pt x="635101" y="377456"/>
                    </a:lnTo>
                    <a:lnTo>
                      <a:pt x="678903" y="382524"/>
                    </a:lnTo>
                    <a:lnTo>
                      <a:pt x="722706" y="377456"/>
                    </a:lnTo>
                    <a:lnTo>
                      <a:pt x="762939" y="363054"/>
                    </a:lnTo>
                    <a:lnTo>
                      <a:pt x="798461" y="340448"/>
                    </a:lnTo>
                    <a:lnTo>
                      <a:pt x="828103" y="310807"/>
                    </a:lnTo>
                    <a:lnTo>
                      <a:pt x="850709" y="275259"/>
                    </a:lnTo>
                    <a:lnTo>
                      <a:pt x="857961" y="255016"/>
                    </a:lnTo>
                    <a:lnTo>
                      <a:pt x="863676" y="239077"/>
                    </a:lnTo>
                    <a:lnTo>
                      <a:pt x="865111" y="235064"/>
                    </a:lnTo>
                    <a:lnTo>
                      <a:pt x="870165" y="191262"/>
                    </a:lnTo>
                    <a:close/>
                  </a:path>
                  <a:path w="2260600" h="1315720">
                    <a:moveTo>
                      <a:pt x="1333474" y="1123988"/>
                    </a:moveTo>
                    <a:lnTo>
                      <a:pt x="1328394" y="1080160"/>
                    </a:lnTo>
                    <a:lnTo>
                      <a:pt x="1314005" y="1039952"/>
                    </a:lnTo>
                    <a:lnTo>
                      <a:pt x="1291399" y="1004430"/>
                    </a:lnTo>
                    <a:lnTo>
                      <a:pt x="1275473" y="988517"/>
                    </a:lnTo>
                    <a:lnTo>
                      <a:pt x="1269580" y="982624"/>
                    </a:lnTo>
                    <a:lnTo>
                      <a:pt x="1269580" y="1219415"/>
                    </a:lnTo>
                    <a:lnTo>
                      <a:pt x="1244714" y="1245755"/>
                    </a:lnTo>
                    <a:lnTo>
                      <a:pt x="1214501" y="1265923"/>
                    </a:lnTo>
                    <a:lnTo>
                      <a:pt x="1179982" y="1278826"/>
                    </a:lnTo>
                    <a:lnTo>
                      <a:pt x="1142212" y="1283373"/>
                    </a:lnTo>
                    <a:lnTo>
                      <a:pt x="1104430" y="1278826"/>
                    </a:lnTo>
                    <a:lnTo>
                      <a:pt x="1069911" y="1265923"/>
                    </a:lnTo>
                    <a:lnTo>
                      <a:pt x="1039698" y="1245755"/>
                    </a:lnTo>
                    <a:lnTo>
                      <a:pt x="1014844" y="1219415"/>
                    </a:lnTo>
                    <a:lnTo>
                      <a:pt x="1041171" y="1207998"/>
                    </a:lnTo>
                    <a:lnTo>
                      <a:pt x="1105712" y="1190536"/>
                    </a:lnTo>
                    <a:lnTo>
                      <a:pt x="1178699" y="1190536"/>
                    </a:lnTo>
                    <a:lnTo>
                      <a:pt x="1243317" y="1208024"/>
                    </a:lnTo>
                    <a:lnTo>
                      <a:pt x="1269580" y="1219415"/>
                    </a:lnTo>
                    <a:lnTo>
                      <a:pt x="1269580" y="982624"/>
                    </a:lnTo>
                    <a:lnTo>
                      <a:pt x="1261757" y="974801"/>
                    </a:lnTo>
                    <a:lnTo>
                      <a:pt x="1233843" y="957033"/>
                    </a:lnTo>
                    <a:lnTo>
                      <a:pt x="1233843" y="1080185"/>
                    </a:lnTo>
                    <a:lnTo>
                      <a:pt x="1226642" y="1115796"/>
                    </a:lnTo>
                    <a:lnTo>
                      <a:pt x="1206982" y="1144930"/>
                    </a:lnTo>
                    <a:lnTo>
                      <a:pt x="1177848" y="1164590"/>
                    </a:lnTo>
                    <a:lnTo>
                      <a:pt x="1142212" y="1171803"/>
                    </a:lnTo>
                    <a:lnTo>
                      <a:pt x="1106563" y="1164590"/>
                    </a:lnTo>
                    <a:lnTo>
                      <a:pt x="1077429" y="1144930"/>
                    </a:lnTo>
                    <a:lnTo>
                      <a:pt x="1057783" y="1115796"/>
                    </a:lnTo>
                    <a:lnTo>
                      <a:pt x="1050569" y="1080160"/>
                    </a:lnTo>
                    <a:lnTo>
                      <a:pt x="1057783" y="1044524"/>
                    </a:lnTo>
                    <a:lnTo>
                      <a:pt x="1077429" y="1015390"/>
                    </a:lnTo>
                    <a:lnTo>
                      <a:pt x="1106563" y="995730"/>
                    </a:lnTo>
                    <a:lnTo>
                      <a:pt x="1142212" y="988517"/>
                    </a:lnTo>
                    <a:lnTo>
                      <a:pt x="1177848" y="995730"/>
                    </a:lnTo>
                    <a:lnTo>
                      <a:pt x="1206982" y="1015390"/>
                    </a:lnTo>
                    <a:lnTo>
                      <a:pt x="1226642" y="1044524"/>
                    </a:lnTo>
                    <a:lnTo>
                      <a:pt x="1233843" y="1080185"/>
                    </a:lnTo>
                    <a:lnTo>
                      <a:pt x="1233843" y="957033"/>
                    </a:lnTo>
                    <a:lnTo>
                      <a:pt x="1226248" y="952195"/>
                    </a:lnTo>
                    <a:lnTo>
                      <a:pt x="1186002" y="937793"/>
                    </a:lnTo>
                    <a:lnTo>
                      <a:pt x="1142212" y="932726"/>
                    </a:lnTo>
                    <a:lnTo>
                      <a:pt x="1098410" y="937793"/>
                    </a:lnTo>
                    <a:lnTo>
                      <a:pt x="1058164" y="952195"/>
                    </a:lnTo>
                    <a:lnTo>
                      <a:pt x="1022654" y="974801"/>
                    </a:lnTo>
                    <a:lnTo>
                      <a:pt x="993013" y="1004430"/>
                    </a:lnTo>
                    <a:lnTo>
                      <a:pt x="970419" y="1039952"/>
                    </a:lnTo>
                    <a:lnTo>
                      <a:pt x="956005" y="1080185"/>
                    </a:lnTo>
                    <a:lnTo>
                      <a:pt x="950950" y="1123988"/>
                    </a:lnTo>
                    <a:lnTo>
                      <a:pt x="956005" y="1167790"/>
                    </a:lnTo>
                    <a:lnTo>
                      <a:pt x="970419" y="1208024"/>
                    </a:lnTo>
                    <a:lnTo>
                      <a:pt x="993013" y="1243545"/>
                    </a:lnTo>
                    <a:lnTo>
                      <a:pt x="1022654" y="1273175"/>
                    </a:lnTo>
                    <a:lnTo>
                      <a:pt x="1058164" y="1295781"/>
                    </a:lnTo>
                    <a:lnTo>
                      <a:pt x="1098410" y="1310195"/>
                    </a:lnTo>
                    <a:lnTo>
                      <a:pt x="1142212" y="1315250"/>
                    </a:lnTo>
                    <a:lnTo>
                      <a:pt x="1186002" y="1310195"/>
                    </a:lnTo>
                    <a:lnTo>
                      <a:pt x="1226248" y="1295781"/>
                    </a:lnTo>
                    <a:lnTo>
                      <a:pt x="1261757" y="1273175"/>
                    </a:lnTo>
                    <a:lnTo>
                      <a:pt x="1291399" y="1243545"/>
                    </a:lnTo>
                    <a:lnTo>
                      <a:pt x="1314005" y="1207998"/>
                    </a:lnTo>
                    <a:lnTo>
                      <a:pt x="1326972" y="1171803"/>
                    </a:lnTo>
                    <a:lnTo>
                      <a:pt x="1328407" y="1167790"/>
                    </a:lnTo>
                    <a:lnTo>
                      <a:pt x="1333474" y="1123988"/>
                    </a:lnTo>
                    <a:close/>
                  </a:path>
                  <a:path w="2260600" h="1315720">
                    <a:moveTo>
                      <a:pt x="1333474" y="652716"/>
                    </a:moveTo>
                    <a:lnTo>
                      <a:pt x="1328394" y="608888"/>
                    </a:lnTo>
                    <a:lnTo>
                      <a:pt x="1314005" y="568680"/>
                    </a:lnTo>
                    <a:lnTo>
                      <a:pt x="1291399" y="533171"/>
                    </a:lnTo>
                    <a:lnTo>
                      <a:pt x="1275473" y="517245"/>
                    </a:lnTo>
                    <a:lnTo>
                      <a:pt x="1269580" y="511352"/>
                    </a:lnTo>
                    <a:lnTo>
                      <a:pt x="1269580" y="748144"/>
                    </a:lnTo>
                    <a:lnTo>
                      <a:pt x="1244714" y="774484"/>
                    </a:lnTo>
                    <a:lnTo>
                      <a:pt x="1214501" y="794651"/>
                    </a:lnTo>
                    <a:lnTo>
                      <a:pt x="1179982" y="807554"/>
                    </a:lnTo>
                    <a:lnTo>
                      <a:pt x="1142212" y="812101"/>
                    </a:lnTo>
                    <a:lnTo>
                      <a:pt x="1104430" y="807554"/>
                    </a:lnTo>
                    <a:lnTo>
                      <a:pt x="1069911" y="794651"/>
                    </a:lnTo>
                    <a:lnTo>
                      <a:pt x="1039698" y="774484"/>
                    </a:lnTo>
                    <a:lnTo>
                      <a:pt x="1014844" y="748144"/>
                    </a:lnTo>
                    <a:lnTo>
                      <a:pt x="1041171" y="736727"/>
                    </a:lnTo>
                    <a:lnTo>
                      <a:pt x="1105712" y="719264"/>
                    </a:lnTo>
                    <a:lnTo>
                      <a:pt x="1178699" y="719264"/>
                    </a:lnTo>
                    <a:lnTo>
                      <a:pt x="1243317" y="736752"/>
                    </a:lnTo>
                    <a:lnTo>
                      <a:pt x="1269580" y="748144"/>
                    </a:lnTo>
                    <a:lnTo>
                      <a:pt x="1269580" y="511352"/>
                    </a:lnTo>
                    <a:lnTo>
                      <a:pt x="1261757" y="503529"/>
                    </a:lnTo>
                    <a:lnTo>
                      <a:pt x="1233843" y="485762"/>
                    </a:lnTo>
                    <a:lnTo>
                      <a:pt x="1233843" y="608914"/>
                    </a:lnTo>
                    <a:lnTo>
                      <a:pt x="1226642" y="644525"/>
                    </a:lnTo>
                    <a:lnTo>
                      <a:pt x="1206982" y="673658"/>
                    </a:lnTo>
                    <a:lnTo>
                      <a:pt x="1177848" y="693318"/>
                    </a:lnTo>
                    <a:lnTo>
                      <a:pt x="1142212" y="700532"/>
                    </a:lnTo>
                    <a:lnTo>
                      <a:pt x="1106563" y="693318"/>
                    </a:lnTo>
                    <a:lnTo>
                      <a:pt x="1077429" y="673658"/>
                    </a:lnTo>
                    <a:lnTo>
                      <a:pt x="1057783" y="644525"/>
                    </a:lnTo>
                    <a:lnTo>
                      <a:pt x="1050569" y="608888"/>
                    </a:lnTo>
                    <a:lnTo>
                      <a:pt x="1057783" y="573252"/>
                    </a:lnTo>
                    <a:lnTo>
                      <a:pt x="1077429" y="544118"/>
                    </a:lnTo>
                    <a:lnTo>
                      <a:pt x="1106563" y="524459"/>
                    </a:lnTo>
                    <a:lnTo>
                      <a:pt x="1142212" y="517245"/>
                    </a:lnTo>
                    <a:lnTo>
                      <a:pt x="1177848" y="524459"/>
                    </a:lnTo>
                    <a:lnTo>
                      <a:pt x="1206982" y="544118"/>
                    </a:lnTo>
                    <a:lnTo>
                      <a:pt x="1226642" y="573252"/>
                    </a:lnTo>
                    <a:lnTo>
                      <a:pt x="1233843" y="608914"/>
                    </a:lnTo>
                    <a:lnTo>
                      <a:pt x="1233843" y="485762"/>
                    </a:lnTo>
                    <a:lnTo>
                      <a:pt x="1226248" y="480923"/>
                    </a:lnTo>
                    <a:lnTo>
                      <a:pt x="1186002" y="466521"/>
                    </a:lnTo>
                    <a:lnTo>
                      <a:pt x="1142212" y="461454"/>
                    </a:lnTo>
                    <a:lnTo>
                      <a:pt x="1098410" y="466521"/>
                    </a:lnTo>
                    <a:lnTo>
                      <a:pt x="1058164" y="480923"/>
                    </a:lnTo>
                    <a:lnTo>
                      <a:pt x="1022654" y="503529"/>
                    </a:lnTo>
                    <a:lnTo>
                      <a:pt x="993013" y="533171"/>
                    </a:lnTo>
                    <a:lnTo>
                      <a:pt x="970419" y="568680"/>
                    </a:lnTo>
                    <a:lnTo>
                      <a:pt x="956005" y="608914"/>
                    </a:lnTo>
                    <a:lnTo>
                      <a:pt x="950950" y="652716"/>
                    </a:lnTo>
                    <a:lnTo>
                      <a:pt x="956005" y="696518"/>
                    </a:lnTo>
                    <a:lnTo>
                      <a:pt x="970419" y="736752"/>
                    </a:lnTo>
                    <a:lnTo>
                      <a:pt x="993013" y="772274"/>
                    </a:lnTo>
                    <a:lnTo>
                      <a:pt x="1022654" y="801916"/>
                    </a:lnTo>
                    <a:lnTo>
                      <a:pt x="1058164" y="824509"/>
                    </a:lnTo>
                    <a:lnTo>
                      <a:pt x="1098410" y="838923"/>
                    </a:lnTo>
                    <a:lnTo>
                      <a:pt x="1142212" y="843978"/>
                    </a:lnTo>
                    <a:lnTo>
                      <a:pt x="1186002" y="838923"/>
                    </a:lnTo>
                    <a:lnTo>
                      <a:pt x="1226248" y="824509"/>
                    </a:lnTo>
                    <a:lnTo>
                      <a:pt x="1245743" y="812101"/>
                    </a:lnTo>
                    <a:lnTo>
                      <a:pt x="1261757" y="801916"/>
                    </a:lnTo>
                    <a:lnTo>
                      <a:pt x="1291399" y="772274"/>
                    </a:lnTo>
                    <a:lnTo>
                      <a:pt x="1314005" y="736727"/>
                    </a:lnTo>
                    <a:lnTo>
                      <a:pt x="1326972" y="700532"/>
                    </a:lnTo>
                    <a:lnTo>
                      <a:pt x="1328407" y="696518"/>
                    </a:lnTo>
                    <a:lnTo>
                      <a:pt x="1333474" y="652716"/>
                    </a:lnTo>
                    <a:close/>
                  </a:path>
                  <a:path w="2260600" h="1315720">
                    <a:moveTo>
                      <a:pt x="1333474" y="191262"/>
                    </a:moveTo>
                    <a:lnTo>
                      <a:pt x="1328394" y="147434"/>
                    </a:lnTo>
                    <a:lnTo>
                      <a:pt x="1314005" y="107226"/>
                    </a:lnTo>
                    <a:lnTo>
                      <a:pt x="1291399" y="71704"/>
                    </a:lnTo>
                    <a:lnTo>
                      <a:pt x="1275473" y="55791"/>
                    </a:lnTo>
                    <a:lnTo>
                      <a:pt x="1269580" y="49898"/>
                    </a:lnTo>
                    <a:lnTo>
                      <a:pt x="1269580" y="286689"/>
                    </a:lnTo>
                    <a:lnTo>
                      <a:pt x="1244714" y="313029"/>
                    </a:lnTo>
                    <a:lnTo>
                      <a:pt x="1214501" y="333197"/>
                    </a:lnTo>
                    <a:lnTo>
                      <a:pt x="1179982" y="346100"/>
                    </a:lnTo>
                    <a:lnTo>
                      <a:pt x="1142212" y="350647"/>
                    </a:lnTo>
                    <a:lnTo>
                      <a:pt x="1104430" y="346100"/>
                    </a:lnTo>
                    <a:lnTo>
                      <a:pt x="1069911" y="333197"/>
                    </a:lnTo>
                    <a:lnTo>
                      <a:pt x="1039698" y="313029"/>
                    </a:lnTo>
                    <a:lnTo>
                      <a:pt x="1014844" y="286689"/>
                    </a:lnTo>
                    <a:lnTo>
                      <a:pt x="1041171" y="275259"/>
                    </a:lnTo>
                    <a:lnTo>
                      <a:pt x="1105712" y="257810"/>
                    </a:lnTo>
                    <a:lnTo>
                      <a:pt x="1178699" y="257810"/>
                    </a:lnTo>
                    <a:lnTo>
                      <a:pt x="1243317" y="275297"/>
                    </a:lnTo>
                    <a:lnTo>
                      <a:pt x="1269580" y="286689"/>
                    </a:lnTo>
                    <a:lnTo>
                      <a:pt x="1269580" y="49898"/>
                    </a:lnTo>
                    <a:lnTo>
                      <a:pt x="1261757" y="42075"/>
                    </a:lnTo>
                    <a:lnTo>
                      <a:pt x="1233843" y="24307"/>
                    </a:lnTo>
                    <a:lnTo>
                      <a:pt x="1233843" y="147459"/>
                    </a:lnTo>
                    <a:lnTo>
                      <a:pt x="1226642" y="183070"/>
                    </a:lnTo>
                    <a:lnTo>
                      <a:pt x="1206982" y="212204"/>
                    </a:lnTo>
                    <a:lnTo>
                      <a:pt x="1177848" y="231863"/>
                    </a:lnTo>
                    <a:lnTo>
                      <a:pt x="1142212" y="239077"/>
                    </a:lnTo>
                    <a:lnTo>
                      <a:pt x="1106563" y="231863"/>
                    </a:lnTo>
                    <a:lnTo>
                      <a:pt x="1077429" y="212204"/>
                    </a:lnTo>
                    <a:lnTo>
                      <a:pt x="1057783" y="183070"/>
                    </a:lnTo>
                    <a:lnTo>
                      <a:pt x="1050569" y="147434"/>
                    </a:lnTo>
                    <a:lnTo>
                      <a:pt x="1057783" y="111798"/>
                    </a:lnTo>
                    <a:lnTo>
                      <a:pt x="1077429" y="82664"/>
                    </a:lnTo>
                    <a:lnTo>
                      <a:pt x="1106563" y="63004"/>
                    </a:lnTo>
                    <a:lnTo>
                      <a:pt x="1142212" y="55791"/>
                    </a:lnTo>
                    <a:lnTo>
                      <a:pt x="1177848" y="63004"/>
                    </a:lnTo>
                    <a:lnTo>
                      <a:pt x="1206982" y="82664"/>
                    </a:lnTo>
                    <a:lnTo>
                      <a:pt x="1226642" y="111798"/>
                    </a:lnTo>
                    <a:lnTo>
                      <a:pt x="1233843" y="147459"/>
                    </a:lnTo>
                    <a:lnTo>
                      <a:pt x="1233843" y="24307"/>
                    </a:lnTo>
                    <a:lnTo>
                      <a:pt x="1226248" y="19469"/>
                    </a:lnTo>
                    <a:lnTo>
                      <a:pt x="1186002" y="5054"/>
                    </a:lnTo>
                    <a:lnTo>
                      <a:pt x="1142212" y="0"/>
                    </a:lnTo>
                    <a:lnTo>
                      <a:pt x="1098410" y="5054"/>
                    </a:lnTo>
                    <a:lnTo>
                      <a:pt x="1058164" y="19469"/>
                    </a:lnTo>
                    <a:lnTo>
                      <a:pt x="1022654" y="42075"/>
                    </a:lnTo>
                    <a:lnTo>
                      <a:pt x="993013" y="71704"/>
                    </a:lnTo>
                    <a:lnTo>
                      <a:pt x="970419" y="107226"/>
                    </a:lnTo>
                    <a:lnTo>
                      <a:pt x="956005" y="147459"/>
                    </a:lnTo>
                    <a:lnTo>
                      <a:pt x="950950" y="191262"/>
                    </a:lnTo>
                    <a:lnTo>
                      <a:pt x="956005" y="235064"/>
                    </a:lnTo>
                    <a:lnTo>
                      <a:pt x="970419" y="275297"/>
                    </a:lnTo>
                    <a:lnTo>
                      <a:pt x="993013" y="310807"/>
                    </a:lnTo>
                    <a:lnTo>
                      <a:pt x="1022654" y="340448"/>
                    </a:lnTo>
                    <a:lnTo>
                      <a:pt x="1058164" y="363054"/>
                    </a:lnTo>
                    <a:lnTo>
                      <a:pt x="1098410" y="377456"/>
                    </a:lnTo>
                    <a:lnTo>
                      <a:pt x="1142212" y="382524"/>
                    </a:lnTo>
                    <a:lnTo>
                      <a:pt x="1186002" y="377456"/>
                    </a:lnTo>
                    <a:lnTo>
                      <a:pt x="1226248" y="363054"/>
                    </a:lnTo>
                    <a:lnTo>
                      <a:pt x="1261757" y="340448"/>
                    </a:lnTo>
                    <a:lnTo>
                      <a:pt x="1291399" y="310807"/>
                    </a:lnTo>
                    <a:lnTo>
                      <a:pt x="1314005" y="275259"/>
                    </a:lnTo>
                    <a:lnTo>
                      <a:pt x="1326972" y="239077"/>
                    </a:lnTo>
                    <a:lnTo>
                      <a:pt x="1328407" y="235064"/>
                    </a:lnTo>
                    <a:lnTo>
                      <a:pt x="1333474" y="191262"/>
                    </a:lnTo>
                    <a:close/>
                  </a:path>
                  <a:path w="2260600" h="1315720">
                    <a:moveTo>
                      <a:pt x="1796770" y="1123988"/>
                    </a:moveTo>
                    <a:lnTo>
                      <a:pt x="1791690" y="1080160"/>
                    </a:lnTo>
                    <a:lnTo>
                      <a:pt x="1777301" y="1039952"/>
                    </a:lnTo>
                    <a:lnTo>
                      <a:pt x="1754695" y="1004430"/>
                    </a:lnTo>
                    <a:lnTo>
                      <a:pt x="1732876" y="982624"/>
                    </a:lnTo>
                    <a:lnTo>
                      <a:pt x="1732876" y="1219415"/>
                    </a:lnTo>
                    <a:lnTo>
                      <a:pt x="1708010" y="1245755"/>
                    </a:lnTo>
                    <a:lnTo>
                      <a:pt x="1677809" y="1265923"/>
                    </a:lnTo>
                    <a:lnTo>
                      <a:pt x="1643291" y="1278826"/>
                    </a:lnTo>
                    <a:lnTo>
                      <a:pt x="1605508" y="1283373"/>
                    </a:lnTo>
                    <a:lnTo>
                      <a:pt x="1567726" y="1278826"/>
                    </a:lnTo>
                    <a:lnTo>
                      <a:pt x="1533207" y="1265923"/>
                    </a:lnTo>
                    <a:lnTo>
                      <a:pt x="1502994" y="1245755"/>
                    </a:lnTo>
                    <a:lnTo>
                      <a:pt x="1478140" y="1219415"/>
                    </a:lnTo>
                    <a:lnTo>
                      <a:pt x="1504467" y="1207998"/>
                    </a:lnTo>
                    <a:lnTo>
                      <a:pt x="1535049" y="1197825"/>
                    </a:lnTo>
                    <a:lnTo>
                      <a:pt x="1569021" y="1190536"/>
                    </a:lnTo>
                    <a:lnTo>
                      <a:pt x="1605508" y="1187742"/>
                    </a:lnTo>
                    <a:lnTo>
                      <a:pt x="1641995" y="1190536"/>
                    </a:lnTo>
                    <a:lnTo>
                      <a:pt x="1675968" y="1197825"/>
                    </a:lnTo>
                    <a:lnTo>
                      <a:pt x="1706626" y="1208024"/>
                    </a:lnTo>
                    <a:lnTo>
                      <a:pt x="1732876" y="1219415"/>
                    </a:lnTo>
                    <a:lnTo>
                      <a:pt x="1732876" y="982624"/>
                    </a:lnTo>
                    <a:lnTo>
                      <a:pt x="1725053" y="974801"/>
                    </a:lnTo>
                    <a:lnTo>
                      <a:pt x="1697139" y="957033"/>
                    </a:lnTo>
                    <a:lnTo>
                      <a:pt x="1697139" y="1080185"/>
                    </a:lnTo>
                    <a:lnTo>
                      <a:pt x="1689938" y="1115796"/>
                    </a:lnTo>
                    <a:lnTo>
                      <a:pt x="1670278" y="1144930"/>
                    </a:lnTo>
                    <a:lnTo>
                      <a:pt x="1641144" y="1164590"/>
                    </a:lnTo>
                    <a:lnTo>
                      <a:pt x="1605508" y="1171803"/>
                    </a:lnTo>
                    <a:lnTo>
                      <a:pt x="1569872" y="1164590"/>
                    </a:lnTo>
                    <a:lnTo>
                      <a:pt x="1540738" y="1144930"/>
                    </a:lnTo>
                    <a:lnTo>
                      <a:pt x="1521079" y="1115796"/>
                    </a:lnTo>
                    <a:lnTo>
                      <a:pt x="1513865" y="1080160"/>
                    </a:lnTo>
                    <a:lnTo>
                      <a:pt x="1521079" y="1044524"/>
                    </a:lnTo>
                    <a:lnTo>
                      <a:pt x="1540738" y="1015390"/>
                    </a:lnTo>
                    <a:lnTo>
                      <a:pt x="1569872" y="995730"/>
                    </a:lnTo>
                    <a:lnTo>
                      <a:pt x="1605508" y="988517"/>
                    </a:lnTo>
                    <a:lnTo>
                      <a:pt x="1641144" y="995730"/>
                    </a:lnTo>
                    <a:lnTo>
                      <a:pt x="1670278" y="1015390"/>
                    </a:lnTo>
                    <a:lnTo>
                      <a:pt x="1689938" y="1044524"/>
                    </a:lnTo>
                    <a:lnTo>
                      <a:pt x="1697139" y="1080185"/>
                    </a:lnTo>
                    <a:lnTo>
                      <a:pt x="1697139" y="957033"/>
                    </a:lnTo>
                    <a:lnTo>
                      <a:pt x="1689544" y="952195"/>
                    </a:lnTo>
                    <a:lnTo>
                      <a:pt x="1649310" y="937793"/>
                    </a:lnTo>
                    <a:lnTo>
                      <a:pt x="1605508" y="932726"/>
                    </a:lnTo>
                    <a:lnTo>
                      <a:pt x="1561706" y="937793"/>
                    </a:lnTo>
                    <a:lnTo>
                      <a:pt x="1521472" y="952195"/>
                    </a:lnTo>
                    <a:lnTo>
                      <a:pt x="1485950" y="974801"/>
                    </a:lnTo>
                    <a:lnTo>
                      <a:pt x="1456309" y="1004430"/>
                    </a:lnTo>
                    <a:lnTo>
                      <a:pt x="1433715" y="1039952"/>
                    </a:lnTo>
                    <a:lnTo>
                      <a:pt x="1419301" y="1080185"/>
                    </a:lnTo>
                    <a:lnTo>
                      <a:pt x="1414246" y="1123988"/>
                    </a:lnTo>
                    <a:lnTo>
                      <a:pt x="1419301" y="1167790"/>
                    </a:lnTo>
                    <a:lnTo>
                      <a:pt x="1433715" y="1208024"/>
                    </a:lnTo>
                    <a:lnTo>
                      <a:pt x="1456309" y="1243545"/>
                    </a:lnTo>
                    <a:lnTo>
                      <a:pt x="1485950" y="1273175"/>
                    </a:lnTo>
                    <a:lnTo>
                      <a:pt x="1521472" y="1295781"/>
                    </a:lnTo>
                    <a:lnTo>
                      <a:pt x="1561706" y="1310195"/>
                    </a:lnTo>
                    <a:lnTo>
                      <a:pt x="1605508" y="1315250"/>
                    </a:lnTo>
                    <a:lnTo>
                      <a:pt x="1649310" y="1310195"/>
                    </a:lnTo>
                    <a:lnTo>
                      <a:pt x="1689544" y="1295781"/>
                    </a:lnTo>
                    <a:lnTo>
                      <a:pt x="1725053" y="1273175"/>
                    </a:lnTo>
                    <a:lnTo>
                      <a:pt x="1754695" y="1243545"/>
                    </a:lnTo>
                    <a:lnTo>
                      <a:pt x="1777314" y="1207998"/>
                    </a:lnTo>
                    <a:lnTo>
                      <a:pt x="1790268" y="1171803"/>
                    </a:lnTo>
                    <a:lnTo>
                      <a:pt x="1791703" y="1167790"/>
                    </a:lnTo>
                    <a:lnTo>
                      <a:pt x="1796770" y="1123988"/>
                    </a:lnTo>
                    <a:close/>
                  </a:path>
                  <a:path w="2260600" h="1315720">
                    <a:moveTo>
                      <a:pt x="1796770" y="652716"/>
                    </a:moveTo>
                    <a:lnTo>
                      <a:pt x="1791690" y="608888"/>
                    </a:lnTo>
                    <a:lnTo>
                      <a:pt x="1777301" y="568680"/>
                    </a:lnTo>
                    <a:lnTo>
                      <a:pt x="1754695" y="533171"/>
                    </a:lnTo>
                    <a:lnTo>
                      <a:pt x="1732876" y="511352"/>
                    </a:lnTo>
                    <a:lnTo>
                      <a:pt x="1732876" y="748144"/>
                    </a:lnTo>
                    <a:lnTo>
                      <a:pt x="1708010" y="774484"/>
                    </a:lnTo>
                    <a:lnTo>
                      <a:pt x="1677809" y="794651"/>
                    </a:lnTo>
                    <a:lnTo>
                      <a:pt x="1643291" y="807554"/>
                    </a:lnTo>
                    <a:lnTo>
                      <a:pt x="1605508" y="812101"/>
                    </a:lnTo>
                    <a:lnTo>
                      <a:pt x="1567726" y="807554"/>
                    </a:lnTo>
                    <a:lnTo>
                      <a:pt x="1533207" y="794651"/>
                    </a:lnTo>
                    <a:lnTo>
                      <a:pt x="1502994" y="774484"/>
                    </a:lnTo>
                    <a:lnTo>
                      <a:pt x="1478140" y="748144"/>
                    </a:lnTo>
                    <a:lnTo>
                      <a:pt x="1504467" y="736727"/>
                    </a:lnTo>
                    <a:lnTo>
                      <a:pt x="1535049" y="726554"/>
                    </a:lnTo>
                    <a:lnTo>
                      <a:pt x="1569021" y="719264"/>
                    </a:lnTo>
                    <a:lnTo>
                      <a:pt x="1605508" y="716470"/>
                    </a:lnTo>
                    <a:lnTo>
                      <a:pt x="1641995" y="719264"/>
                    </a:lnTo>
                    <a:lnTo>
                      <a:pt x="1675968" y="726554"/>
                    </a:lnTo>
                    <a:lnTo>
                      <a:pt x="1706626" y="736752"/>
                    </a:lnTo>
                    <a:lnTo>
                      <a:pt x="1732876" y="748144"/>
                    </a:lnTo>
                    <a:lnTo>
                      <a:pt x="1732876" y="511352"/>
                    </a:lnTo>
                    <a:lnTo>
                      <a:pt x="1725053" y="503529"/>
                    </a:lnTo>
                    <a:lnTo>
                      <a:pt x="1697139" y="485762"/>
                    </a:lnTo>
                    <a:lnTo>
                      <a:pt x="1697139" y="608914"/>
                    </a:lnTo>
                    <a:lnTo>
                      <a:pt x="1689938" y="644525"/>
                    </a:lnTo>
                    <a:lnTo>
                      <a:pt x="1670278" y="673658"/>
                    </a:lnTo>
                    <a:lnTo>
                      <a:pt x="1641144" y="693318"/>
                    </a:lnTo>
                    <a:lnTo>
                      <a:pt x="1605508" y="700532"/>
                    </a:lnTo>
                    <a:lnTo>
                      <a:pt x="1569872" y="693318"/>
                    </a:lnTo>
                    <a:lnTo>
                      <a:pt x="1540738" y="673658"/>
                    </a:lnTo>
                    <a:lnTo>
                      <a:pt x="1521079" y="644525"/>
                    </a:lnTo>
                    <a:lnTo>
                      <a:pt x="1513865" y="608888"/>
                    </a:lnTo>
                    <a:lnTo>
                      <a:pt x="1521079" y="573252"/>
                    </a:lnTo>
                    <a:lnTo>
                      <a:pt x="1540738" y="544118"/>
                    </a:lnTo>
                    <a:lnTo>
                      <a:pt x="1569872" y="524459"/>
                    </a:lnTo>
                    <a:lnTo>
                      <a:pt x="1605508" y="517245"/>
                    </a:lnTo>
                    <a:lnTo>
                      <a:pt x="1641144" y="524459"/>
                    </a:lnTo>
                    <a:lnTo>
                      <a:pt x="1670278" y="544118"/>
                    </a:lnTo>
                    <a:lnTo>
                      <a:pt x="1689938" y="573252"/>
                    </a:lnTo>
                    <a:lnTo>
                      <a:pt x="1697139" y="608914"/>
                    </a:lnTo>
                    <a:lnTo>
                      <a:pt x="1697139" y="485762"/>
                    </a:lnTo>
                    <a:lnTo>
                      <a:pt x="1689544" y="480923"/>
                    </a:lnTo>
                    <a:lnTo>
                      <a:pt x="1649310" y="466521"/>
                    </a:lnTo>
                    <a:lnTo>
                      <a:pt x="1605508" y="461454"/>
                    </a:lnTo>
                    <a:lnTo>
                      <a:pt x="1561706" y="466521"/>
                    </a:lnTo>
                    <a:lnTo>
                      <a:pt x="1521472" y="480923"/>
                    </a:lnTo>
                    <a:lnTo>
                      <a:pt x="1485950" y="503529"/>
                    </a:lnTo>
                    <a:lnTo>
                      <a:pt x="1456309" y="533171"/>
                    </a:lnTo>
                    <a:lnTo>
                      <a:pt x="1433715" y="568680"/>
                    </a:lnTo>
                    <a:lnTo>
                      <a:pt x="1419301" y="608914"/>
                    </a:lnTo>
                    <a:lnTo>
                      <a:pt x="1414246" y="652716"/>
                    </a:lnTo>
                    <a:lnTo>
                      <a:pt x="1419301" y="696518"/>
                    </a:lnTo>
                    <a:lnTo>
                      <a:pt x="1433715" y="736752"/>
                    </a:lnTo>
                    <a:lnTo>
                      <a:pt x="1456309" y="772274"/>
                    </a:lnTo>
                    <a:lnTo>
                      <a:pt x="1485950" y="801916"/>
                    </a:lnTo>
                    <a:lnTo>
                      <a:pt x="1521472" y="824509"/>
                    </a:lnTo>
                    <a:lnTo>
                      <a:pt x="1561706" y="838923"/>
                    </a:lnTo>
                    <a:lnTo>
                      <a:pt x="1605508" y="843978"/>
                    </a:lnTo>
                    <a:lnTo>
                      <a:pt x="1649310" y="838923"/>
                    </a:lnTo>
                    <a:lnTo>
                      <a:pt x="1689544" y="824509"/>
                    </a:lnTo>
                    <a:lnTo>
                      <a:pt x="1709039" y="812101"/>
                    </a:lnTo>
                    <a:lnTo>
                      <a:pt x="1725053" y="801916"/>
                    </a:lnTo>
                    <a:lnTo>
                      <a:pt x="1754695" y="772274"/>
                    </a:lnTo>
                    <a:lnTo>
                      <a:pt x="1777314" y="736727"/>
                    </a:lnTo>
                    <a:lnTo>
                      <a:pt x="1790268" y="700532"/>
                    </a:lnTo>
                    <a:lnTo>
                      <a:pt x="1791703" y="696518"/>
                    </a:lnTo>
                    <a:lnTo>
                      <a:pt x="1796770" y="652716"/>
                    </a:lnTo>
                    <a:close/>
                  </a:path>
                  <a:path w="2260600" h="1315720">
                    <a:moveTo>
                      <a:pt x="1796770" y="191262"/>
                    </a:moveTo>
                    <a:lnTo>
                      <a:pt x="1791690" y="147434"/>
                    </a:lnTo>
                    <a:lnTo>
                      <a:pt x="1777301" y="107226"/>
                    </a:lnTo>
                    <a:lnTo>
                      <a:pt x="1754695" y="71704"/>
                    </a:lnTo>
                    <a:lnTo>
                      <a:pt x="1732876" y="49898"/>
                    </a:lnTo>
                    <a:lnTo>
                      <a:pt x="1732876" y="286689"/>
                    </a:lnTo>
                    <a:lnTo>
                      <a:pt x="1708010" y="313029"/>
                    </a:lnTo>
                    <a:lnTo>
                      <a:pt x="1677809" y="333197"/>
                    </a:lnTo>
                    <a:lnTo>
                      <a:pt x="1643291" y="346100"/>
                    </a:lnTo>
                    <a:lnTo>
                      <a:pt x="1605508" y="350647"/>
                    </a:lnTo>
                    <a:lnTo>
                      <a:pt x="1567726" y="346100"/>
                    </a:lnTo>
                    <a:lnTo>
                      <a:pt x="1533207" y="333197"/>
                    </a:lnTo>
                    <a:lnTo>
                      <a:pt x="1502994" y="313029"/>
                    </a:lnTo>
                    <a:lnTo>
                      <a:pt x="1478140" y="286689"/>
                    </a:lnTo>
                    <a:lnTo>
                      <a:pt x="1504467" y="275259"/>
                    </a:lnTo>
                    <a:lnTo>
                      <a:pt x="1535049" y="265099"/>
                    </a:lnTo>
                    <a:lnTo>
                      <a:pt x="1569021" y="257810"/>
                    </a:lnTo>
                    <a:lnTo>
                      <a:pt x="1605508" y="255016"/>
                    </a:lnTo>
                    <a:lnTo>
                      <a:pt x="1641995" y="257810"/>
                    </a:lnTo>
                    <a:lnTo>
                      <a:pt x="1675968" y="265099"/>
                    </a:lnTo>
                    <a:lnTo>
                      <a:pt x="1706626" y="275297"/>
                    </a:lnTo>
                    <a:lnTo>
                      <a:pt x="1732876" y="286689"/>
                    </a:lnTo>
                    <a:lnTo>
                      <a:pt x="1732876" y="49898"/>
                    </a:lnTo>
                    <a:lnTo>
                      <a:pt x="1725053" y="42075"/>
                    </a:lnTo>
                    <a:lnTo>
                      <a:pt x="1697139" y="24307"/>
                    </a:lnTo>
                    <a:lnTo>
                      <a:pt x="1697139" y="147459"/>
                    </a:lnTo>
                    <a:lnTo>
                      <a:pt x="1689938" y="183070"/>
                    </a:lnTo>
                    <a:lnTo>
                      <a:pt x="1670278" y="212204"/>
                    </a:lnTo>
                    <a:lnTo>
                      <a:pt x="1641144" y="231863"/>
                    </a:lnTo>
                    <a:lnTo>
                      <a:pt x="1605508" y="239077"/>
                    </a:lnTo>
                    <a:lnTo>
                      <a:pt x="1569872" y="231863"/>
                    </a:lnTo>
                    <a:lnTo>
                      <a:pt x="1540738" y="212204"/>
                    </a:lnTo>
                    <a:lnTo>
                      <a:pt x="1521079" y="183070"/>
                    </a:lnTo>
                    <a:lnTo>
                      <a:pt x="1513865" y="147434"/>
                    </a:lnTo>
                    <a:lnTo>
                      <a:pt x="1521079" y="111798"/>
                    </a:lnTo>
                    <a:lnTo>
                      <a:pt x="1540738" y="82664"/>
                    </a:lnTo>
                    <a:lnTo>
                      <a:pt x="1569872" y="63004"/>
                    </a:lnTo>
                    <a:lnTo>
                      <a:pt x="1605508" y="55791"/>
                    </a:lnTo>
                    <a:lnTo>
                      <a:pt x="1641144" y="63004"/>
                    </a:lnTo>
                    <a:lnTo>
                      <a:pt x="1670278" y="82664"/>
                    </a:lnTo>
                    <a:lnTo>
                      <a:pt x="1689938" y="111798"/>
                    </a:lnTo>
                    <a:lnTo>
                      <a:pt x="1697139" y="147459"/>
                    </a:lnTo>
                    <a:lnTo>
                      <a:pt x="1697139" y="24307"/>
                    </a:lnTo>
                    <a:lnTo>
                      <a:pt x="1689544" y="19469"/>
                    </a:lnTo>
                    <a:lnTo>
                      <a:pt x="1649310" y="5054"/>
                    </a:lnTo>
                    <a:lnTo>
                      <a:pt x="1605508" y="0"/>
                    </a:lnTo>
                    <a:lnTo>
                      <a:pt x="1561706" y="5054"/>
                    </a:lnTo>
                    <a:lnTo>
                      <a:pt x="1521472" y="19469"/>
                    </a:lnTo>
                    <a:lnTo>
                      <a:pt x="1485950" y="42075"/>
                    </a:lnTo>
                    <a:lnTo>
                      <a:pt x="1456309" y="71704"/>
                    </a:lnTo>
                    <a:lnTo>
                      <a:pt x="1433715" y="107226"/>
                    </a:lnTo>
                    <a:lnTo>
                      <a:pt x="1419301" y="147459"/>
                    </a:lnTo>
                    <a:lnTo>
                      <a:pt x="1414246" y="191262"/>
                    </a:lnTo>
                    <a:lnTo>
                      <a:pt x="1419301" y="235064"/>
                    </a:lnTo>
                    <a:lnTo>
                      <a:pt x="1433715" y="275297"/>
                    </a:lnTo>
                    <a:lnTo>
                      <a:pt x="1456309" y="310807"/>
                    </a:lnTo>
                    <a:lnTo>
                      <a:pt x="1485950" y="340448"/>
                    </a:lnTo>
                    <a:lnTo>
                      <a:pt x="1521472" y="363054"/>
                    </a:lnTo>
                    <a:lnTo>
                      <a:pt x="1561706" y="377456"/>
                    </a:lnTo>
                    <a:lnTo>
                      <a:pt x="1605508" y="382524"/>
                    </a:lnTo>
                    <a:lnTo>
                      <a:pt x="1649310" y="377456"/>
                    </a:lnTo>
                    <a:lnTo>
                      <a:pt x="1689544" y="363054"/>
                    </a:lnTo>
                    <a:lnTo>
                      <a:pt x="1725053" y="340448"/>
                    </a:lnTo>
                    <a:lnTo>
                      <a:pt x="1754695" y="310807"/>
                    </a:lnTo>
                    <a:lnTo>
                      <a:pt x="1777314" y="275259"/>
                    </a:lnTo>
                    <a:lnTo>
                      <a:pt x="1790268" y="239077"/>
                    </a:lnTo>
                    <a:lnTo>
                      <a:pt x="1791703" y="235064"/>
                    </a:lnTo>
                    <a:lnTo>
                      <a:pt x="1796770" y="191262"/>
                    </a:lnTo>
                    <a:close/>
                  </a:path>
                  <a:path w="2260600" h="1315720">
                    <a:moveTo>
                      <a:pt x="2260066" y="1123988"/>
                    </a:moveTo>
                    <a:lnTo>
                      <a:pt x="2254999" y="1080160"/>
                    </a:lnTo>
                    <a:lnTo>
                      <a:pt x="2240597" y="1039952"/>
                    </a:lnTo>
                    <a:lnTo>
                      <a:pt x="2217991" y="1004430"/>
                    </a:lnTo>
                    <a:lnTo>
                      <a:pt x="2202078" y="988517"/>
                    </a:lnTo>
                    <a:lnTo>
                      <a:pt x="2196173" y="982611"/>
                    </a:lnTo>
                    <a:lnTo>
                      <a:pt x="2196173" y="1219415"/>
                    </a:lnTo>
                    <a:lnTo>
                      <a:pt x="2171319" y="1245755"/>
                    </a:lnTo>
                    <a:lnTo>
                      <a:pt x="2141105" y="1265923"/>
                    </a:lnTo>
                    <a:lnTo>
                      <a:pt x="2106587" y="1278826"/>
                    </a:lnTo>
                    <a:lnTo>
                      <a:pt x="2068804" y="1283373"/>
                    </a:lnTo>
                    <a:lnTo>
                      <a:pt x="2031022" y="1278826"/>
                    </a:lnTo>
                    <a:lnTo>
                      <a:pt x="1996503" y="1265923"/>
                    </a:lnTo>
                    <a:lnTo>
                      <a:pt x="1966290" y="1245755"/>
                    </a:lnTo>
                    <a:lnTo>
                      <a:pt x="1941436" y="1219415"/>
                    </a:lnTo>
                    <a:lnTo>
                      <a:pt x="1967763" y="1207998"/>
                    </a:lnTo>
                    <a:lnTo>
                      <a:pt x="2032317" y="1190536"/>
                    </a:lnTo>
                    <a:lnTo>
                      <a:pt x="2105291" y="1190536"/>
                    </a:lnTo>
                    <a:lnTo>
                      <a:pt x="2169922" y="1208024"/>
                    </a:lnTo>
                    <a:lnTo>
                      <a:pt x="2196173" y="1219415"/>
                    </a:lnTo>
                    <a:lnTo>
                      <a:pt x="2196173" y="982611"/>
                    </a:lnTo>
                    <a:lnTo>
                      <a:pt x="2188362" y="974801"/>
                    </a:lnTo>
                    <a:lnTo>
                      <a:pt x="2160435" y="957033"/>
                    </a:lnTo>
                    <a:lnTo>
                      <a:pt x="2160435" y="1080185"/>
                    </a:lnTo>
                    <a:lnTo>
                      <a:pt x="2153234" y="1115796"/>
                    </a:lnTo>
                    <a:lnTo>
                      <a:pt x="2133574" y="1144930"/>
                    </a:lnTo>
                    <a:lnTo>
                      <a:pt x="2104440" y="1164590"/>
                    </a:lnTo>
                    <a:lnTo>
                      <a:pt x="2068804" y="1171803"/>
                    </a:lnTo>
                    <a:lnTo>
                      <a:pt x="2033168" y="1164590"/>
                    </a:lnTo>
                    <a:lnTo>
                      <a:pt x="2004034" y="1144930"/>
                    </a:lnTo>
                    <a:lnTo>
                      <a:pt x="1984375" y="1115796"/>
                    </a:lnTo>
                    <a:lnTo>
                      <a:pt x="1977161" y="1080160"/>
                    </a:lnTo>
                    <a:lnTo>
                      <a:pt x="1984375" y="1044524"/>
                    </a:lnTo>
                    <a:lnTo>
                      <a:pt x="2004034" y="1015390"/>
                    </a:lnTo>
                    <a:lnTo>
                      <a:pt x="2033168" y="995730"/>
                    </a:lnTo>
                    <a:lnTo>
                      <a:pt x="2068804" y="988517"/>
                    </a:lnTo>
                    <a:lnTo>
                      <a:pt x="2104440" y="995730"/>
                    </a:lnTo>
                    <a:lnTo>
                      <a:pt x="2133574" y="1015390"/>
                    </a:lnTo>
                    <a:lnTo>
                      <a:pt x="2153234" y="1044524"/>
                    </a:lnTo>
                    <a:lnTo>
                      <a:pt x="2160435" y="1080185"/>
                    </a:lnTo>
                    <a:lnTo>
                      <a:pt x="2160435" y="957033"/>
                    </a:lnTo>
                    <a:lnTo>
                      <a:pt x="2152840" y="952195"/>
                    </a:lnTo>
                    <a:lnTo>
                      <a:pt x="2112607" y="937793"/>
                    </a:lnTo>
                    <a:lnTo>
                      <a:pt x="2068804" y="932726"/>
                    </a:lnTo>
                    <a:lnTo>
                      <a:pt x="2025002" y="937793"/>
                    </a:lnTo>
                    <a:lnTo>
                      <a:pt x="1984768" y="952195"/>
                    </a:lnTo>
                    <a:lnTo>
                      <a:pt x="1949246" y="974801"/>
                    </a:lnTo>
                    <a:lnTo>
                      <a:pt x="1919617" y="1004430"/>
                    </a:lnTo>
                    <a:lnTo>
                      <a:pt x="1897011" y="1039952"/>
                    </a:lnTo>
                    <a:lnTo>
                      <a:pt x="1882597" y="1080185"/>
                    </a:lnTo>
                    <a:lnTo>
                      <a:pt x="1877542" y="1123988"/>
                    </a:lnTo>
                    <a:lnTo>
                      <a:pt x="1882597" y="1167790"/>
                    </a:lnTo>
                    <a:lnTo>
                      <a:pt x="1897011" y="1208024"/>
                    </a:lnTo>
                    <a:lnTo>
                      <a:pt x="1919617" y="1243545"/>
                    </a:lnTo>
                    <a:lnTo>
                      <a:pt x="1949246" y="1273175"/>
                    </a:lnTo>
                    <a:lnTo>
                      <a:pt x="1984768" y="1295781"/>
                    </a:lnTo>
                    <a:lnTo>
                      <a:pt x="2025002" y="1310195"/>
                    </a:lnTo>
                    <a:lnTo>
                      <a:pt x="2068804" y="1315250"/>
                    </a:lnTo>
                    <a:lnTo>
                      <a:pt x="2112607" y="1310195"/>
                    </a:lnTo>
                    <a:lnTo>
                      <a:pt x="2152840" y="1295781"/>
                    </a:lnTo>
                    <a:lnTo>
                      <a:pt x="2172335" y="1283373"/>
                    </a:lnTo>
                    <a:lnTo>
                      <a:pt x="2188362" y="1273175"/>
                    </a:lnTo>
                    <a:lnTo>
                      <a:pt x="2217991" y="1243545"/>
                    </a:lnTo>
                    <a:lnTo>
                      <a:pt x="2240610" y="1207998"/>
                    </a:lnTo>
                    <a:lnTo>
                      <a:pt x="2253564" y="1171803"/>
                    </a:lnTo>
                    <a:lnTo>
                      <a:pt x="2254999" y="1167790"/>
                    </a:lnTo>
                    <a:lnTo>
                      <a:pt x="2260066" y="1123988"/>
                    </a:lnTo>
                    <a:close/>
                  </a:path>
                  <a:path w="2260600" h="1315720">
                    <a:moveTo>
                      <a:pt x="2260066" y="652716"/>
                    </a:moveTo>
                    <a:lnTo>
                      <a:pt x="2254999" y="608888"/>
                    </a:lnTo>
                    <a:lnTo>
                      <a:pt x="2240597" y="568680"/>
                    </a:lnTo>
                    <a:lnTo>
                      <a:pt x="2217991" y="533171"/>
                    </a:lnTo>
                    <a:lnTo>
                      <a:pt x="2196173" y="511340"/>
                    </a:lnTo>
                    <a:lnTo>
                      <a:pt x="2196173" y="748144"/>
                    </a:lnTo>
                    <a:lnTo>
                      <a:pt x="2171319" y="774484"/>
                    </a:lnTo>
                    <a:lnTo>
                      <a:pt x="2141105" y="794651"/>
                    </a:lnTo>
                    <a:lnTo>
                      <a:pt x="2106587" y="807554"/>
                    </a:lnTo>
                    <a:lnTo>
                      <a:pt x="2068804" y="812101"/>
                    </a:lnTo>
                    <a:lnTo>
                      <a:pt x="2031022" y="807554"/>
                    </a:lnTo>
                    <a:lnTo>
                      <a:pt x="1996503" y="794651"/>
                    </a:lnTo>
                    <a:lnTo>
                      <a:pt x="1966290" y="774484"/>
                    </a:lnTo>
                    <a:lnTo>
                      <a:pt x="1941436" y="748144"/>
                    </a:lnTo>
                    <a:lnTo>
                      <a:pt x="1967763" y="736727"/>
                    </a:lnTo>
                    <a:lnTo>
                      <a:pt x="1998345" y="726554"/>
                    </a:lnTo>
                    <a:lnTo>
                      <a:pt x="2032317" y="719264"/>
                    </a:lnTo>
                    <a:lnTo>
                      <a:pt x="2068804" y="716470"/>
                    </a:lnTo>
                    <a:lnTo>
                      <a:pt x="2105291" y="719264"/>
                    </a:lnTo>
                    <a:lnTo>
                      <a:pt x="2139264" y="726554"/>
                    </a:lnTo>
                    <a:lnTo>
                      <a:pt x="2169922" y="736752"/>
                    </a:lnTo>
                    <a:lnTo>
                      <a:pt x="2196173" y="748144"/>
                    </a:lnTo>
                    <a:lnTo>
                      <a:pt x="2196173" y="511340"/>
                    </a:lnTo>
                    <a:lnTo>
                      <a:pt x="2188362" y="503529"/>
                    </a:lnTo>
                    <a:lnTo>
                      <a:pt x="2160435" y="485762"/>
                    </a:lnTo>
                    <a:lnTo>
                      <a:pt x="2160435" y="608914"/>
                    </a:lnTo>
                    <a:lnTo>
                      <a:pt x="2153234" y="644525"/>
                    </a:lnTo>
                    <a:lnTo>
                      <a:pt x="2133574" y="673658"/>
                    </a:lnTo>
                    <a:lnTo>
                      <a:pt x="2104440" y="693318"/>
                    </a:lnTo>
                    <a:lnTo>
                      <a:pt x="2068804" y="700532"/>
                    </a:lnTo>
                    <a:lnTo>
                      <a:pt x="2033168" y="693318"/>
                    </a:lnTo>
                    <a:lnTo>
                      <a:pt x="2004034" y="673658"/>
                    </a:lnTo>
                    <a:lnTo>
                      <a:pt x="1984375" y="644525"/>
                    </a:lnTo>
                    <a:lnTo>
                      <a:pt x="1977161" y="608888"/>
                    </a:lnTo>
                    <a:lnTo>
                      <a:pt x="1984375" y="573252"/>
                    </a:lnTo>
                    <a:lnTo>
                      <a:pt x="2004034" y="544118"/>
                    </a:lnTo>
                    <a:lnTo>
                      <a:pt x="2033168" y="524459"/>
                    </a:lnTo>
                    <a:lnTo>
                      <a:pt x="2068804" y="517245"/>
                    </a:lnTo>
                    <a:lnTo>
                      <a:pt x="2104440" y="524459"/>
                    </a:lnTo>
                    <a:lnTo>
                      <a:pt x="2133574" y="544118"/>
                    </a:lnTo>
                    <a:lnTo>
                      <a:pt x="2153234" y="573252"/>
                    </a:lnTo>
                    <a:lnTo>
                      <a:pt x="2160435" y="608914"/>
                    </a:lnTo>
                    <a:lnTo>
                      <a:pt x="2160435" y="485762"/>
                    </a:lnTo>
                    <a:lnTo>
                      <a:pt x="2152840" y="480923"/>
                    </a:lnTo>
                    <a:lnTo>
                      <a:pt x="2112607" y="466521"/>
                    </a:lnTo>
                    <a:lnTo>
                      <a:pt x="2068804" y="461454"/>
                    </a:lnTo>
                    <a:lnTo>
                      <a:pt x="2025002" y="466521"/>
                    </a:lnTo>
                    <a:lnTo>
                      <a:pt x="1984768" y="480923"/>
                    </a:lnTo>
                    <a:lnTo>
                      <a:pt x="1949246" y="503529"/>
                    </a:lnTo>
                    <a:lnTo>
                      <a:pt x="1919617" y="533171"/>
                    </a:lnTo>
                    <a:lnTo>
                      <a:pt x="1897011" y="568680"/>
                    </a:lnTo>
                    <a:lnTo>
                      <a:pt x="1882597" y="608914"/>
                    </a:lnTo>
                    <a:lnTo>
                      <a:pt x="1877542" y="652716"/>
                    </a:lnTo>
                    <a:lnTo>
                      <a:pt x="1882597" y="696518"/>
                    </a:lnTo>
                    <a:lnTo>
                      <a:pt x="1897011" y="736752"/>
                    </a:lnTo>
                    <a:lnTo>
                      <a:pt x="1919617" y="772274"/>
                    </a:lnTo>
                    <a:lnTo>
                      <a:pt x="1949246" y="801916"/>
                    </a:lnTo>
                    <a:lnTo>
                      <a:pt x="1984768" y="824509"/>
                    </a:lnTo>
                    <a:lnTo>
                      <a:pt x="2025002" y="838923"/>
                    </a:lnTo>
                    <a:lnTo>
                      <a:pt x="2068804" y="843978"/>
                    </a:lnTo>
                    <a:lnTo>
                      <a:pt x="2112607" y="838923"/>
                    </a:lnTo>
                    <a:lnTo>
                      <a:pt x="2152840" y="824509"/>
                    </a:lnTo>
                    <a:lnTo>
                      <a:pt x="2172335" y="812101"/>
                    </a:lnTo>
                    <a:lnTo>
                      <a:pt x="2188362" y="801916"/>
                    </a:lnTo>
                    <a:lnTo>
                      <a:pt x="2217991" y="772274"/>
                    </a:lnTo>
                    <a:lnTo>
                      <a:pt x="2240610" y="736727"/>
                    </a:lnTo>
                    <a:lnTo>
                      <a:pt x="2253564" y="700532"/>
                    </a:lnTo>
                    <a:lnTo>
                      <a:pt x="2254999" y="696518"/>
                    </a:lnTo>
                    <a:lnTo>
                      <a:pt x="2260066" y="652716"/>
                    </a:lnTo>
                    <a:close/>
                  </a:path>
                  <a:path w="2260600" h="1315720">
                    <a:moveTo>
                      <a:pt x="2260066" y="191262"/>
                    </a:moveTo>
                    <a:lnTo>
                      <a:pt x="2254999" y="147434"/>
                    </a:lnTo>
                    <a:lnTo>
                      <a:pt x="2240597" y="107226"/>
                    </a:lnTo>
                    <a:lnTo>
                      <a:pt x="2217991" y="71704"/>
                    </a:lnTo>
                    <a:lnTo>
                      <a:pt x="2202078" y="55791"/>
                    </a:lnTo>
                    <a:lnTo>
                      <a:pt x="2196173" y="49885"/>
                    </a:lnTo>
                    <a:lnTo>
                      <a:pt x="2196173" y="286689"/>
                    </a:lnTo>
                    <a:lnTo>
                      <a:pt x="2171319" y="313029"/>
                    </a:lnTo>
                    <a:lnTo>
                      <a:pt x="2141105" y="333197"/>
                    </a:lnTo>
                    <a:lnTo>
                      <a:pt x="2106587" y="346100"/>
                    </a:lnTo>
                    <a:lnTo>
                      <a:pt x="2068804" y="350647"/>
                    </a:lnTo>
                    <a:lnTo>
                      <a:pt x="2031022" y="346100"/>
                    </a:lnTo>
                    <a:lnTo>
                      <a:pt x="1996503" y="333197"/>
                    </a:lnTo>
                    <a:lnTo>
                      <a:pt x="1966290" y="313029"/>
                    </a:lnTo>
                    <a:lnTo>
                      <a:pt x="1941436" y="286689"/>
                    </a:lnTo>
                    <a:lnTo>
                      <a:pt x="1967763" y="275259"/>
                    </a:lnTo>
                    <a:lnTo>
                      <a:pt x="2032317" y="257810"/>
                    </a:lnTo>
                    <a:lnTo>
                      <a:pt x="2105291" y="257810"/>
                    </a:lnTo>
                    <a:lnTo>
                      <a:pt x="2169922" y="275297"/>
                    </a:lnTo>
                    <a:lnTo>
                      <a:pt x="2196173" y="286689"/>
                    </a:lnTo>
                    <a:lnTo>
                      <a:pt x="2196173" y="49885"/>
                    </a:lnTo>
                    <a:lnTo>
                      <a:pt x="2188362" y="42075"/>
                    </a:lnTo>
                    <a:lnTo>
                      <a:pt x="2160435" y="24307"/>
                    </a:lnTo>
                    <a:lnTo>
                      <a:pt x="2160435" y="147459"/>
                    </a:lnTo>
                    <a:lnTo>
                      <a:pt x="2153234" y="183070"/>
                    </a:lnTo>
                    <a:lnTo>
                      <a:pt x="2133574" y="212204"/>
                    </a:lnTo>
                    <a:lnTo>
                      <a:pt x="2104440" y="231863"/>
                    </a:lnTo>
                    <a:lnTo>
                      <a:pt x="2068804" y="239077"/>
                    </a:lnTo>
                    <a:lnTo>
                      <a:pt x="2033168" y="231863"/>
                    </a:lnTo>
                    <a:lnTo>
                      <a:pt x="2004034" y="212204"/>
                    </a:lnTo>
                    <a:lnTo>
                      <a:pt x="1984375" y="183070"/>
                    </a:lnTo>
                    <a:lnTo>
                      <a:pt x="1977161" y="147434"/>
                    </a:lnTo>
                    <a:lnTo>
                      <a:pt x="1984375" y="111798"/>
                    </a:lnTo>
                    <a:lnTo>
                      <a:pt x="2004034" y="82664"/>
                    </a:lnTo>
                    <a:lnTo>
                      <a:pt x="2033168" y="63004"/>
                    </a:lnTo>
                    <a:lnTo>
                      <a:pt x="2068804" y="55791"/>
                    </a:lnTo>
                    <a:lnTo>
                      <a:pt x="2104440" y="63004"/>
                    </a:lnTo>
                    <a:lnTo>
                      <a:pt x="2133574" y="82664"/>
                    </a:lnTo>
                    <a:lnTo>
                      <a:pt x="2153234" y="111798"/>
                    </a:lnTo>
                    <a:lnTo>
                      <a:pt x="2160435" y="147459"/>
                    </a:lnTo>
                    <a:lnTo>
                      <a:pt x="2160435" y="24307"/>
                    </a:lnTo>
                    <a:lnTo>
                      <a:pt x="2152840" y="19469"/>
                    </a:lnTo>
                    <a:lnTo>
                      <a:pt x="2112607" y="5054"/>
                    </a:lnTo>
                    <a:lnTo>
                      <a:pt x="2068804" y="0"/>
                    </a:lnTo>
                    <a:lnTo>
                      <a:pt x="2025002" y="5054"/>
                    </a:lnTo>
                    <a:lnTo>
                      <a:pt x="1984768" y="19469"/>
                    </a:lnTo>
                    <a:lnTo>
                      <a:pt x="1949246" y="42075"/>
                    </a:lnTo>
                    <a:lnTo>
                      <a:pt x="1919617" y="71704"/>
                    </a:lnTo>
                    <a:lnTo>
                      <a:pt x="1897011" y="107226"/>
                    </a:lnTo>
                    <a:lnTo>
                      <a:pt x="1882597" y="147459"/>
                    </a:lnTo>
                    <a:lnTo>
                      <a:pt x="1877542" y="191262"/>
                    </a:lnTo>
                    <a:lnTo>
                      <a:pt x="1882597" y="235064"/>
                    </a:lnTo>
                    <a:lnTo>
                      <a:pt x="1897011" y="275297"/>
                    </a:lnTo>
                    <a:lnTo>
                      <a:pt x="1919617" y="310807"/>
                    </a:lnTo>
                    <a:lnTo>
                      <a:pt x="1949246" y="340448"/>
                    </a:lnTo>
                    <a:lnTo>
                      <a:pt x="1984768" y="363054"/>
                    </a:lnTo>
                    <a:lnTo>
                      <a:pt x="2025002" y="377456"/>
                    </a:lnTo>
                    <a:lnTo>
                      <a:pt x="2068804" y="382524"/>
                    </a:lnTo>
                    <a:lnTo>
                      <a:pt x="2112607" y="377456"/>
                    </a:lnTo>
                    <a:lnTo>
                      <a:pt x="2152840" y="363054"/>
                    </a:lnTo>
                    <a:lnTo>
                      <a:pt x="2172335" y="350647"/>
                    </a:lnTo>
                    <a:lnTo>
                      <a:pt x="2188362" y="340448"/>
                    </a:lnTo>
                    <a:lnTo>
                      <a:pt x="2217991" y="310807"/>
                    </a:lnTo>
                    <a:lnTo>
                      <a:pt x="2240610" y="275259"/>
                    </a:lnTo>
                    <a:lnTo>
                      <a:pt x="2253564" y="239077"/>
                    </a:lnTo>
                    <a:lnTo>
                      <a:pt x="2254999" y="235064"/>
                    </a:lnTo>
                    <a:lnTo>
                      <a:pt x="2260066" y="191262"/>
                    </a:lnTo>
                    <a:close/>
                  </a:path>
                </a:pathLst>
              </a:custGeom>
              <a:solidFill>
                <a:srgbClr val="AF2F86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2" name="object 44">
                <a:extLst>
                  <a:ext uri="{FF2B5EF4-FFF2-40B4-BE49-F238E27FC236}">
                    <a16:creationId xmlns:a16="http://schemas.microsoft.com/office/drawing/2014/main" id="{8DE694D0-D797-E146-A105-EA3C0934B561}"/>
                  </a:ext>
                </a:extLst>
              </p:cNvPr>
              <p:cNvSpPr/>
              <p:nvPr/>
            </p:nvSpPr>
            <p:spPr>
              <a:xfrm>
                <a:off x="10119405" y="1634063"/>
                <a:ext cx="612775" cy="612775"/>
              </a:xfrm>
              <a:custGeom>
                <a:avLst/>
                <a:gdLst/>
                <a:ahLst/>
                <a:cxnLst/>
                <a:rect l="l" t="t" r="r" b="b"/>
                <a:pathLst>
                  <a:path w="612775" h="612775">
                    <a:moveTo>
                      <a:pt x="306298" y="0"/>
                    </a:moveTo>
                    <a:lnTo>
                      <a:pt x="256615" y="4008"/>
                    </a:lnTo>
                    <a:lnTo>
                      <a:pt x="209484" y="15612"/>
                    </a:lnTo>
                    <a:lnTo>
                      <a:pt x="165536" y="34183"/>
                    </a:lnTo>
                    <a:lnTo>
                      <a:pt x="125402" y="59089"/>
                    </a:lnTo>
                    <a:lnTo>
                      <a:pt x="89712" y="89701"/>
                    </a:lnTo>
                    <a:lnTo>
                      <a:pt x="59097" y="125388"/>
                    </a:lnTo>
                    <a:lnTo>
                      <a:pt x="34188" y="165521"/>
                    </a:lnTo>
                    <a:lnTo>
                      <a:pt x="15615" y="209468"/>
                    </a:lnTo>
                    <a:lnTo>
                      <a:pt x="4008" y="256599"/>
                    </a:lnTo>
                    <a:lnTo>
                      <a:pt x="0" y="306285"/>
                    </a:lnTo>
                    <a:lnTo>
                      <a:pt x="4008" y="355968"/>
                    </a:lnTo>
                    <a:lnTo>
                      <a:pt x="15615" y="403098"/>
                    </a:lnTo>
                    <a:lnTo>
                      <a:pt x="34188" y="447044"/>
                    </a:lnTo>
                    <a:lnTo>
                      <a:pt x="59097" y="487177"/>
                    </a:lnTo>
                    <a:lnTo>
                      <a:pt x="89712" y="522865"/>
                    </a:lnTo>
                    <a:lnTo>
                      <a:pt x="125402" y="553478"/>
                    </a:lnTo>
                    <a:lnTo>
                      <a:pt x="165536" y="578386"/>
                    </a:lnTo>
                    <a:lnTo>
                      <a:pt x="209484" y="596957"/>
                    </a:lnTo>
                    <a:lnTo>
                      <a:pt x="256615" y="608563"/>
                    </a:lnTo>
                    <a:lnTo>
                      <a:pt x="306298" y="612571"/>
                    </a:lnTo>
                    <a:lnTo>
                      <a:pt x="355981" y="608563"/>
                    </a:lnTo>
                    <a:lnTo>
                      <a:pt x="403112" y="596957"/>
                    </a:lnTo>
                    <a:lnTo>
                      <a:pt x="447060" y="578386"/>
                    </a:lnTo>
                    <a:lnTo>
                      <a:pt x="487194" y="553478"/>
                    </a:lnTo>
                    <a:lnTo>
                      <a:pt x="522884" y="522865"/>
                    </a:lnTo>
                    <a:lnTo>
                      <a:pt x="553499" y="487177"/>
                    </a:lnTo>
                    <a:lnTo>
                      <a:pt x="578408" y="447044"/>
                    </a:lnTo>
                    <a:lnTo>
                      <a:pt x="596981" y="403098"/>
                    </a:lnTo>
                    <a:lnTo>
                      <a:pt x="608588" y="355968"/>
                    </a:lnTo>
                    <a:lnTo>
                      <a:pt x="612597" y="306285"/>
                    </a:lnTo>
                    <a:lnTo>
                      <a:pt x="608588" y="256599"/>
                    </a:lnTo>
                    <a:lnTo>
                      <a:pt x="596981" y="209468"/>
                    </a:lnTo>
                    <a:lnTo>
                      <a:pt x="578408" y="165521"/>
                    </a:lnTo>
                    <a:lnTo>
                      <a:pt x="553499" y="125388"/>
                    </a:lnTo>
                    <a:lnTo>
                      <a:pt x="522884" y="89701"/>
                    </a:lnTo>
                    <a:lnTo>
                      <a:pt x="487194" y="59089"/>
                    </a:lnTo>
                    <a:lnTo>
                      <a:pt x="447060" y="34183"/>
                    </a:lnTo>
                    <a:lnTo>
                      <a:pt x="403112" y="15612"/>
                    </a:lnTo>
                    <a:lnTo>
                      <a:pt x="355981" y="4008"/>
                    </a:lnTo>
                    <a:lnTo>
                      <a:pt x="306298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3" name="object 45">
                <a:extLst>
                  <a:ext uri="{FF2B5EF4-FFF2-40B4-BE49-F238E27FC236}">
                    <a16:creationId xmlns:a16="http://schemas.microsoft.com/office/drawing/2014/main" id="{B84EE30E-3D1E-FE4E-9C65-25254E1BBF6D}"/>
                  </a:ext>
                </a:extLst>
              </p:cNvPr>
              <p:cNvSpPr/>
              <p:nvPr/>
            </p:nvSpPr>
            <p:spPr>
              <a:xfrm>
                <a:off x="10138811" y="1653433"/>
                <a:ext cx="574040" cy="574040"/>
              </a:xfrm>
              <a:custGeom>
                <a:avLst/>
                <a:gdLst/>
                <a:ahLst/>
                <a:cxnLst/>
                <a:rect l="l" t="t" r="r" b="b"/>
                <a:pathLst>
                  <a:path w="574040" h="574039">
                    <a:moveTo>
                      <a:pt x="286893" y="0"/>
                    </a:moveTo>
                    <a:lnTo>
                      <a:pt x="240419" y="3761"/>
                    </a:lnTo>
                    <a:lnTo>
                      <a:pt x="196310" y="14650"/>
                    </a:lnTo>
                    <a:lnTo>
                      <a:pt x="155161" y="32070"/>
                    </a:lnTo>
                    <a:lnTo>
                      <a:pt x="117568" y="55427"/>
                    </a:lnTo>
                    <a:lnTo>
                      <a:pt x="84124" y="84124"/>
                    </a:lnTo>
                    <a:lnTo>
                      <a:pt x="55427" y="117568"/>
                    </a:lnTo>
                    <a:lnTo>
                      <a:pt x="32070" y="155161"/>
                    </a:lnTo>
                    <a:lnTo>
                      <a:pt x="14650" y="196310"/>
                    </a:lnTo>
                    <a:lnTo>
                      <a:pt x="3761" y="240419"/>
                    </a:lnTo>
                    <a:lnTo>
                      <a:pt x="0" y="286893"/>
                    </a:lnTo>
                    <a:lnTo>
                      <a:pt x="3761" y="333369"/>
                    </a:lnTo>
                    <a:lnTo>
                      <a:pt x="14650" y="377481"/>
                    </a:lnTo>
                    <a:lnTo>
                      <a:pt x="32070" y="418632"/>
                    </a:lnTo>
                    <a:lnTo>
                      <a:pt x="55427" y="456227"/>
                    </a:lnTo>
                    <a:lnTo>
                      <a:pt x="84124" y="489672"/>
                    </a:lnTo>
                    <a:lnTo>
                      <a:pt x="117568" y="518370"/>
                    </a:lnTo>
                    <a:lnTo>
                      <a:pt x="155161" y="541727"/>
                    </a:lnTo>
                    <a:lnTo>
                      <a:pt x="196310" y="559148"/>
                    </a:lnTo>
                    <a:lnTo>
                      <a:pt x="240419" y="570036"/>
                    </a:lnTo>
                    <a:lnTo>
                      <a:pt x="286893" y="573798"/>
                    </a:lnTo>
                    <a:lnTo>
                      <a:pt x="333366" y="570036"/>
                    </a:lnTo>
                    <a:lnTo>
                      <a:pt x="377475" y="559148"/>
                    </a:lnTo>
                    <a:lnTo>
                      <a:pt x="418624" y="541727"/>
                    </a:lnTo>
                    <a:lnTo>
                      <a:pt x="443965" y="525983"/>
                    </a:lnTo>
                    <a:lnTo>
                      <a:pt x="286893" y="525983"/>
                    </a:lnTo>
                    <a:lnTo>
                      <a:pt x="241217" y="521583"/>
                    </a:lnTo>
                    <a:lnTo>
                      <a:pt x="198469" y="508946"/>
                    </a:lnTo>
                    <a:lnTo>
                      <a:pt x="159453" y="488914"/>
                    </a:lnTo>
                    <a:lnTo>
                      <a:pt x="124977" y="462329"/>
                    </a:lnTo>
                    <a:lnTo>
                      <a:pt x="95846" y="430034"/>
                    </a:lnTo>
                    <a:lnTo>
                      <a:pt x="135340" y="412902"/>
                    </a:lnTo>
                    <a:lnTo>
                      <a:pt x="181211" y="397649"/>
                    </a:lnTo>
                    <a:lnTo>
                      <a:pt x="232162" y="386711"/>
                    </a:lnTo>
                    <a:lnTo>
                      <a:pt x="286893" y="382524"/>
                    </a:lnTo>
                    <a:lnTo>
                      <a:pt x="557000" y="382524"/>
                    </a:lnTo>
                    <a:lnTo>
                      <a:pt x="559135" y="377481"/>
                    </a:lnTo>
                    <a:lnTo>
                      <a:pt x="563790" y="358622"/>
                    </a:lnTo>
                    <a:lnTo>
                      <a:pt x="286893" y="358622"/>
                    </a:lnTo>
                    <a:lnTo>
                      <a:pt x="243490" y="351602"/>
                    </a:lnTo>
                    <a:lnTo>
                      <a:pt x="205758" y="332062"/>
                    </a:lnTo>
                    <a:lnTo>
                      <a:pt x="175979" y="302285"/>
                    </a:lnTo>
                    <a:lnTo>
                      <a:pt x="156436" y="264552"/>
                    </a:lnTo>
                    <a:lnTo>
                      <a:pt x="149415" y="221145"/>
                    </a:lnTo>
                    <a:lnTo>
                      <a:pt x="156436" y="177744"/>
                    </a:lnTo>
                    <a:lnTo>
                      <a:pt x="175979" y="140014"/>
                    </a:lnTo>
                    <a:lnTo>
                      <a:pt x="205758" y="110239"/>
                    </a:lnTo>
                    <a:lnTo>
                      <a:pt x="243490" y="90700"/>
                    </a:lnTo>
                    <a:lnTo>
                      <a:pt x="286893" y="83680"/>
                    </a:lnTo>
                    <a:lnTo>
                      <a:pt x="489143" y="83680"/>
                    </a:lnTo>
                    <a:lnTo>
                      <a:pt x="456217" y="55427"/>
                    </a:lnTo>
                    <a:lnTo>
                      <a:pt x="418624" y="32070"/>
                    </a:lnTo>
                    <a:lnTo>
                      <a:pt x="377475" y="14650"/>
                    </a:lnTo>
                    <a:lnTo>
                      <a:pt x="333366" y="3761"/>
                    </a:lnTo>
                    <a:lnTo>
                      <a:pt x="286893" y="0"/>
                    </a:lnTo>
                    <a:close/>
                  </a:path>
                  <a:path w="574040" h="574039">
                    <a:moveTo>
                      <a:pt x="557000" y="382524"/>
                    </a:moveTo>
                    <a:lnTo>
                      <a:pt x="286893" y="382524"/>
                    </a:lnTo>
                    <a:lnTo>
                      <a:pt x="341630" y="386711"/>
                    </a:lnTo>
                    <a:lnTo>
                      <a:pt x="392583" y="397649"/>
                    </a:lnTo>
                    <a:lnTo>
                      <a:pt x="438453" y="412902"/>
                    </a:lnTo>
                    <a:lnTo>
                      <a:pt x="477939" y="430034"/>
                    </a:lnTo>
                    <a:lnTo>
                      <a:pt x="448808" y="462329"/>
                    </a:lnTo>
                    <a:lnTo>
                      <a:pt x="414332" y="488914"/>
                    </a:lnTo>
                    <a:lnTo>
                      <a:pt x="375316" y="508946"/>
                    </a:lnTo>
                    <a:lnTo>
                      <a:pt x="332568" y="521583"/>
                    </a:lnTo>
                    <a:lnTo>
                      <a:pt x="286893" y="525983"/>
                    </a:lnTo>
                    <a:lnTo>
                      <a:pt x="443965" y="525983"/>
                    </a:lnTo>
                    <a:lnTo>
                      <a:pt x="456217" y="518370"/>
                    </a:lnTo>
                    <a:lnTo>
                      <a:pt x="489661" y="489672"/>
                    </a:lnTo>
                    <a:lnTo>
                      <a:pt x="518358" y="456227"/>
                    </a:lnTo>
                    <a:lnTo>
                      <a:pt x="541715" y="418632"/>
                    </a:lnTo>
                    <a:lnTo>
                      <a:pt x="557000" y="382524"/>
                    </a:lnTo>
                    <a:close/>
                  </a:path>
                  <a:path w="574040" h="574039">
                    <a:moveTo>
                      <a:pt x="489143" y="83680"/>
                    </a:moveTo>
                    <a:lnTo>
                      <a:pt x="286893" y="83680"/>
                    </a:lnTo>
                    <a:lnTo>
                      <a:pt x="330295" y="90700"/>
                    </a:lnTo>
                    <a:lnTo>
                      <a:pt x="368027" y="110239"/>
                    </a:lnTo>
                    <a:lnTo>
                      <a:pt x="397806" y="140014"/>
                    </a:lnTo>
                    <a:lnTo>
                      <a:pt x="417349" y="177744"/>
                    </a:lnTo>
                    <a:lnTo>
                      <a:pt x="424370" y="221145"/>
                    </a:lnTo>
                    <a:lnTo>
                      <a:pt x="417349" y="264552"/>
                    </a:lnTo>
                    <a:lnTo>
                      <a:pt x="397806" y="302285"/>
                    </a:lnTo>
                    <a:lnTo>
                      <a:pt x="368027" y="332062"/>
                    </a:lnTo>
                    <a:lnTo>
                      <a:pt x="330295" y="351602"/>
                    </a:lnTo>
                    <a:lnTo>
                      <a:pt x="286893" y="358622"/>
                    </a:lnTo>
                    <a:lnTo>
                      <a:pt x="563790" y="358622"/>
                    </a:lnTo>
                    <a:lnTo>
                      <a:pt x="570024" y="333369"/>
                    </a:lnTo>
                    <a:lnTo>
                      <a:pt x="573786" y="286893"/>
                    </a:lnTo>
                    <a:lnTo>
                      <a:pt x="570024" y="240419"/>
                    </a:lnTo>
                    <a:lnTo>
                      <a:pt x="559135" y="196310"/>
                    </a:lnTo>
                    <a:lnTo>
                      <a:pt x="541715" y="155161"/>
                    </a:lnTo>
                    <a:lnTo>
                      <a:pt x="518358" y="117568"/>
                    </a:lnTo>
                    <a:lnTo>
                      <a:pt x="489661" y="84124"/>
                    </a:lnTo>
                    <a:lnTo>
                      <a:pt x="489143" y="83680"/>
                    </a:lnTo>
                    <a:close/>
                  </a:path>
                </a:pathLst>
              </a:custGeom>
              <a:solidFill>
                <a:srgbClr val="CA3631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" name="object 4"/>
            <p:cNvSpPr txBox="1"/>
            <p:nvPr/>
          </p:nvSpPr>
          <p:spPr>
            <a:xfrm>
              <a:off x="9745093" y="1238896"/>
              <a:ext cx="139890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30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MATRIX </a:t>
              </a:r>
              <a:endParaRPr kumimoji="0" sz="140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F3B5B90-DA92-CE48-A7DC-1B8A3333CA16}"/>
              </a:ext>
            </a:extLst>
          </p:cNvPr>
          <p:cNvGrpSpPr/>
          <p:nvPr/>
        </p:nvGrpSpPr>
        <p:grpSpPr>
          <a:xfrm>
            <a:off x="3205852" y="1238377"/>
            <a:ext cx="2039952" cy="1975318"/>
            <a:chOff x="3205852" y="1238377"/>
            <a:chExt cx="2039952" cy="1975318"/>
          </a:xfrm>
        </p:grpSpPr>
        <p:pic>
          <p:nvPicPr>
            <p:cNvPr id="22" name="object 8">
              <a:extLst>
                <a:ext uri="{FF2B5EF4-FFF2-40B4-BE49-F238E27FC236}">
                  <a16:creationId xmlns:a16="http://schemas.microsoft.com/office/drawing/2014/main" id="{41C52211-C14F-4542-8284-DBDE9DD433E5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05852" y="1634063"/>
              <a:ext cx="2039952" cy="1579632"/>
            </a:xfrm>
            <a:prstGeom prst="rect">
              <a:avLst/>
            </a:prstGeom>
          </p:spPr>
        </p:pic>
        <p:sp>
          <p:nvSpPr>
            <p:cNvPr id="5" name="object 5"/>
            <p:cNvSpPr txBox="1"/>
            <p:nvPr/>
          </p:nvSpPr>
          <p:spPr>
            <a:xfrm>
              <a:off x="3599083" y="1238377"/>
              <a:ext cx="125349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25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BINÄR</a:t>
              </a:r>
              <a:r>
                <a:rPr kumimoji="0" sz="1400" u="none" strike="noStrike" kern="1200" cap="none" spc="-6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endParaRPr kumimoji="0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6CC2181-0534-3D46-853E-B34C8A49BF3F}"/>
              </a:ext>
            </a:extLst>
          </p:cNvPr>
          <p:cNvGrpSpPr/>
          <p:nvPr/>
        </p:nvGrpSpPr>
        <p:grpSpPr>
          <a:xfrm>
            <a:off x="5942427" y="1634063"/>
            <a:ext cx="2660602" cy="1150387"/>
            <a:chOff x="5942427" y="1634063"/>
            <a:chExt cx="2660602" cy="1150387"/>
          </a:xfrm>
        </p:grpSpPr>
        <p:sp>
          <p:nvSpPr>
            <p:cNvPr id="37" name="object 7">
              <a:extLst>
                <a:ext uri="{FF2B5EF4-FFF2-40B4-BE49-F238E27FC236}">
                  <a16:creationId xmlns:a16="http://schemas.microsoft.com/office/drawing/2014/main" id="{7B51C138-4A1C-D34D-A073-012446DE3692}"/>
                </a:ext>
              </a:extLst>
            </p:cNvPr>
            <p:cNvSpPr/>
            <p:nvPr/>
          </p:nvSpPr>
          <p:spPr>
            <a:xfrm>
              <a:off x="6140842" y="2130120"/>
              <a:ext cx="2256790" cy="313690"/>
            </a:xfrm>
            <a:custGeom>
              <a:avLst/>
              <a:gdLst/>
              <a:ahLst/>
              <a:cxnLst/>
              <a:rect l="l" t="t" r="r" b="b"/>
              <a:pathLst>
                <a:path w="2256790" h="313689">
                  <a:moveTo>
                    <a:pt x="0" y="313588"/>
                  </a:moveTo>
                  <a:lnTo>
                    <a:pt x="1113294" y="0"/>
                  </a:lnTo>
                  <a:lnTo>
                    <a:pt x="2256421" y="307251"/>
                  </a:lnTo>
                </a:path>
              </a:pathLst>
            </a:custGeom>
            <a:ln w="7823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" name="object 9">
              <a:extLst>
                <a:ext uri="{FF2B5EF4-FFF2-40B4-BE49-F238E27FC236}">
                  <a16:creationId xmlns:a16="http://schemas.microsoft.com/office/drawing/2014/main" id="{19AC27E0-DA7D-EC40-859C-D6CA1B2B0B2E}"/>
                </a:ext>
              </a:extLst>
            </p:cNvPr>
            <p:cNvSpPr/>
            <p:nvPr/>
          </p:nvSpPr>
          <p:spPr>
            <a:xfrm>
              <a:off x="7274653" y="2039193"/>
              <a:ext cx="0" cy="480695"/>
            </a:xfrm>
            <a:custGeom>
              <a:avLst/>
              <a:gdLst/>
              <a:ahLst/>
              <a:cxnLst/>
              <a:rect l="l" t="t" r="r" b="b"/>
              <a:pathLst>
                <a:path h="480694">
                  <a:moveTo>
                    <a:pt x="0" y="0"/>
                  </a:moveTo>
                  <a:lnTo>
                    <a:pt x="0" y="480314"/>
                  </a:lnTo>
                </a:path>
              </a:pathLst>
            </a:custGeom>
            <a:ln w="7823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" name="object 13">
              <a:extLst>
                <a:ext uri="{FF2B5EF4-FFF2-40B4-BE49-F238E27FC236}">
                  <a16:creationId xmlns:a16="http://schemas.microsoft.com/office/drawing/2014/main" id="{445636A4-80C9-5B49-A0FE-54F1ACBB3B15}"/>
                </a:ext>
              </a:extLst>
            </p:cNvPr>
            <p:cNvSpPr/>
            <p:nvPr/>
          </p:nvSpPr>
          <p:spPr>
            <a:xfrm>
              <a:off x="7066549" y="237551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39">
                  <a:moveTo>
                    <a:pt x="204190" y="0"/>
                  </a:moveTo>
                  <a:lnTo>
                    <a:pt x="157370" y="5392"/>
                  </a:lnTo>
                  <a:lnTo>
                    <a:pt x="114390" y="20753"/>
                  </a:lnTo>
                  <a:lnTo>
                    <a:pt x="76477" y="44856"/>
                  </a:lnTo>
                  <a:lnTo>
                    <a:pt x="44856" y="76477"/>
                  </a:lnTo>
                  <a:lnTo>
                    <a:pt x="20753" y="114390"/>
                  </a:lnTo>
                  <a:lnTo>
                    <a:pt x="5392" y="157370"/>
                  </a:lnTo>
                  <a:lnTo>
                    <a:pt x="0" y="204190"/>
                  </a:lnTo>
                  <a:lnTo>
                    <a:pt x="5392" y="251011"/>
                  </a:lnTo>
                  <a:lnTo>
                    <a:pt x="20753" y="293990"/>
                  </a:lnTo>
                  <a:lnTo>
                    <a:pt x="44856" y="331903"/>
                  </a:lnTo>
                  <a:lnTo>
                    <a:pt x="76477" y="363524"/>
                  </a:lnTo>
                  <a:lnTo>
                    <a:pt x="114390" y="387627"/>
                  </a:lnTo>
                  <a:lnTo>
                    <a:pt x="157370" y="402988"/>
                  </a:lnTo>
                  <a:lnTo>
                    <a:pt x="204190" y="408381"/>
                  </a:lnTo>
                  <a:lnTo>
                    <a:pt x="251011" y="402988"/>
                  </a:lnTo>
                  <a:lnTo>
                    <a:pt x="293990" y="387627"/>
                  </a:lnTo>
                  <a:lnTo>
                    <a:pt x="331903" y="363524"/>
                  </a:lnTo>
                  <a:lnTo>
                    <a:pt x="363524" y="331903"/>
                  </a:lnTo>
                  <a:lnTo>
                    <a:pt x="387627" y="293990"/>
                  </a:lnTo>
                  <a:lnTo>
                    <a:pt x="402988" y="251011"/>
                  </a:lnTo>
                  <a:lnTo>
                    <a:pt x="408381" y="204190"/>
                  </a:lnTo>
                  <a:lnTo>
                    <a:pt x="402988" y="157370"/>
                  </a:lnTo>
                  <a:lnTo>
                    <a:pt x="387627" y="114390"/>
                  </a:lnTo>
                  <a:lnTo>
                    <a:pt x="363524" y="76477"/>
                  </a:lnTo>
                  <a:lnTo>
                    <a:pt x="331903" y="44856"/>
                  </a:lnTo>
                  <a:lnTo>
                    <a:pt x="293990" y="20753"/>
                  </a:lnTo>
                  <a:lnTo>
                    <a:pt x="251011" y="5392"/>
                  </a:lnTo>
                  <a:lnTo>
                    <a:pt x="204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" name="object 14">
              <a:extLst>
                <a:ext uri="{FF2B5EF4-FFF2-40B4-BE49-F238E27FC236}">
                  <a16:creationId xmlns:a16="http://schemas.microsoft.com/office/drawing/2014/main" id="{1D7B5486-700A-2847-9DD6-C208CD80FE1D}"/>
                </a:ext>
              </a:extLst>
            </p:cNvPr>
            <p:cNvSpPr/>
            <p:nvPr/>
          </p:nvSpPr>
          <p:spPr>
            <a:xfrm>
              <a:off x="7079476" y="2388431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4" h="382905">
                  <a:moveTo>
                    <a:pt x="191261" y="0"/>
                  </a:moveTo>
                  <a:lnTo>
                    <a:pt x="147460" y="5060"/>
                  </a:lnTo>
                  <a:lnTo>
                    <a:pt x="107224" y="19469"/>
                  </a:lnTo>
                  <a:lnTo>
                    <a:pt x="71708" y="42071"/>
                  </a:lnTo>
                  <a:lnTo>
                    <a:pt x="42071" y="71708"/>
                  </a:lnTo>
                  <a:lnTo>
                    <a:pt x="19469" y="107224"/>
                  </a:lnTo>
                  <a:lnTo>
                    <a:pt x="5060" y="147460"/>
                  </a:lnTo>
                  <a:lnTo>
                    <a:pt x="0" y="191262"/>
                  </a:lnTo>
                  <a:lnTo>
                    <a:pt x="5060" y="235063"/>
                  </a:lnTo>
                  <a:lnTo>
                    <a:pt x="19469" y="275299"/>
                  </a:lnTo>
                  <a:lnTo>
                    <a:pt x="42071" y="310815"/>
                  </a:lnTo>
                  <a:lnTo>
                    <a:pt x="71708" y="340452"/>
                  </a:lnTo>
                  <a:lnTo>
                    <a:pt x="107224" y="363054"/>
                  </a:lnTo>
                  <a:lnTo>
                    <a:pt x="147460" y="377463"/>
                  </a:lnTo>
                  <a:lnTo>
                    <a:pt x="191261" y="382524"/>
                  </a:lnTo>
                  <a:lnTo>
                    <a:pt x="235063" y="377463"/>
                  </a:lnTo>
                  <a:lnTo>
                    <a:pt x="275299" y="363054"/>
                  </a:lnTo>
                  <a:lnTo>
                    <a:pt x="294795" y="350647"/>
                  </a:lnTo>
                  <a:lnTo>
                    <a:pt x="191261" y="350647"/>
                  </a:lnTo>
                  <a:lnTo>
                    <a:pt x="153481" y="346102"/>
                  </a:lnTo>
                  <a:lnTo>
                    <a:pt x="118962" y="333198"/>
                  </a:lnTo>
                  <a:lnTo>
                    <a:pt x="88750" y="313029"/>
                  </a:lnTo>
                  <a:lnTo>
                    <a:pt x="63893" y="286689"/>
                  </a:lnTo>
                  <a:lnTo>
                    <a:pt x="90224" y="275268"/>
                  </a:lnTo>
                  <a:lnTo>
                    <a:pt x="120805" y="265099"/>
                  </a:lnTo>
                  <a:lnTo>
                    <a:pt x="154772" y="257807"/>
                  </a:lnTo>
                  <a:lnTo>
                    <a:pt x="191261" y="255015"/>
                  </a:lnTo>
                  <a:lnTo>
                    <a:pt x="370318" y="255015"/>
                  </a:lnTo>
                  <a:lnTo>
                    <a:pt x="376026" y="239077"/>
                  </a:lnTo>
                  <a:lnTo>
                    <a:pt x="191261" y="239077"/>
                  </a:lnTo>
                  <a:lnTo>
                    <a:pt x="155624" y="231864"/>
                  </a:lnTo>
                  <a:lnTo>
                    <a:pt x="126490" y="212205"/>
                  </a:lnTo>
                  <a:lnTo>
                    <a:pt x="106831" y="183072"/>
                  </a:lnTo>
                  <a:lnTo>
                    <a:pt x="99618" y="147434"/>
                  </a:lnTo>
                  <a:lnTo>
                    <a:pt x="106831" y="111796"/>
                  </a:lnTo>
                  <a:lnTo>
                    <a:pt x="126490" y="82662"/>
                  </a:lnTo>
                  <a:lnTo>
                    <a:pt x="155624" y="63004"/>
                  </a:lnTo>
                  <a:lnTo>
                    <a:pt x="191261" y="55791"/>
                  </a:lnTo>
                  <a:lnTo>
                    <a:pt x="324534" y="55791"/>
                  </a:lnTo>
                  <a:lnTo>
                    <a:pt x="310815" y="42071"/>
                  </a:lnTo>
                  <a:lnTo>
                    <a:pt x="275299" y="19469"/>
                  </a:lnTo>
                  <a:lnTo>
                    <a:pt x="235063" y="5060"/>
                  </a:lnTo>
                  <a:lnTo>
                    <a:pt x="191261" y="0"/>
                  </a:lnTo>
                  <a:close/>
                </a:path>
                <a:path w="382904" h="382905">
                  <a:moveTo>
                    <a:pt x="370318" y="255015"/>
                  </a:moveTo>
                  <a:lnTo>
                    <a:pt x="191261" y="255015"/>
                  </a:lnTo>
                  <a:lnTo>
                    <a:pt x="227752" y="257807"/>
                  </a:lnTo>
                  <a:lnTo>
                    <a:pt x="261723" y="265099"/>
                  </a:lnTo>
                  <a:lnTo>
                    <a:pt x="292376" y="275299"/>
                  </a:lnTo>
                  <a:lnTo>
                    <a:pt x="318630" y="286689"/>
                  </a:lnTo>
                  <a:lnTo>
                    <a:pt x="293773" y="313029"/>
                  </a:lnTo>
                  <a:lnTo>
                    <a:pt x="263561" y="333198"/>
                  </a:lnTo>
                  <a:lnTo>
                    <a:pt x="229042" y="346102"/>
                  </a:lnTo>
                  <a:lnTo>
                    <a:pt x="191261" y="350647"/>
                  </a:lnTo>
                  <a:lnTo>
                    <a:pt x="294795" y="350647"/>
                  </a:lnTo>
                  <a:lnTo>
                    <a:pt x="310815" y="340452"/>
                  </a:lnTo>
                  <a:lnTo>
                    <a:pt x="340452" y="310815"/>
                  </a:lnTo>
                  <a:lnTo>
                    <a:pt x="363065" y="275268"/>
                  </a:lnTo>
                  <a:lnTo>
                    <a:pt x="370318" y="255015"/>
                  </a:lnTo>
                  <a:close/>
                </a:path>
                <a:path w="382904" h="382905">
                  <a:moveTo>
                    <a:pt x="324534" y="55791"/>
                  </a:moveTo>
                  <a:lnTo>
                    <a:pt x="191261" y="55791"/>
                  </a:lnTo>
                  <a:lnTo>
                    <a:pt x="226899" y="63004"/>
                  </a:lnTo>
                  <a:lnTo>
                    <a:pt x="256033" y="82662"/>
                  </a:lnTo>
                  <a:lnTo>
                    <a:pt x="275692" y="111796"/>
                  </a:lnTo>
                  <a:lnTo>
                    <a:pt x="282899" y="147460"/>
                  </a:lnTo>
                  <a:lnTo>
                    <a:pt x="275692" y="183072"/>
                  </a:lnTo>
                  <a:lnTo>
                    <a:pt x="256033" y="212205"/>
                  </a:lnTo>
                  <a:lnTo>
                    <a:pt x="226899" y="231864"/>
                  </a:lnTo>
                  <a:lnTo>
                    <a:pt x="191261" y="239077"/>
                  </a:lnTo>
                  <a:lnTo>
                    <a:pt x="376026" y="239077"/>
                  </a:lnTo>
                  <a:lnTo>
                    <a:pt x="377463" y="235063"/>
                  </a:lnTo>
                  <a:lnTo>
                    <a:pt x="382523" y="191262"/>
                  </a:lnTo>
                  <a:lnTo>
                    <a:pt x="377454" y="147434"/>
                  </a:lnTo>
                  <a:lnTo>
                    <a:pt x="363054" y="107224"/>
                  </a:lnTo>
                  <a:lnTo>
                    <a:pt x="340452" y="71708"/>
                  </a:lnTo>
                  <a:lnTo>
                    <a:pt x="324534" y="55791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" name="object 15">
              <a:extLst>
                <a:ext uri="{FF2B5EF4-FFF2-40B4-BE49-F238E27FC236}">
                  <a16:creationId xmlns:a16="http://schemas.microsoft.com/office/drawing/2014/main" id="{31B6F46A-1C18-B447-8DAC-6313DB98A60F}"/>
                </a:ext>
              </a:extLst>
            </p:cNvPr>
            <p:cNvSpPr/>
            <p:nvPr/>
          </p:nvSpPr>
          <p:spPr>
            <a:xfrm>
              <a:off x="8194089" y="237551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39">
                  <a:moveTo>
                    <a:pt x="204190" y="0"/>
                  </a:moveTo>
                  <a:lnTo>
                    <a:pt x="157370" y="5392"/>
                  </a:lnTo>
                  <a:lnTo>
                    <a:pt x="114390" y="20753"/>
                  </a:lnTo>
                  <a:lnTo>
                    <a:pt x="76477" y="44856"/>
                  </a:lnTo>
                  <a:lnTo>
                    <a:pt x="44856" y="76477"/>
                  </a:lnTo>
                  <a:lnTo>
                    <a:pt x="20753" y="114390"/>
                  </a:lnTo>
                  <a:lnTo>
                    <a:pt x="5392" y="157370"/>
                  </a:lnTo>
                  <a:lnTo>
                    <a:pt x="0" y="204190"/>
                  </a:lnTo>
                  <a:lnTo>
                    <a:pt x="5392" y="251011"/>
                  </a:lnTo>
                  <a:lnTo>
                    <a:pt x="20753" y="293990"/>
                  </a:lnTo>
                  <a:lnTo>
                    <a:pt x="44856" y="331903"/>
                  </a:lnTo>
                  <a:lnTo>
                    <a:pt x="76477" y="363524"/>
                  </a:lnTo>
                  <a:lnTo>
                    <a:pt x="114390" y="387627"/>
                  </a:lnTo>
                  <a:lnTo>
                    <a:pt x="157370" y="402988"/>
                  </a:lnTo>
                  <a:lnTo>
                    <a:pt x="204190" y="408381"/>
                  </a:lnTo>
                  <a:lnTo>
                    <a:pt x="251011" y="402988"/>
                  </a:lnTo>
                  <a:lnTo>
                    <a:pt x="293990" y="387627"/>
                  </a:lnTo>
                  <a:lnTo>
                    <a:pt x="331903" y="363524"/>
                  </a:lnTo>
                  <a:lnTo>
                    <a:pt x="363524" y="331903"/>
                  </a:lnTo>
                  <a:lnTo>
                    <a:pt x="387627" y="293990"/>
                  </a:lnTo>
                  <a:lnTo>
                    <a:pt x="402988" y="251011"/>
                  </a:lnTo>
                  <a:lnTo>
                    <a:pt x="408381" y="204190"/>
                  </a:lnTo>
                  <a:lnTo>
                    <a:pt x="402988" y="157370"/>
                  </a:lnTo>
                  <a:lnTo>
                    <a:pt x="387627" y="114390"/>
                  </a:lnTo>
                  <a:lnTo>
                    <a:pt x="363524" y="76477"/>
                  </a:lnTo>
                  <a:lnTo>
                    <a:pt x="331903" y="44856"/>
                  </a:lnTo>
                  <a:lnTo>
                    <a:pt x="293990" y="20753"/>
                  </a:lnTo>
                  <a:lnTo>
                    <a:pt x="251011" y="5392"/>
                  </a:lnTo>
                  <a:lnTo>
                    <a:pt x="204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" name="object 16">
              <a:extLst>
                <a:ext uri="{FF2B5EF4-FFF2-40B4-BE49-F238E27FC236}">
                  <a16:creationId xmlns:a16="http://schemas.microsoft.com/office/drawing/2014/main" id="{7C528797-BEDB-854B-81A9-AD40EA273EBD}"/>
                </a:ext>
              </a:extLst>
            </p:cNvPr>
            <p:cNvSpPr/>
            <p:nvPr/>
          </p:nvSpPr>
          <p:spPr>
            <a:xfrm>
              <a:off x="8207018" y="2388431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4" h="382905">
                  <a:moveTo>
                    <a:pt x="191261" y="0"/>
                  </a:moveTo>
                  <a:lnTo>
                    <a:pt x="147460" y="5060"/>
                  </a:lnTo>
                  <a:lnTo>
                    <a:pt x="107224" y="19469"/>
                  </a:lnTo>
                  <a:lnTo>
                    <a:pt x="71708" y="42071"/>
                  </a:lnTo>
                  <a:lnTo>
                    <a:pt x="42071" y="71708"/>
                  </a:lnTo>
                  <a:lnTo>
                    <a:pt x="19469" y="107224"/>
                  </a:lnTo>
                  <a:lnTo>
                    <a:pt x="5060" y="147460"/>
                  </a:lnTo>
                  <a:lnTo>
                    <a:pt x="0" y="191262"/>
                  </a:lnTo>
                  <a:lnTo>
                    <a:pt x="5060" y="235063"/>
                  </a:lnTo>
                  <a:lnTo>
                    <a:pt x="19469" y="275299"/>
                  </a:lnTo>
                  <a:lnTo>
                    <a:pt x="42071" y="310815"/>
                  </a:lnTo>
                  <a:lnTo>
                    <a:pt x="71708" y="340452"/>
                  </a:lnTo>
                  <a:lnTo>
                    <a:pt x="107224" y="363054"/>
                  </a:lnTo>
                  <a:lnTo>
                    <a:pt x="147460" y="377463"/>
                  </a:lnTo>
                  <a:lnTo>
                    <a:pt x="191261" y="382524"/>
                  </a:lnTo>
                  <a:lnTo>
                    <a:pt x="235063" y="377463"/>
                  </a:lnTo>
                  <a:lnTo>
                    <a:pt x="275299" y="363054"/>
                  </a:lnTo>
                  <a:lnTo>
                    <a:pt x="294795" y="350647"/>
                  </a:lnTo>
                  <a:lnTo>
                    <a:pt x="191261" y="350647"/>
                  </a:lnTo>
                  <a:lnTo>
                    <a:pt x="153481" y="346102"/>
                  </a:lnTo>
                  <a:lnTo>
                    <a:pt x="118962" y="333198"/>
                  </a:lnTo>
                  <a:lnTo>
                    <a:pt x="88750" y="313029"/>
                  </a:lnTo>
                  <a:lnTo>
                    <a:pt x="63893" y="286689"/>
                  </a:lnTo>
                  <a:lnTo>
                    <a:pt x="90224" y="275268"/>
                  </a:lnTo>
                  <a:lnTo>
                    <a:pt x="120805" y="265099"/>
                  </a:lnTo>
                  <a:lnTo>
                    <a:pt x="154772" y="257807"/>
                  </a:lnTo>
                  <a:lnTo>
                    <a:pt x="191261" y="255015"/>
                  </a:lnTo>
                  <a:lnTo>
                    <a:pt x="370318" y="255015"/>
                  </a:lnTo>
                  <a:lnTo>
                    <a:pt x="376026" y="239077"/>
                  </a:lnTo>
                  <a:lnTo>
                    <a:pt x="191261" y="239077"/>
                  </a:lnTo>
                  <a:lnTo>
                    <a:pt x="155624" y="231864"/>
                  </a:lnTo>
                  <a:lnTo>
                    <a:pt x="126490" y="212205"/>
                  </a:lnTo>
                  <a:lnTo>
                    <a:pt x="106831" y="183072"/>
                  </a:lnTo>
                  <a:lnTo>
                    <a:pt x="99618" y="147434"/>
                  </a:lnTo>
                  <a:lnTo>
                    <a:pt x="106831" y="111796"/>
                  </a:lnTo>
                  <a:lnTo>
                    <a:pt x="126490" y="82662"/>
                  </a:lnTo>
                  <a:lnTo>
                    <a:pt x="155624" y="63004"/>
                  </a:lnTo>
                  <a:lnTo>
                    <a:pt x="191261" y="55791"/>
                  </a:lnTo>
                  <a:lnTo>
                    <a:pt x="324534" y="55791"/>
                  </a:lnTo>
                  <a:lnTo>
                    <a:pt x="310815" y="42071"/>
                  </a:lnTo>
                  <a:lnTo>
                    <a:pt x="275299" y="19469"/>
                  </a:lnTo>
                  <a:lnTo>
                    <a:pt x="235063" y="5060"/>
                  </a:lnTo>
                  <a:lnTo>
                    <a:pt x="191261" y="0"/>
                  </a:lnTo>
                  <a:close/>
                </a:path>
                <a:path w="382904" h="382905">
                  <a:moveTo>
                    <a:pt x="370318" y="255015"/>
                  </a:moveTo>
                  <a:lnTo>
                    <a:pt x="191261" y="255015"/>
                  </a:lnTo>
                  <a:lnTo>
                    <a:pt x="227752" y="257807"/>
                  </a:lnTo>
                  <a:lnTo>
                    <a:pt x="261723" y="265099"/>
                  </a:lnTo>
                  <a:lnTo>
                    <a:pt x="292376" y="275299"/>
                  </a:lnTo>
                  <a:lnTo>
                    <a:pt x="318630" y="286689"/>
                  </a:lnTo>
                  <a:lnTo>
                    <a:pt x="293773" y="313029"/>
                  </a:lnTo>
                  <a:lnTo>
                    <a:pt x="263561" y="333198"/>
                  </a:lnTo>
                  <a:lnTo>
                    <a:pt x="229042" y="346102"/>
                  </a:lnTo>
                  <a:lnTo>
                    <a:pt x="191261" y="350647"/>
                  </a:lnTo>
                  <a:lnTo>
                    <a:pt x="294795" y="350647"/>
                  </a:lnTo>
                  <a:lnTo>
                    <a:pt x="310815" y="340452"/>
                  </a:lnTo>
                  <a:lnTo>
                    <a:pt x="340452" y="310815"/>
                  </a:lnTo>
                  <a:lnTo>
                    <a:pt x="363065" y="275268"/>
                  </a:lnTo>
                  <a:lnTo>
                    <a:pt x="370318" y="255015"/>
                  </a:lnTo>
                  <a:close/>
                </a:path>
                <a:path w="382904" h="382905">
                  <a:moveTo>
                    <a:pt x="324534" y="55791"/>
                  </a:moveTo>
                  <a:lnTo>
                    <a:pt x="191261" y="55791"/>
                  </a:lnTo>
                  <a:lnTo>
                    <a:pt x="226899" y="63004"/>
                  </a:lnTo>
                  <a:lnTo>
                    <a:pt x="256033" y="82662"/>
                  </a:lnTo>
                  <a:lnTo>
                    <a:pt x="275692" y="111796"/>
                  </a:lnTo>
                  <a:lnTo>
                    <a:pt x="282899" y="147460"/>
                  </a:lnTo>
                  <a:lnTo>
                    <a:pt x="275692" y="183072"/>
                  </a:lnTo>
                  <a:lnTo>
                    <a:pt x="256033" y="212205"/>
                  </a:lnTo>
                  <a:lnTo>
                    <a:pt x="226899" y="231864"/>
                  </a:lnTo>
                  <a:lnTo>
                    <a:pt x="191261" y="239077"/>
                  </a:lnTo>
                  <a:lnTo>
                    <a:pt x="376026" y="239077"/>
                  </a:lnTo>
                  <a:lnTo>
                    <a:pt x="377463" y="235063"/>
                  </a:lnTo>
                  <a:lnTo>
                    <a:pt x="382523" y="191262"/>
                  </a:lnTo>
                  <a:lnTo>
                    <a:pt x="377454" y="147434"/>
                  </a:lnTo>
                  <a:lnTo>
                    <a:pt x="363054" y="107224"/>
                  </a:lnTo>
                  <a:lnTo>
                    <a:pt x="340452" y="71708"/>
                  </a:lnTo>
                  <a:lnTo>
                    <a:pt x="324534" y="55791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" name="object 17">
              <a:extLst>
                <a:ext uri="{FF2B5EF4-FFF2-40B4-BE49-F238E27FC236}">
                  <a16:creationId xmlns:a16="http://schemas.microsoft.com/office/drawing/2014/main" id="{0E0ACCE6-7737-CA42-B2E2-0300A663D948}"/>
                </a:ext>
              </a:extLst>
            </p:cNvPr>
            <p:cNvSpPr/>
            <p:nvPr/>
          </p:nvSpPr>
          <p:spPr>
            <a:xfrm>
              <a:off x="5942427" y="237551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39" h="408939">
                  <a:moveTo>
                    <a:pt x="204190" y="0"/>
                  </a:moveTo>
                  <a:lnTo>
                    <a:pt x="157370" y="5392"/>
                  </a:lnTo>
                  <a:lnTo>
                    <a:pt x="114390" y="20753"/>
                  </a:lnTo>
                  <a:lnTo>
                    <a:pt x="76477" y="44856"/>
                  </a:lnTo>
                  <a:lnTo>
                    <a:pt x="44856" y="76477"/>
                  </a:lnTo>
                  <a:lnTo>
                    <a:pt x="20753" y="114390"/>
                  </a:lnTo>
                  <a:lnTo>
                    <a:pt x="5392" y="157370"/>
                  </a:lnTo>
                  <a:lnTo>
                    <a:pt x="0" y="204190"/>
                  </a:lnTo>
                  <a:lnTo>
                    <a:pt x="5392" y="251011"/>
                  </a:lnTo>
                  <a:lnTo>
                    <a:pt x="20753" y="293990"/>
                  </a:lnTo>
                  <a:lnTo>
                    <a:pt x="44856" y="331903"/>
                  </a:lnTo>
                  <a:lnTo>
                    <a:pt x="76477" y="363524"/>
                  </a:lnTo>
                  <a:lnTo>
                    <a:pt x="114390" y="387627"/>
                  </a:lnTo>
                  <a:lnTo>
                    <a:pt x="157370" y="402988"/>
                  </a:lnTo>
                  <a:lnTo>
                    <a:pt x="204190" y="408381"/>
                  </a:lnTo>
                  <a:lnTo>
                    <a:pt x="251011" y="402988"/>
                  </a:lnTo>
                  <a:lnTo>
                    <a:pt x="293990" y="387627"/>
                  </a:lnTo>
                  <a:lnTo>
                    <a:pt x="331903" y="363524"/>
                  </a:lnTo>
                  <a:lnTo>
                    <a:pt x="363524" y="331903"/>
                  </a:lnTo>
                  <a:lnTo>
                    <a:pt x="387627" y="293990"/>
                  </a:lnTo>
                  <a:lnTo>
                    <a:pt x="402988" y="251011"/>
                  </a:lnTo>
                  <a:lnTo>
                    <a:pt x="408381" y="204190"/>
                  </a:lnTo>
                  <a:lnTo>
                    <a:pt x="402988" y="157370"/>
                  </a:lnTo>
                  <a:lnTo>
                    <a:pt x="387627" y="114390"/>
                  </a:lnTo>
                  <a:lnTo>
                    <a:pt x="363524" y="76477"/>
                  </a:lnTo>
                  <a:lnTo>
                    <a:pt x="331903" y="44856"/>
                  </a:lnTo>
                  <a:lnTo>
                    <a:pt x="293990" y="20753"/>
                  </a:lnTo>
                  <a:lnTo>
                    <a:pt x="251011" y="5392"/>
                  </a:lnTo>
                  <a:lnTo>
                    <a:pt x="204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" name="object 18">
              <a:extLst>
                <a:ext uri="{FF2B5EF4-FFF2-40B4-BE49-F238E27FC236}">
                  <a16:creationId xmlns:a16="http://schemas.microsoft.com/office/drawing/2014/main" id="{0175A0FF-1402-0E46-9CCF-39BCFA83CD71}"/>
                </a:ext>
              </a:extLst>
            </p:cNvPr>
            <p:cNvSpPr/>
            <p:nvPr/>
          </p:nvSpPr>
          <p:spPr>
            <a:xfrm>
              <a:off x="5955356" y="2388431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4" h="382905">
                  <a:moveTo>
                    <a:pt x="191262" y="0"/>
                  </a:moveTo>
                  <a:lnTo>
                    <a:pt x="147460" y="5060"/>
                  </a:lnTo>
                  <a:lnTo>
                    <a:pt x="107224" y="19469"/>
                  </a:lnTo>
                  <a:lnTo>
                    <a:pt x="71708" y="42071"/>
                  </a:lnTo>
                  <a:lnTo>
                    <a:pt x="42071" y="71708"/>
                  </a:lnTo>
                  <a:lnTo>
                    <a:pt x="19469" y="107224"/>
                  </a:lnTo>
                  <a:lnTo>
                    <a:pt x="5060" y="147460"/>
                  </a:lnTo>
                  <a:lnTo>
                    <a:pt x="0" y="191262"/>
                  </a:lnTo>
                  <a:lnTo>
                    <a:pt x="5060" y="235063"/>
                  </a:lnTo>
                  <a:lnTo>
                    <a:pt x="19469" y="275299"/>
                  </a:lnTo>
                  <a:lnTo>
                    <a:pt x="42071" y="310815"/>
                  </a:lnTo>
                  <a:lnTo>
                    <a:pt x="71708" y="340452"/>
                  </a:lnTo>
                  <a:lnTo>
                    <a:pt x="107224" y="363054"/>
                  </a:lnTo>
                  <a:lnTo>
                    <a:pt x="147460" y="377463"/>
                  </a:lnTo>
                  <a:lnTo>
                    <a:pt x="191262" y="382524"/>
                  </a:lnTo>
                  <a:lnTo>
                    <a:pt x="235063" y="377463"/>
                  </a:lnTo>
                  <a:lnTo>
                    <a:pt x="275299" y="363054"/>
                  </a:lnTo>
                  <a:lnTo>
                    <a:pt x="294795" y="350647"/>
                  </a:lnTo>
                  <a:lnTo>
                    <a:pt x="191262" y="350647"/>
                  </a:lnTo>
                  <a:lnTo>
                    <a:pt x="153481" y="346102"/>
                  </a:lnTo>
                  <a:lnTo>
                    <a:pt x="118962" y="333198"/>
                  </a:lnTo>
                  <a:lnTo>
                    <a:pt x="88750" y="313029"/>
                  </a:lnTo>
                  <a:lnTo>
                    <a:pt x="63893" y="286689"/>
                  </a:lnTo>
                  <a:lnTo>
                    <a:pt x="90224" y="275268"/>
                  </a:lnTo>
                  <a:lnTo>
                    <a:pt x="120805" y="265099"/>
                  </a:lnTo>
                  <a:lnTo>
                    <a:pt x="154772" y="257807"/>
                  </a:lnTo>
                  <a:lnTo>
                    <a:pt x="191262" y="255015"/>
                  </a:lnTo>
                  <a:lnTo>
                    <a:pt x="370318" y="255015"/>
                  </a:lnTo>
                  <a:lnTo>
                    <a:pt x="376026" y="239077"/>
                  </a:lnTo>
                  <a:lnTo>
                    <a:pt x="191262" y="239077"/>
                  </a:lnTo>
                  <a:lnTo>
                    <a:pt x="155624" y="231864"/>
                  </a:lnTo>
                  <a:lnTo>
                    <a:pt x="126490" y="212205"/>
                  </a:lnTo>
                  <a:lnTo>
                    <a:pt x="106831" y="183072"/>
                  </a:lnTo>
                  <a:lnTo>
                    <a:pt x="99618" y="147434"/>
                  </a:lnTo>
                  <a:lnTo>
                    <a:pt x="106831" y="111796"/>
                  </a:lnTo>
                  <a:lnTo>
                    <a:pt x="126490" y="82662"/>
                  </a:lnTo>
                  <a:lnTo>
                    <a:pt x="155624" y="63004"/>
                  </a:lnTo>
                  <a:lnTo>
                    <a:pt x="191262" y="55791"/>
                  </a:lnTo>
                  <a:lnTo>
                    <a:pt x="324534" y="55791"/>
                  </a:lnTo>
                  <a:lnTo>
                    <a:pt x="310815" y="42071"/>
                  </a:lnTo>
                  <a:lnTo>
                    <a:pt x="275299" y="19469"/>
                  </a:lnTo>
                  <a:lnTo>
                    <a:pt x="235063" y="5060"/>
                  </a:lnTo>
                  <a:lnTo>
                    <a:pt x="191262" y="0"/>
                  </a:lnTo>
                  <a:close/>
                </a:path>
                <a:path w="382904" h="382905">
                  <a:moveTo>
                    <a:pt x="370318" y="255015"/>
                  </a:moveTo>
                  <a:lnTo>
                    <a:pt x="191262" y="255015"/>
                  </a:lnTo>
                  <a:lnTo>
                    <a:pt x="227752" y="257807"/>
                  </a:lnTo>
                  <a:lnTo>
                    <a:pt x="261723" y="265099"/>
                  </a:lnTo>
                  <a:lnTo>
                    <a:pt x="292376" y="275299"/>
                  </a:lnTo>
                  <a:lnTo>
                    <a:pt x="318630" y="286689"/>
                  </a:lnTo>
                  <a:lnTo>
                    <a:pt x="293773" y="313029"/>
                  </a:lnTo>
                  <a:lnTo>
                    <a:pt x="263561" y="333198"/>
                  </a:lnTo>
                  <a:lnTo>
                    <a:pt x="229042" y="346102"/>
                  </a:lnTo>
                  <a:lnTo>
                    <a:pt x="191262" y="350647"/>
                  </a:lnTo>
                  <a:lnTo>
                    <a:pt x="294795" y="350647"/>
                  </a:lnTo>
                  <a:lnTo>
                    <a:pt x="310815" y="340452"/>
                  </a:lnTo>
                  <a:lnTo>
                    <a:pt x="340452" y="310815"/>
                  </a:lnTo>
                  <a:lnTo>
                    <a:pt x="363065" y="275268"/>
                  </a:lnTo>
                  <a:lnTo>
                    <a:pt x="370318" y="255015"/>
                  </a:lnTo>
                  <a:close/>
                </a:path>
                <a:path w="382904" h="382905">
                  <a:moveTo>
                    <a:pt x="324534" y="55791"/>
                  </a:moveTo>
                  <a:lnTo>
                    <a:pt x="191262" y="55791"/>
                  </a:lnTo>
                  <a:lnTo>
                    <a:pt x="226899" y="63004"/>
                  </a:lnTo>
                  <a:lnTo>
                    <a:pt x="256033" y="82662"/>
                  </a:lnTo>
                  <a:lnTo>
                    <a:pt x="275692" y="111796"/>
                  </a:lnTo>
                  <a:lnTo>
                    <a:pt x="282899" y="147460"/>
                  </a:lnTo>
                  <a:lnTo>
                    <a:pt x="275692" y="183072"/>
                  </a:lnTo>
                  <a:lnTo>
                    <a:pt x="256033" y="212205"/>
                  </a:lnTo>
                  <a:lnTo>
                    <a:pt x="226899" y="231864"/>
                  </a:lnTo>
                  <a:lnTo>
                    <a:pt x="191262" y="239077"/>
                  </a:lnTo>
                  <a:lnTo>
                    <a:pt x="376026" y="239077"/>
                  </a:lnTo>
                  <a:lnTo>
                    <a:pt x="377463" y="235063"/>
                  </a:lnTo>
                  <a:lnTo>
                    <a:pt x="382524" y="191262"/>
                  </a:lnTo>
                  <a:lnTo>
                    <a:pt x="377454" y="147434"/>
                  </a:lnTo>
                  <a:lnTo>
                    <a:pt x="363054" y="107224"/>
                  </a:lnTo>
                  <a:lnTo>
                    <a:pt x="340452" y="71708"/>
                  </a:lnTo>
                  <a:lnTo>
                    <a:pt x="324534" y="55791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" name="object 35">
              <a:extLst>
                <a:ext uri="{FF2B5EF4-FFF2-40B4-BE49-F238E27FC236}">
                  <a16:creationId xmlns:a16="http://schemas.microsoft.com/office/drawing/2014/main" id="{152386BD-7693-6141-9B62-069AE43A49C6}"/>
                </a:ext>
              </a:extLst>
            </p:cNvPr>
            <p:cNvSpPr/>
            <p:nvPr/>
          </p:nvSpPr>
          <p:spPr>
            <a:xfrm>
              <a:off x="6964440" y="1634063"/>
              <a:ext cx="612775" cy="612775"/>
            </a:xfrm>
            <a:custGeom>
              <a:avLst/>
              <a:gdLst/>
              <a:ahLst/>
              <a:cxnLst/>
              <a:rect l="l" t="t" r="r" b="b"/>
              <a:pathLst>
                <a:path w="612775" h="612775">
                  <a:moveTo>
                    <a:pt x="306298" y="0"/>
                  </a:moveTo>
                  <a:lnTo>
                    <a:pt x="256615" y="4008"/>
                  </a:lnTo>
                  <a:lnTo>
                    <a:pt x="209484" y="15612"/>
                  </a:lnTo>
                  <a:lnTo>
                    <a:pt x="165536" y="34183"/>
                  </a:lnTo>
                  <a:lnTo>
                    <a:pt x="125402" y="59089"/>
                  </a:lnTo>
                  <a:lnTo>
                    <a:pt x="89712" y="89701"/>
                  </a:lnTo>
                  <a:lnTo>
                    <a:pt x="59097" y="125388"/>
                  </a:lnTo>
                  <a:lnTo>
                    <a:pt x="34188" y="165521"/>
                  </a:lnTo>
                  <a:lnTo>
                    <a:pt x="15615" y="209468"/>
                  </a:lnTo>
                  <a:lnTo>
                    <a:pt x="4008" y="256599"/>
                  </a:lnTo>
                  <a:lnTo>
                    <a:pt x="0" y="306285"/>
                  </a:lnTo>
                  <a:lnTo>
                    <a:pt x="4008" y="355968"/>
                  </a:lnTo>
                  <a:lnTo>
                    <a:pt x="15615" y="403098"/>
                  </a:lnTo>
                  <a:lnTo>
                    <a:pt x="34188" y="447044"/>
                  </a:lnTo>
                  <a:lnTo>
                    <a:pt x="59097" y="487177"/>
                  </a:lnTo>
                  <a:lnTo>
                    <a:pt x="89712" y="522865"/>
                  </a:lnTo>
                  <a:lnTo>
                    <a:pt x="125402" y="553478"/>
                  </a:lnTo>
                  <a:lnTo>
                    <a:pt x="165536" y="578386"/>
                  </a:lnTo>
                  <a:lnTo>
                    <a:pt x="209484" y="596957"/>
                  </a:lnTo>
                  <a:lnTo>
                    <a:pt x="256615" y="608563"/>
                  </a:lnTo>
                  <a:lnTo>
                    <a:pt x="306298" y="612571"/>
                  </a:lnTo>
                  <a:lnTo>
                    <a:pt x="355981" y="608563"/>
                  </a:lnTo>
                  <a:lnTo>
                    <a:pt x="403112" y="596957"/>
                  </a:lnTo>
                  <a:lnTo>
                    <a:pt x="447060" y="578386"/>
                  </a:lnTo>
                  <a:lnTo>
                    <a:pt x="487194" y="553478"/>
                  </a:lnTo>
                  <a:lnTo>
                    <a:pt x="522884" y="522865"/>
                  </a:lnTo>
                  <a:lnTo>
                    <a:pt x="553499" y="487177"/>
                  </a:lnTo>
                  <a:lnTo>
                    <a:pt x="578408" y="447044"/>
                  </a:lnTo>
                  <a:lnTo>
                    <a:pt x="596981" y="403098"/>
                  </a:lnTo>
                  <a:lnTo>
                    <a:pt x="608588" y="355968"/>
                  </a:lnTo>
                  <a:lnTo>
                    <a:pt x="612597" y="306285"/>
                  </a:lnTo>
                  <a:lnTo>
                    <a:pt x="608588" y="256599"/>
                  </a:lnTo>
                  <a:lnTo>
                    <a:pt x="596981" y="209468"/>
                  </a:lnTo>
                  <a:lnTo>
                    <a:pt x="578408" y="165521"/>
                  </a:lnTo>
                  <a:lnTo>
                    <a:pt x="553499" y="125388"/>
                  </a:lnTo>
                  <a:lnTo>
                    <a:pt x="522884" y="89701"/>
                  </a:lnTo>
                  <a:lnTo>
                    <a:pt x="487194" y="59089"/>
                  </a:lnTo>
                  <a:lnTo>
                    <a:pt x="447060" y="34183"/>
                  </a:lnTo>
                  <a:lnTo>
                    <a:pt x="403112" y="15612"/>
                  </a:lnTo>
                  <a:lnTo>
                    <a:pt x="355981" y="4008"/>
                  </a:lnTo>
                  <a:lnTo>
                    <a:pt x="3062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" name="object 36">
              <a:extLst>
                <a:ext uri="{FF2B5EF4-FFF2-40B4-BE49-F238E27FC236}">
                  <a16:creationId xmlns:a16="http://schemas.microsoft.com/office/drawing/2014/main" id="{28A9C00E-855F-8043-B11B-18C938A80BC4}"/>
                </a:ext>
              </a:extLst>
            </p:cNvPr>
            <p:cNvSpPr/>
            <p:nvPr/>
          </p:nvSpPr>
          <p:spPr>
            <a:xfrm>
              <a:off x="6983845" y="1653433"/>
              <a:ext cx="574040" cy="574040"/>
            </a:xfrm>
            <a:custGeom>
              <a:avLst/>
              <a:gdLst/>
              <a:ahLst/>
              <a:cxnLst/>
              <a:rect l="l" t="t" r="r" b="b"/>
              <a:pathLst>
                <a:path w="574040" h="574039">
                  <a:moveTo>
                    <a:pt x="286893" y="0"/>
                  </a:moveTo>
                  <a:lnTo>
                    <a:pt x="240419" y="3761"/>
                  </a:lnTo>
                  <a:lnTo>
                    <a:pt x="196310" y="14650"/>
                  </a:lnTo>
                  <a:lnTo>
                    <a:pt x="155161" y="32070"/>
                  </a:lnTo>
                  <a:lnTo>
                    <a:pt x="117568" y="55427"/>
                  </a:lnTo>
                  <a:lnTo>
                    <a:pt x="84124" y="84124"/>
                  </a:lnTo>
                  <a:lnTo>
                    <a:pt x="55427" y="117568"/>
                  </a:lnTo>
                  <a:lnTo>
                    <a:pt x="32070" y="155161"/>
                  </a:lnTo>
                  <a:lnTo>
                    <a:pt x="14650" y="196310"/>
                  </a:lnTo>
                  <a:lnTo>
                    <a:pt x="3761" y="240419"/>
                  </a:lnTo>
                  <a:lnTo>
                    <a:pt x="0" y="286893"/>
                  </a:lnTo>
                  <a:lnTo>
                    <a:pt x="3761" y="333369"/>
                  </a:lnTo>
                  <a:lnTo>
                    <a:pt x="14650" y="377481"/>
                  </a:lnTo>
                  <a:lnTo>
                    <a:pt x="32070" y="418632"/>
                  </a:lnTo>
                  <a:lnTo>
                    <a:pt x="55427" y="456227"/>
                  </a:lnTo>
                  <a:lnTo>
                    <a:pt x="84124" y="489672"/>
                  </a:lnTo>
                  <a:lnTo>
                    <a:pt x="117568" y="518370"/>
                  </a:lnTo>
                  <a:lnTo>
                    <a:pt x="155161" y="541727"/>
                  </a:lnTo>
                  <a:lnTo>
                    <a:pt x="196310" y="559148"/>
                  </a:lnTo>
                  <a:lnTo>
                    <a:pt x="240419" y="570036"/>
                  </a:lnTo>
                  <a:lnTo>
                    <a:pt x="286893" y="573798"/>
                  </a:lnTo>
                  <a:lnTo>
                    <a:pt x="333366" y="570036"/>
                  </a:lnTo>
                  <a:lnTo>
                    <a:pt x="377475" y="559148"/>
                  </a:lnTo>
                  <a:lnTo>
                    <a:pt x="418624" y="541727"/>
                  </a:lnTo>
                  <a:lnTo>
                    <a:pt x="443965" y="525983"/>
                  </a:lnTo>
                  <a:lnTo>
                    <a:pt x="286893" y="525983"/>
                  </a:lnTo>
                  <a:lnTo>
                    <a:pt x="241217" y="521583"/>
                  </a:lnTo>
                  <a:lnTo>
                    <a:pt x="198469" y="508946"/>
                  </a:lnTo>
                  <a:lnTo>
                    <a:pt x="159453" y="488914"/>
                  </a:lnTo>
                  <a:lnTo>
                    <a:pt x="124977" y="462329"/>
                  </a:lnTo>
                  <a:lnTo>
                    <a:pt x="95846" y="430034"/>
                  </a:lnTo>
                  <a:lnTo>
                    <a:pt x="135340" y="412902"/>
                  </a:lnTo>
                  <a:lnTo>
                    <a:pt x="181211" y="397649"/>
                  </a:lnTo>
                  <a:lnTo>
                    <a:pt x="232162" y="386711"/>
                  </a:lnTo>
                  <a:lnTo>
                    <a:pt x="286893" y="382524"/>
                  </a:lnTo>
                  <a:lnTo>
                    <a:pt x="557000" y="382524"/>
                  </a:lnTo>
                  <a:lnTo>
                    <a:pt x="559135" y="377481"/>
                  </a:lnTo>
                  <a:lnTo>
                    <a:pt x="563790" y="358622"/>
                  </a:lnTo>
                  <a:lnTo>
                    <a:pt x="286893" y="358622"/>
                  </a:lnTo>
                  <a:lnTo>
                    <a:pt x="243490" y="351602"/>
                  </a:lnTo>
                  <a:lnTo>
                    <a:pt x="205758" y="332062"/>
                  </a:lnTo>
                  <a:lnTo>
                    <a:pt x="175979" y="302285"/>
                  </a:lnTo>
                  <a:lnTo>
                    <a:pt x="156436" y="264552"/>
                  </a:lnTo>
                  <a:lnTo>
                    <a:pt x="149415" y="221145"/>
                  </a:lnTo>
                  <a:lnTo>
                    <a:pt x="156436" y="177744"/>
                  </a:lnTo>
                  <a:lnTo>
                    <a:pt x="175979" y="140014"/>
                  </a:lnTo>
                  <a:lnTo>
                    <a:pt x="205758" y="110239"/>
                  </a:lnTo>
                  <a:lnTo>
                    <a:pt x="243490" y="90700"/>
                  </a:lnTo>
                  <a:lnTo>
                    <a:pt x="286893" y="83680"/>
                  </a:lnTo>
                  <a:lnTo>
                    <a:pt x="489143" y="83680"/>
                  </a:lnTo>
                  <a:lnTo>
                    <a:pt x="456217" y="55427"/>
                  </a:lnTo>
                  <a:lnTo>
                    <a:pt x="418624" y="32070"/>
                  </a:lnTo>
                  <a:lnTo>
                    <a:pt x="377475" y="14650"/>
                  </a:lnTo>
                  <a:lnTo>
                    <a:pt x="333366" y="3761"/>
                  </a:lnTo>
                  <a:lnTo>
                    <a:pt x="286893" y="0"/>
                  </a:lnTo>
                  <a:close/>
                </a:path>
                <a:path w="574040" h="574039">
                  <a:moveTo>
                    <a:pt x="557000" y="382524"/>
                  </a:moveTo>
                  <a:lnTo>
                    <a:pt x="286893" y="382524"/>
                  </a:lnTo>
                  <a:lnTo>
                    <a:pt x="341630" y="386711"/>
                  </a:lnTo>
                  <a:lnTo>
                    <a:pt x="392583" y="397649"/>
                  </a:lnTo>
                  <a:lnTo>
                    <a:pt x="438453" y="412902"/>
                  </a:lnTo>
                  <a:lnTo>
                    <a:pt x="477939" y="430034"/>
                  </a:lnTo>
                  <a:lnTo>
                    <a:pt x="448808" y="462329"/>
                  </a:lnTo>
                  <a:lnTo>
                    <a:pt x="414332" y="488914"/>
                  </a:lnTo>
                  <a:lnTo>
                    <a:pt x="375316" y="508946"/>
                  </a:lnTo>
                  <a:lnTo>
                    <a:pt x="332568" y="521583"/>
                  </a:lnTo>
                  <a:lnTo>
                    <a:pt x="286893" y="525983"/>
                  </a:lnTo>
                  <a:lnTo>
                    <a:pt x="443965" y="525983"/>
                  </a:lnTo>
                  <a:lnTo>
                    <a:pt x="456217" y="518370"/>
                  </a:lnTo>
                  <a:lnTo>
                    <a:pt x="489661" y="489672"/>
                  </a:lnTo>
                  <a:lnTo>
                    <a:pt x="518358" y="456227"/>
                  </a:lnTo>
                  <a:lnTo>
                    <a:pt x="541715" y="418632"/>
                  </a:lnTo>
                  <a:lnTo>
                    <a:pt x="557000" y="382524"/>
                  </a:lnTo>
                  <a:close/>
                </a:path>
                <a:path w="574040" h="574039">
                  <a:moveTo>
                    <a:pt x="489143" y="83680"/>
                  </a:moveTo>
                  <a:lnTo>
                    <a:pt x="286893" y="83680"/>
                  </a:lnTo>
                  <a:lnTo>
                    <a:pt x="330295" y="90700"/>
                  </a:lnTo>
                  <a:lnTo>
                    <a:pt x="368027" y="110239"/>
                  </a:lnTo>
                  <a:lnTo>
                    <a:pt x="397806" y="140014"/>
                  </a:lnTo>
                  <a:lnTo>
                    <a:pt x="417349" y="177744"/>
                  </a:lnTo>
                  <a:lnTo>
                    <a:pt x="424370" y="221145"/>
                  </a:lnTo>
                  <a:lnTo>
                    <a:pt x="417349" y="264552"/>
                  </a:lnTo>
                  <a:lnTo>
                    <a:pt x="397806" y="302285"/>
                  </a:lnTo>
                  <a:lnTo>
                    <a:pt x="368027" y="332062"/>
                  </a:lnTo>
                  <a:lnTo>
                    <a:pt x="330295" y="351602"/>
                  </a:lnTo>
                  <a:lnTo>
                    <a:pt x="286893" y="358622"/>
                  </a:lnTo>
                  <a:lnTo>
                    <a:pt x="563790" y="358622"/>
                  </a:lnTo>
                  <a:lnTo>
                    <a:pt x="570024" y="333369"/>
                  </a:lnTo>
                  <a:lnTo>
                    <a:pt x="573786" y="286893"/>
                  </a:lnTo>
                  <a:lnTo>
                    <a:pt x="570024" y="240419"/>
                  </a:lnTo>
                  <a:lnTo>
                    <a:pt x="559135" y="196310"/>
                  </a:lnTo>
                  <a:lnTo>
                    <a:pt x="541715" y="155161"/>
                  </a:lnTo>
                  <a:lnTo>
                    <a:pt x="518358" y="117568"/>
                  </a:lnTo>
                  <a:lnTo>
                    <a:pt x="489661" y="84124"/>
                  </a:lnTo>
                  <a:lnTo>
                    <a:pt x="489143" y="8368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830695" y="1238895"/>
            <a:ext cx="13989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30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 LINIEN  </a:t>
            </a:r>
            <a:endParaRPr kumimoji="0" sz="140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D6BB38B-B3DF-C340-BE16-80E922547DEE}"/>
              </a:ext>
            </a:extLst>
          </p:cNvPr>
          <p:cNvGrpSpPr/>
          <p:nvPr/>
        </p:nvGrpSpPr>
        <p:grpSpPr>
          <a:xfrm>
            <a:off x="609600" y="3861003"/>
            <a:ext cx="10959134" cy="2250440"/>
            <a:chOff x="3135033" y="3861003"/>
            <a:chExt cx="5923280" cy="2250440"/>
          </a:xfrm>
        </p:grpSpPr>
        <p:sp>
          <p:nvSpPr>
            <p:cNvPr id="21" name="object 6">
              <a:extLst>
                <a:ext uri="{FF2B5EF4-FFF2-40B4-BE49-F238E27FC236}">
                  <a16:creationId xmlns:a16="http://schemas.microsoft.com/office/drawing/2014/main" id="{DA02D736-07DD-914A-9963-7335463B0053}"/>
                </a:ext>
              </a:extLst>
            </p:cNvPr>
            <p:cNvSpPr/>
            <p:nvPr/>
          </p:nvSpPr>
          <p:spPr>
            <a:xfrm>
              <a:off x="3135033" y="3861003"/>
              <a:ext cx="5923280" cy="2250440"/>
            </a:xfrm>
            <a:custGeom>
              <a:avLst/>
              <a:gdLst/>
              <a:ahLst/>
              <a:cxnLst/>
              <a:rect l="l" t="t" r="r" b="b"/>
              <a:pathLst>
                <a:path w="5923280" h="2250440">
                  <a:moveTo>
                    <a:pt x="5923140" y="0"/>
                  </a:moveTo>
                  <a:lnTo>
                    <a:pt x="0" y="0"/>
                  </a:lnTo>
                  <a:lnTo>
                    <a:pt x="0" y="2249982"/>
                  </a:lnTo>
                  <a:lnTo>
                    <a:pt x="5923140" y="2249982"/>
                  </a:lnTo>
                  <a:lnTo>
                    <a:pt x="5923140" y="0"/>
                  </a:lnTo>
                  <a:close/>
                </a:path>
              </a:pathLst>
            </a:custGeom>
            <a:solidFill>
              <a:srgbClr val="9788BA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3770906" y="4728755"/>
              <a:ext cx="1496695" cy="2436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0665" algn="l"/>
                  <a:tab pos="241300" algn="l"/>
                </a:tabLst>
                <a:defRPr/>
              </a:pPr>
              <a:endParaRPr kumimoji="0" lang="de" sz="15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4954611" y="4530896"/>
              <a:ext cx="1633220" cy="2436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415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0665" algn="l"/>
                  <a:tab pos="241300" algn="l"/>
                </a:tabLst>
                <a:defRPr/>
              </a:pPr>
              <a:endParaRPr kumimoji="0" lang="ru-RU" sz="15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6B960D6-01ED-7525-6869-1F5B1C0DCB5A}"/>
              </a:ext>
            </a:extLst>
          </p:cNvPr>
          <p:cNvSpPr txBox="1"/>
          <p:nvPr/>
        </p:nvSpPr>
        <p:spPr>
          <a:xfrm>
            <a:off x="2839310" y="4162355"/>
            <a:ext cx="62320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48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Optimales Verhältnis </a:t>
            </a:r>
            <a:br>
              <a:rPr kumimoji="0" lang="de" sz="48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</a:br>
            <a:r>
              <a:rPr kumimoji="0" lang="de" sz="4800" u="none" strike="noStrike" kern="1200" cap="none" spc="29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von Tiefe und Breite</a:t>
            </a:r>
          </a:p>
        </p:txBody>
      </p:sp>
      <p:sp>
        <p:nvSpPr>
          <p:cNvPr id="69" name="object 3">
            <a:extLst>
              <a:ext uri="{FF2B5EF4-FFF2-40B4-BE49-F238E27FC236}">
                <a16:creationId xmlns:a16="http://schemas.microsoft.com/office/drawing/2014/main" id="{1D69A34D-BCB1-4D4F-B7B6-5C2A2A306EE3}"/>
              </a:ext>
            </a:extLst>
          </p:cNvPr>
          <p:cNvSpPr txBox="1"/>
          <p:nvPr/>
        </p:nvSpPr>
        <p:spPr>
          <a:xfrm>
            <a:off x="0" y="303644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kumimoji="0" lang="de" sz="20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SCHLUSSFOLGERUNG 4</a:t>
            </a: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: WAS IST DIE BESTE ART, EINE ORGANISATION AUFZUBAUEN?</a:t>
            </a:r>
          </a:p>
        </p:txBody>
      </p:sp>
    </p:spTree>
    <p:extLst>
      <p:ext uri="{BB962C8B-B14F-4D97-AF65-F5344CB8AC3E}">
        <p14:creationId xmlns:p14="http://schemas.microsoft.com/office/powerpoint/2010/main" val="2437440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F12A1B25-DD77-5E45-A209-661225EDC95C}"/>
              </a:ext>
            </a:extLst>
          </p:cNvPr>
          <p:cNvSpPr/>
          <p:nvPr/>
        </p:nvSpPr>
        <p:spPr>
          <a:xfrm>
            <a:off x="0" y="5635281"/>
            <a:ext cx="12193270" cy="871855"/>
          </a:xfrm>
          <a:custGeom>
            <a:avLst/>
            <a:gdLst/>
            <a:ahLst/>
            <a:cxnLst/>
            <a:rect l="l" t="t" r="r" b="b"/>
            <a:pathLst>
              <a:path w="12193270" h="871854">
                <a:moveTo>
                  <a:pt x="0" y="871715"/>
                </a:moveTo>
                <a:lnTo>
                  <a:pt x="12193206" y="871715"/>
                </a:lnTo>
                <a:lnTo>
                  <a:pt x="12193206" y="0"/>
                </a:lnTo>
                <a:lnTo>
                  <a:pt x="0" y="0"/>
                </a:lnTo>
                <a:lnTo>
                  <a:pt x="0" y="871715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3F664D7E-7BBE-1C4D-8F2B-BE0A6E4B1A01}"/>
              </a:ext>
            </a:extLst>
          </p:cNvPr>
          <p:cNvSpPr/>
          <p:nvPr/>
        </p:nvSpPr>
        <p:spPr>
          <a:xfrm>
            <a:off x="0" y="5086121"/>
            <a:ext cx="12193270" cy="117475"/>
          </a:xfrm>
          <a:custGeom>
            <a:avLst/>
            <a:gdLst/>
            <a:ahLst/>
            <a:cxnLst/>
            <a:rect l="l" t="t" r="r" b="b"/>
            <a:pathLst>
              <a:path w="12193270" h="117475">
                <a:moveTo>
                  <a:pt x="0" y="117360"/>
                </a:moveTo>
                <a:lnTo>
                  <a:pt x="12193206" y="117360"/>
                </a:lnTo>
                <a:lnTo>
                  <a:pt x="12193206" y="0"/>
                </a:lnTo>
                <a:lnTo>
                  <a:pt x="0" y="0"/>
                </a:lnTo>
                <a:lnTo>
                  <a:pt x="0" y="11736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08609EE7-4DC0-964A-8A0E-80A87EE931AE}"/>
              </a:ext>
            </a:extLst>
          </p:cNvPr>
          <p:cNvSpPr/>
          <p:nvPr/>
        </p:nvSpPr>
        <p:spPr>
          <a:xfrm>
            <a:off x="0" y="4536973"/>
            <a:ext cx="12193270" cy="117475"/>
          </a:xfrm>
          <a:custGeom>
            <a:avLst/>
            <a:gdLst/>
            <a:ahLst/>
            <a:cxnLst/>
            <a:rect l="l" t="t" r="r" b="b"/>
            <a:pathLst>
              <a:path w="12193270" h="117475">
                <a:moveTo>
                  <a:pt x="0" y="117360"/>
                </a:moveTo>
                <a:lnTo>
                  <a:pt x="12193206" y="117360"/>
                </a:lnTo>
                <a:lnTo>
                  <a:pt x="12193206" y="0"/>
                </a:lnTo>
                <a:lnTo>
                  <a:pt x="0" y="0"/>
                </a:lnTo>
                <a:lnTo>
                  <a:pt x="0" y="11736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C5BC2048-20E9-F04C-A2AF-DFEFA2A3AA63}"/>
              </a:ext>
            </a:extLst>
          </p:cNvPr>
          <p:cNvSpPr/>
          <p:nvPr/>
        </p:nvSpPr>
        <p:spPr>
          <a:xfrm>
            <a:off x="0" y="3987800"/>
            <a:ext cx="12193270" cy="117475"/>
          </a:xfrm>
          <a:custGeom>
            <a:avLst/>
            <a:gdLst/>
            <a:ahLst/>
            <a:cxnLst/>
            <a:rect l="l" t="t" r="r" b="b"/>
            <a:pathLst>
              <a:path w="12193270" h="117475">
                <a:moveTo>
                  <a:pt x="0" y="117373"/>
                </a:moveTo>
                <a:lnTo>
                  <a:pt x="12193206" y="117373"/>
                </a:lnTo>
                <a:lnTo>
                  <a:pt x="12193206" y="0"/>
                </a:lnTo>
                <a:lnTo>
                  <a:pt x="0" y="0"/>
                </a:lnTo>
                <a:lnTo>
                  <a:pt x="0" y="117373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F041AC77-D55C-0949-AFEA-CA107DF21349}"/>
              </a:ext>
            </a:extLst>
          </p:cNvPr>
          <p:cNvGrpSpPr/>
          <p:nvPr/>
        </p:nvGrpSpPr>
        <p:grpSpPr>
          <a:xfrm>
            <a:off x="0" y="909002"/>
            <a:ext cx="12193270" cy="3079115"/>
            <a:chOff x="0" y="909002"/>
            <a:chExt cx="12193270" cy="3079115"/>
          </a:xfrm>
        </p:grpSpPr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E3855D9F-C795-EC44-B7A8-05671AE90E98}"/>
                </a:ext>
              </a:extLst>
            </p:cNvPr>
            <p:cNvSpPr/>
            <p:nvPr/>
          </p:nvSpPr>
          <p:spPr>
            <a:xfrm>
              <a:off x="0" y="909002"/>
              <a:ext cx="12193270" cy="2647315"/>
            </a:xfrm>
            <a:custGeom>
              <a:avLst/>
              <a:gdLst/>
              <a:ahLst/>
              <a:cxnLst/>
              <a:rect l="l" t="t" r="r" b="b"/>
              <a:pathLst>
                <a:path w="12193270" h="2647315">
                  <a:moveTo>
                    <a:pt x="0" y="2646997"/>
                  </a:moveTo>
                  <a:lnTo>
                    <a:pt x="12193206" y="2646997"/>
                  </a:lnTo>
                  <a:lnTo>
                    <a:pt x="12193206" y="0"/>
                  </a:lnTo>
                  <a:lnTo>
                    <a:pt x="0" y="0"/>
                  </a:lnTo>
                  <a:lnTo>
                    <a:pt x="0" y="2646997"/>
                  </a:lnTo>
                  <a:close/>
                </a:path>
              </a:pathLst>
            </a:custGeom>
            <a:solidFill>
              <a:srgbClr val="F1EEE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220EEF84-2442-EE43-88AF-1A7F683CD844}"/>
                </a:ext>
              </a:extLst>
            </p:cNvPr>
            <p:cNvSpPr/>
            <p:nvPr/>
          </p:nvSpPr>
          <p:spPr>
            <a:xfrm>
              <a:off x="0" y="3555999"/>
              <a:ext cx="12193270" cy="431800"/>
            </a:xfrm>
            <a:custGeom>
              <a:avLst/>
              <a:gdLst/>
              <a:ahLst/>
              <a:cxnLst/>
              <a:rect l="l" t="t" r="r" b="b"/>
              <a:pathLst>
                <a:path w="12193270" h="431800">
                  <a:moveTo>
                    <a:pt x="1799996" y="0"/>
                  </a:moveTo>
                  <a:lnTo>
                    <a:pt x="0" y="0"/>
                  </a:lnTo>
                  <a:lnTo>
                    <a:pt x="0" y="431800"/>
                  </a:lnTo>
                  <a:lnTo>
                    <a:pt x="1799996" y="431800"/>
                  </a:lnTo>
                  <a:lnTo>
                    <a:pt x="1799996" y="0"/>
                  </a:lnTo>
                  <a:close/>
                </a:path>
                <a:path w="12193270" h="431800">
                  <a:moveTo>
                    <a:pt x="5184000" y="0"/>
                  </a:moveTo>
                  <a:lnTo>
                    <a:pt x="3501352" y="0"/>
                  </a:lnTo>
                  <a:lnTo>
                    <a:pt x="3501352" y="431800"/>
                  </a:lnTo>
                  <a:lnTo>
                    <a:pt x="5184000" y="431800"/>
                  </a:lnTo>
                  <a:lnTo>
                    <a:pt x="5184000" y="0"/>
                  </a:lnTo>
                  <a:close/>
                </a:path>
                <a:path w="12193270" h="431800">
                  <a:moveTo>
                    <a:pt x="8688603" y="0"/>
                  </a:moveTo>
                  <a:lnTo>
                    <a:pt x="6885356" y="0"/>
                  </a:lnTo>
                  <a:lnTo>
                    <a:pt x="6885356" y="431800"/>
                  </a:lnTo>
                  <a:lnTo>
                    <a:pt x="8688603" y="431800"/>
                  </a:lnTo>
                  <a:lnTo>
                    <a:pt x="8688603" y="0"/>
                  </a:lnTo>
                  <a:close/>
                </a:path>
                <a:path w="12193270" h="431800">
                  <a:moveTo>
                    <a:pt x="12193207" y="0"/>
                  </a:moveTo>
                  <a:lnTo>
                    <a:pt x="10389946" y="0"/>
                  </a:lnTo>
                  <a:lnTo>
                    <a:pt x="10389946" y="431800"/>
                  </a:lnTo>
                  <a:lnTo>
                    <a:pt x="12193207" y="431800"/>
                  </a:lnTo>
                  <a:lnTo>
                    <a:pt x="12193207" y="0"/>
                  </a:lnTo>
                  <a:close/>
                </a:path>
              </a:pathLst>
            </a:custGeom>
            <a:solidFill>
              <a:srgbClr val="DDDBD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1" name="object 9">
            <a:extLst>
              <a:ext uri="{FF2B5EF4-FFF2-40B4-BE49-F238E27FC236}">
                <a16:creationId xmlns:a16="http://schemas.microsoft.com/office/drawing/2014/main" id="{F639BBC9-0C22-A74F-9A0D-E79FADCB4EA8}"/>
              </a:ext>
            </a:extLst>
          </p:cNvPr>
          <p:cNvSpPr/>
          <p:nvPr/>
        </p:nvSpPr>
        <p:spPr>
          <a:xfrm>
            <a:off x="0" y="4105173"/>
            <a:ext cx="1800225" cy="431800"/>
          </a:xfrm>
          <a:custGeom>
            <a:avLst/>
            <a:gdLst/>
            <a:ahLst/>
            <a:cxnLst/>
            <a:rect l="l" t="t" r="r" b="b"/>
            <a:pathLst>
              <a:path w="1800225" h="431800">
                <a:moveTo>
                  <a:pt x="0" y="431800"/>
                </a:moveTo>
                <a:lnTo>
                  <a:pt x="1799996" y="431800"/>
                </a:lnTo>
                <a:lnTo>
                  <a:pt x="1799996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1BC89DD4-4AF2-6246-9A09-FBDBE9400139}"/>
              </a:ext>
            </a:extLst>
          </p:cNvPr>
          <p:cNvSpPr/>
          <p:nvPr/>
        </p:nvSpPr>
        <p:spPr>
          <a:xfrm>
            <a:off x="3501351" y="4105173"/>
            <a:ext cx="1682750" cy="431800"/>
          </a:xfrm>
          <a:custGeom>
            <a:avLst/>
            <a:gdLst/>
            <a:ahLst/>
            <a:cxnLst/>
            <a:rect l="l" t="t" r="r" b="b"/>
            <a:pathLst>
              <a:path w="1682750" h="431800">
                <a:moveTo>
                  <a:pt x="0" y="431800"/>
                </a:moveTo>
                <a:lnTo>
                  <a:pt x="1682648" y="431800"/>
                </a:lnTo>
                <a:lnTo>
                  <a:pt x="1682648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07FBB09A-1D4F-C348-BD5F-CFA744E01409}"/>
              </a:ext>
            </a:extLst>
          </p:cNvPr>
          <p:cNvSpPr/>
          <p:nvPr/>
        </p:nvSpPr>
        <p:spPr>
          <a:xfrm>
            <a:off x="6885355" y="4105173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800"/>
                </a:moveTo>
                <a:lnTo>
                  <a:pt x="1803247" y="431800"/>
                </a:lnTo>
                <a:lnTo>
                  <a:pt x="1803247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E83DAAD1-9E89-3645-ABE2-98D1B8E74BC7}"/>
              </a:ext>
            </a:extLst>
          </p:cNvPr>
          <p:cNvSpPr/>
          <p:nvPr/>
        </p:nvSpPr>
        <p:spPr>
          <a:xfrm>
            <a:off x="10389946" y="4105173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800"/>
                </a:moveTo>
                <a:lnTo>
                  <a:pt x="1803260" y="431800"/>
                </a:lnTo>
                <a:lnTo>
                  <a:pt x="1803260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C6ECE829-1716-8D40-8B56-D4E6898476C4}"/>
              </a:ext>
            </a:extLst>
          </p:cNvPr>
          <p:cNvSpPr/>
          <p:nvPr/>
        </p:nvSpPr>
        <p:spPr>
          <a:xfrm>
            <a:off x="0" y="4654334"/>
            <a:ext cx="1800225" cy="431800"/>
          </a:xfrm>
          <a:custGeom>
            <a:avLst/>
            <a:gdLst/>
            <a:ahLst/>
            <a:cxnLst/>
            <a:rect l="l" t="t" r="r" b="b"/>
            <a:pathLst>
              <a:path w="1800225" h="431800">
                <a:moveTo>
                  <a:pt x="0" y="431787"/>
                </a:moveTo>
                <a:lnTo>
                  <a:pt x="1799996" y="431787"/>
                </a:lnTo>
                <a:lnTo>
                  <a:pt x="1799996" y="0"/>
                </a:lnTo>
                <a:lnTo>
                  <a:pt x="0" y="0"/>
                </a:lnTo>
                <a:lnTo>
                  <a:pt x="0" y="431787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67736199-71D1-A64C-9497-0F242E12AAC0}"/>
              </a:ext>
            </a:extLst>
          </p:cNvPr>
          <p:cNvSpPr/>
          <p:nvPr/>
        </p:nvSpPr>
        <p:spPr>
          <a:xfrm>
            <a:off x="3501351" y="4654334"/>
            <a:ext cx="1682750" cy="431800"/>
          </a:xfrm>
          <a:custGeom>
            <a:avLst/>
            <a:gdLst/>
            <a:ahLst/>
            <a:cxnLst/>
            <a:rect l="l" t="t" r="r" b="b"/>
            <a:pathLst>
              <a:path w="1682750" h="431800">
                <a:moveTo>
                  <a:pt x="0" y="431787"/>
                </a:moveTo>
                <a:lnTo>
                  <a:pt x="1682648" y="431787"/>
                </a:lnTo>
                <a:lnTo>
                  <a:pt x="1682648" y="0"/>
                </a:lnTo>
                <a:lnTo>
                  <a:pt x="0" y="0"/>
                </a:lnTo>
                <a:lnTo>
                  <a:pt x="0" y="431787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15">
            <a:extLst>
              <a:ext uri="{FF2B5EF4-FFF2-40B4-BE49-F238E27FC236}">
                <a16:creationId xmlns:a16="http://schemas.microsoft.com/office/drawing/2014/main" id="{5DC39899-4CEB-6746-A11E-00AE1982CB4D}"/>
              </a:ext>
            </a:extLst>
          </p:cNvPr>
          <p:cNvSpPr/>
          <p:nvPr/>
        </p:nvSpPr>
        <p:spPr>
          <a:xfrm>
            <a:off x="6885355" y="4654334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787"/>
                </a:moveTo>
                <a:lnTo>
                  <a:pt x="1803247" y="431787"/>
                </a:lnTo>
                <a:lnTo>
                  <a:pt x="1803247" y="0"/>
                </a:lnTo>
                <a:lnTo>
                  <a:pt x="0" y="0"/>
                </a:lnTo>
                <a:lnTo>
                  <a:pt x="0" y="431787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16">
            <a:extLst>
              <a:ext uri="{FF2B5EF4-FFF2-40B4-BE49-F238E27FC236}">
                <a16:creationId xmlns:a16="http://schemas.microsoft.com/office/drawing/2014/main" id="{56504670-B935-D64F-9D13-EFC431B33AAC}"/>
              </a:ext>
            </a:extLst>
          </p:cNvPr>
          <p:cNvSpPr/>
          <p:nvPr/>
        </p:nvSpPr>
        <p:spPr>
          <a:xfrm>
            <a:off x="10389946" y="4654334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787"/>
                </a:moveTo>
                <a:lnTo>
                  <a:pt x="1803260" y="431787"/>
                </a:lnTo>
                <a:lnTo>
                  <a:pt x="1803260" y="0"/>
                </a:lnTo>
                <a:lnTo>
                  <a:pt x="0" y="0"/>
                </a:lnTo>
                <a:lnTo>
                  <a:pt x="0" y="431787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7">
            <a:extLst>
              <a:ext uri="{FF2B5EF4-FFF2-40B4-BE49-F238E27FC236}">
                <a16:creationId xmlns:a16="http://schemas.microsoft.com/office/drawing/2014/main" id="{AA87740D-56FD-E24F-AEB4-A105AAEACCC3}"/>
              </a:ext>
            </a:extLst>
          </p:cNvPr>
          <p:cNvSpPr/>
          <p:nvPr/>
        </p:nvSpPr>
        <p:spPr>
          <a:xfrm>
            <a:off x="0" y="5203481"/>
            <a:ext cx="1800225" cy="431800"/>
          </a:xfrm>
          <a:custGeom>
            <a:avLst/>
            <a:gdLst/>
            <a:ahLst/>
            <a:cxnLst/>
            <a:rect l="l" t="t" r="r" b="b"/>
            <a:pathLst>
              <a:path w="1800225" h="431800">
                <a:moveTo>
                  <a:pt x="0" y="431799"/>
                </a:moveTo>
                <a:lnTo>
                  <a:pt x="1799996" y="431799"/>
                </a:lnTo>
                <a:lnTo>
                  <a:pt x="1799996" y="0"/>
                </a:lnTo>
                <a:lnTo>
                  <a:pt x="0" y="0"/>
                </a:lnTo>
                <a:lnTo>
                  <a:pt x="0" y="431799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18">
            <a:extLst>
              <a:ext uri="{FF2B5EF4-FFF2-40B4-BE49-F238E27FC236}">
                <a16:creationId xmlns:a16="http://schemas.microsoft.com/office/drawing/2014/main" id="{880BB137-D755-7247-84AD-3E51A6454A47}"/>
              </a:ext>
            </a:extLst>
          </p:cNvPr>
          <p:cNvSpPr/>
          <p:nvPr/>
        </p:nvSpPr>
        <p:spPr>
          <a:xfrm>
            <a:off x="3501351" y="5203481"/>
            <a:ext cx="1682750" cy="431800"/>
          </a:xfrm>
          <a:custGeom>
            <a:avLst/>
            <a:gdLst/>
            <a:ahLst/>
            <a:cxnLst/>
            <a:rect l="l" t="t" r="r" b="b"/>
            <a:pathLst>
              <a:path w="1682750" h="431800">
                <a:moveTo>
                  <a:pt x="0" y="431799"/>
                </a:moveTo>
                <a:lnTo>
                  <a:pt x="1682648" y="431799"/>
                </a:lnTo>
                <a:lnTo>
                  <a:pt x="1682648" y="0"/>
                </a:lnTo>
                <a:lnTo>
                  <a:pt x="0" y="0"/>
                </a:lnTo>
                <a:lnTo>
                  <a:pt x="0" y="431799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19">
            <a:extLst>
              <a:ext uri="{FF2B5EF4-FFF2-40B4-BE49-F238E27FC236}">
                <a16:creationId xmlns:a16="http://schemas.microsoft.com/office/drawing/2014/main" id="{6EB62D4C-24D1-6743-A0CD-E1E8F852EAEE}"/>
              </a:ext>
            </a:extLst>
          </p:cNvPr>
          <p:cNvSpPr/>
          <p:nvPr/>
        </p:nvSpPr>
        <p:spPr>
          <a:xfrm>
            <a:off x="6885355" y="5203481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799"/>
                </a:moveTo>
                <a:lnTo>
                  <a:pt x="1803247" y="431799"/>
                </a:lnTo>
                <a:lnTo>
                  <a:pt x="1803247" y="0"/>
                </a:lnTo>
                <a:lnTo>
                  <a:pt x="0" y="0"/>
                </a:lnTo>
                <a:lnTo>
                  <a:pt x="0" y="431799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20">
            <a:extLst>
              <a:ext uri="{FF2B5EF4-FFF2-40B4-BE49-F238E27FC236}">
                <a16:creationId xmlns:a16="http://schemas.microsoft.com/office/drawing/2014/main" id="{743F85D1-0E87-4B43-9376-2E11E62562CF}"/>
              </a:ext>
            </a:extLst>
          </p:cNvPr>
          <p:cNvSpPr/>
          <p:nvPr/>
        </p:nvSpPr>
        <p:spPr>
          <a:xfrm>
            <a:off x="10389946" y="5203481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799"/>
                </a:moveTo>
                <a:lnTo>
                  <a:pt x="1803260" y="431799"/>
                </a:lnTo>
                <a:lnTo>
                  <a:pt x="1803260" y="0"/>
                </a:lnTo>
                <a:lnTo>
                  <a:pt x="0" y="0"/>
                </a:lnTo>
                <a:lnTo>
                  <a:pt x="0" y="431799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21">
            <a:extLst>
              <a:ext uri="{FF2B5EF4-FFF2-40B4-BE49-F238E27FC236}">
                <a16:creationId xmlns:a16="http://schemas.microsoft.com/office/drawing/2014/main" id="{22D83A92-40A0-2545-9DF8-073ED3D50AFD}"/>
              </a:ext>
            </a:extLst>
          </p:cNvPr>
          <p:cNvSpPr/>
          <p:nvPr/>
        </p:nvSpPr>
        <p:spPr>
          <a:xfrm>
            <a:off x="0" y="2007019"/>
            <a:ext cx="2320290" cy="336550"/>
          </a:xfrm>
          <a:custGeom>
            <a:avLst/>
            <a:gdLst/>
            <a:ahLst/>
            <a:cxnLst/>
            <a:rect l="l" t="t" r="r" b="b"/>
            <a:pathLst>
              <a:path w="2320290" h="336550">
                <a:moveTo>
                  <a:pt x="2319820" y="0"/>
                </a:moveTo>
                <a:lnTo>
                  <a:pt x="0" y="0"/>
                </a:lnTo>
                <a:lnTo>
                  <a:pt x="0" y="336156"/>
                </a:lnTo>
                <a:lnTo>
                  <a:pt x="2319820" y="336156"/>
                </a:lnTo>
                <a:lnTo>
                  <a:pt x="2319820" y="0"/>
                </a:lnTo>
                <a:close/>
              </a:path>
            </a:pathLst>
          </a:custGeom>
          <a:solidFill>
            <a:srgbClr val="CF523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4" name="object 22">
            <a:extLst>
              <a:ext uri="{FF2B5EF4-FFF2-40B4-BE49-F238E27FC236}">
                <a16:creationId xmlns:a16="http://schemas.microsoft.com/office/drawing/2014/main" id="{78CBEED1-EF16-2344-96C5-C082633A7523}"/>
              </a:ext>
            </a:extLst>
          </p:cNvPr>
          <p:cNvSpPr/>
          <p:nvPr/>
        </p:nvSpPr>
        <p:spPr>
          <a:xfrm>
            <a:off x="9873374" y="2007019"/>
            <a:ext cx="2320290" cy="336550"/>
          </a:xfrm>
          <a:custGeom>
            <a:avLst/>
            <a:gdLst/>
            <a:ahLst/>
            <a:cxnLst/>
            <a:rect l="l" t="t" r="r" b="b"/>
            <a:pathLst>
              <a:path w="2320290" h="336550">
                <a:moveTo>
                  <a:pt x="2319832" y="0"/>
                </a:moveTo>
                <a:lnTo>
                  <a:pt x="0" y="0"/>
                </a:lnTo>
                <a:lnTo>
                  <a:pt x="0" y="336156"/>
                </a:lnTo>
                <a:lnTo>
                  <a:pt x="2319832" y="336156"/>
                </a:lnTo>
                <a:lnTo>
                  <a:pt x="2319832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object 23">
            <a:extLst>
              <a:ext uri="{FF2B5EF4-FFF2-40B4-BE49-F238E27FC236}">
                <a16:creationId xmlns:a16="http://schemas.microsoft.com/office/drawing/2014/main" id="{124F57AE-3ADD-2E4C-B659-B4ADDA94A235}"/>
              </a:ext>
            </a:extLst>
          </p:cNvPr>
          <p:cNvSpPr/>
          <p:nvPr/>
        </p:nvSpPr>
        <p:spPr>
          <a:xfrm>
            <a:off x="2997377" y="2007019"/>
            <a:ext cx="2762885" cy="336550"/>
          </a:xfrm>
          <a:custGeom>
            <a:avLst/>
            <a:gdLst/>
            <a:ahLst/>
            <a:cxnLst/>
            <a:rect l="l" t="t" r="r" b="b"/>
            <a:pathLst>
              <a:path w="2762885" h="336550">
                <a:moveTo>
                  <a:pt x="2762630" y="0"/>
                </a:moveTo>
                <a:lnTo>
                  <a:pt x="0" y="0"/>
                </a:lnTo>
                <a:lnTo>
                  <a:pt x="0" y="336156"/>
                </a:lnTo>
                <a:lnTo>
                  <a:pt x="2762630" y="336156"/>
                </a:lnTo>
                <a:lnTo>
                  <a:pt x="2762630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6" name="object 24">
            <a:extLst>
              <a:ext uri="{FF2B5EF4-FFF2-40B4-BE49-F238E27FC236}">
                <a16:creationId xmlns:a16="http://schemas.microsoft.com/office/drawing/2014/main" id="{611FA7C2-A3BA-744B-8DD1-643C5C966E4B}"/>
              </a:ext>
            </a:extLst>
          </p:cNvPr>
          <p:cNvSpPr/>
          <p:nvPr/>
        </p:nvSpPr>
        <p:spPr>
          <a:xfrm>
            <a:off x="6437553" y="2007019"/>
            <a:ext cx="2758440" cy="336550"/>
          </a:xfrm>
          <a:custGeom>
            <a:avLst/>
            <a:gdLst/>
            <a:ahLst/>
            <a:cxnLst/>
            <a:rect l="l" t="t" r="r" b="b"/>
            <a:pathLst>
              <a:path w="2758440" h="336550">
                <a:moveTo>
                  <a:pt x="2758274" y="0"/>
                </a:moveTo>
                <a:lnTo>
                  <a:pt x="0" y="0"/>
                </a:lnTo>
                <a:lnTo>
                  <a:pt x="0" y="336156"/>
                </a:lnTo>
                <a:lnTo>
                  <a:pt x="2758274" y="336156"/>
                </a:lnTo>
                <a:lnTo>
                  <a:pt x="2758274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27" name="object 25">
            <a:extLst>
              <a:ext uri="{FF2B5EF4-FFF2-40B4-BE49-F238E27FC236}">
                <a16:creationId xmlns:a16="http://schemas.microsoft.com/office/drawing/2014/main" id="{F6BF0603-93C0-CF44-8C7B-1B7A3B13337F}"/>
              </a:ext>
            </a:extLst>
          </p:cNvPr>
          <p:cNvGrpSpPr/>
          <p:nvPr/>
        </p:nvGrpSpPr>
        <p:grpSpPr>
          <a:xfrm>
            <a:off x="8486168" y="2007019"/>
            <a:ext cx="2097405" cy="1332230"/>
            <a:chOff x="8486168" y="2007019"/>
            <a:chExt cx="2097405" cy="1332230"/>
          </a:xfrm>
        </p:grpSpPr>
        <p:sp>
          <p:nvSpPr>
            <p:cNvPr id="28" name="object 26">
              <a:extLst>
                <a:ext uri="{FF2B5EF4-FFF2-40B4-BE49-F238E27FC236}">
                  <a16:creationId xmlns:a16="http://schemas.microsoft.com/office/drawing/2014/main" id="{9A0354D7-C28D-6440-86A3-665BBB7F8BEF}"/>
                </a:ext>
              </a:extLst>
            </p:cNvPr>
            <p:cNvSpPr/>
            <p:nvPr/>
          </p:nvSpPr>
          <p:spPr>
            <a:xfrm>
              <a:off x="9366529" y="2007019"/>
              <a:ext cx="336550" cy="336550"/>
            </a:xfrm>
            <a:custGeom>
              <a:avLst/>
              <a:gdLst/>
              <a:ahLst/>
              <a:cxnLst/>
              <a:rect l="l" t="t" r="r" b="b"/>
              <a:pathLst>
                <a:path w="336550" h="336550">
                  <a:moveTo>
                    <a:pt x="168071" y="0"/>
                  </a:moveTo>
                  <a:lnTo>
                    <a:pt x="123391" y="6004"/>
                  </a:lnTo>
                  <a:lnTo>
                    <a:pt x="83242" y="22949"/>
                  </a:lnTo>
                  <a:lnTo>
                    <a:pt x="49226" y="49233"/>
                  </a:lnTo>
                  <a:lnTo>
                    <a:pt x="22946" y="83251"/>
                  </a:lnTo>
                  <a:lnTo>
                    <a:pt x="6003" y="123403"/>
                  </a:lnTo>
                  <a:lnTo>
                    <a:pt x="0" y="168084"/>
                  </a:lnTo>
                  <a:lnTo>
                    <a:pt x="6003" y="212760"/>
                  </a:lnTo>
                  <a:lnTo>
                    <a:pt x="22946" y="252908"/>
                  </a:lnTo>
                  <a:lnTo>
                    <a:pt x="49226" y="286924"/>
                  </a:lnTo>
                  <a:lnTo>
                    <a:pt x="83242" y="313206"/>
                  </a:lnTo>
                  <a:lnTo>
                    <a:pt x="123391" y="330151"/>
                  </a:lnTo>
                  <a:lnTo>
                    <a:pt x="168071" y="336156"/>
                  </a:lnTo>
                  <a:lnTo>
                    <a:pt x="212752" y="330151"/>
                  </a:lnTo>
                  <a:lnTo>
                    <a:pt x="252901" y="313206"/>
                  </a:lnTo>
                  <a:lnTo>
                    <a:pt x="286916" y="286924"/>
                  </a:lnTo>
                  <a:lnTo>
                    <a:pt x="313197" y="252908"/>
                  </a:lnTo>
                  <a:lnTo>
                    <a:pt x="330139" y="212760"/>
                  </a:lnTo>
                  <a:lnTo>
                    <a:pt x="336143" y="168084"/>
                  </a:lnTo>
                  <a:lnTo>
                    <a:pt x="330139" y="123403"/>
                  </a:lnTo>
                  <a:lnTo>
                    <a:pt x="313197" y="83251"/>
                  </a:lnTo>
                  <a:lnTo>
                    <a:pt x="286916" y="49233"/>
                  </a:lnTo>
                  <a:lnTo>
                    <a:pt x="252901" y="22949"/>
                  </a:lnTo>
                  <a:lnTo>
                    <a:pt x="212752" y="6004"/>
                  </a:lnTo>
                  <a:lnTo>
                    <a:pt x="168071" y="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" name="object 27">
              <a:extLst>
                <a:ext uri="{FF2B5EF4-FFF2-40B4-BE49-F238E27FC236}">
                  <a16:creationId xmlns:a16="http://schemas.microsoft.com/office/drawing/2014/main" id="{EA02AE1D-6C8B-E042-8F12-F74C3F9A6F6F}"/>
                </a:ext>
              </a:extLst>
            </p:cNvPr>
            <p:cNvSpPr/>
            <p:nvPr/>
          </p:nvSpPr>
          <p:spPr>
            <a:xfrm>
              <a:off x="9534599" y="2175099"/>
              <a:ext cx="0" cy="631190"/>
            </a:xfrm>
            <a:custGeom>
              <a:avLst/>
              <a:gdLst/>
              <a:ahLst/>
              <a:cxnLst/>
              <a:rect l="l" t="t" r="r" b="b"/>
              <a:pathLst>
                <a:path h="631189">
                  <a:moveTo>
                    <a:pt x="0" y="630682"/>
                  </a:moveTo>
                  <a:lnTo>
                    <a:pt x="0" y="0"/>
                  </a:lnTo>
                </a:path>
              </a:pathLst>
            </a:custGeom>
            <a:ln w="31750">
              <a:solidFill>
                <a:srgbClr val="B0AAA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" name="object 28">
              <a:extLst>
                <a:ext uri="{FF2B5EF4-FFF2-40B4-BE49-F238E27FC236}">
                  <a16:creationId xmlns:a16="http://schemas.microsoft.com/office/drawing/2014/main" id="{25D033EB-9DAE-7443-BDBC-DCBF89CDB0A8}"/>
                </a:ext>
              </a:extLst>
            </p:cNvPr>
            <p:cNvSpPr/>
            <p:nvPr/>
          </p:nvSpPr>
          <p:spPr>
            <a:xfrm>
              <a:off x="8516451" y="2792855"/>
              <a:ext cx="2036445" cy="515620"/>
            </a:xfrm>
            <a:custGeom>
              <a:avLst/>
              <a:gdLst/>
              <a:ahLst/>
              <a:cxnLst/>
              <a:rect l="l" t="t" r="r" b="b"/>
              <a:pathLst>
                <a:path w="2036445" h="515620">
                  <a:moveTo>
                    <a:pt x="2036292" y="257759"/>
                  </a:moveTo>
                  <a:lnTo>
                    <a:pt x="2032139" y="211427"/>
                  </a:lnTo>
                  <a:lnTo>
                    <a:pt x="2020166" y="167819"/>
                  </a:lnTo>
                  <a:lnTo>
                    <a:pt x="2001100" y="127664"/>
                  </a:lnTo>
                  <a:lnTo>
                    <a:pt x="1975670" y="91689"/>
                  </a:lnTo>
                  <a:lnTo>
                    <a:pt x="1944603" y="60622"/>
                  </a:lnTo>
                  <a:lnTo>
                    <a:pt x="1908628" y="35192"/>
                  </a:lnTo>
                  <a:lnTo>
                    <a:pt x="1868473" y="16126"/>
                  </a:lnTo>
                  <a:lnTo>
                    <a:pt x="1824865" y="4152"/>
                  </a:lnTo>
                  <a:lnTo>
                    <a:pt x="1778533" y="0"/>
                  </a:lnTo>
                  <a:lnTo>
                    <a:pt x="257759" y="0"/>
                  </a:lnTo>
                  <a:lnTo>
                    <a:pt x="211427" y="4152"/>
                  </a:lnTo>
                  <a:lnTo>
                    <a:pt x="167819" y="16126"/>
                  </a:lnTo>
                  <a:lnTo>
                    <a:pt x="127664" y="35192"/>
                  </a:lnTo>
                  <a:lnTo>
                    <a:pt x="91689" y="60622"/>
                  </a:lnTo>
                  <a:lnTo>
                    <a:pt x="60622" y="91689"/>
                  </a:lnTo>
                  <a:lnTo>
                    <a:pt x="35192" y="127664"/>
                  </a:lnTo>
                  <a:lnTo>
                    <a:pt x="16126" y="167819"/>
                  </a:lnTo>
                  <a:lnTo>
                    <a:pt x="4152" y="211427"/>
                  </a:lnTo>
                  <a:lnTo>
                    <a:pt x="0" y="257759"/>
                  </a:lnTo>
                  <a:lnTo>
                    <a:pt x="4152" y="304091"/>
                  </a:lnTo>
                  <a:lnTo>
                    <a:pt x="16126" y="347698"/>
                  </a:lnTo>
                  <a:lnTo>
                    <a:pt x="35192" y="387854"/>
                  </a:lnTo>
                  <a:lnTo>
                    <a:pt x="60622" y="423829"/>
                  </a:lnTo>
                  <a:lnTo>
                    <a:pt x="91689" y="454895"/>
                  </a:lnTo>
                  <a:lnTo>
                    <a:pt x="127664" y="480326"/>
                  </a:lnTo>
                  <a:lnTo>
                    <a:pt x="167819" y="499392"/>
                  </a:lnTo>
                  <a:lnTo>
                    <a:pt x="211427" y="511365"/>
                  </a:lnTo>
                  <a:lnTo>
                    <a:pt x="257759" y="515518"/>
                  </a:lnTo>
                  <a:lnTo>
                    <a:pt x="1778533" y="515518"/>
                  </a:lnTo>
                  <a:lnTo>
                    <a:pt x="1824865" y="511365"/>
                  </a:lnTo>
                  <a:lnTo>
                    <a:pt x="1868473" y="499392"/>
                  </a:lnTo>
                  <a:lnTo>
                    <a:pt x="1908628" y="480326"/>
                  </a:lnTo>
                  <a:lnTo>
                    <a:pt x="1944603" y="454895"/>
                  </a:lnTo>
                  <a:lnTo>
                    <a:pt x="1975670" y="423829"/>
                  </a:lnTo>
                  <a:lnTo>
                    <a:pt x="2001100" y="387854"/>
                  </a:lnTo>
                  <a:lnTo>
                    <a:pt x="2020166" y="347698"/>
                  </a:lnTo>
                  <a:lnTo>
                    <a:pt x="2032139" y="304091"/>
                  </a:lnTo>
                  <a:lnTo>
                    <a:pt x="2036292" y="257759"/>
                  </a:lnTo>
                  <a:close/>
                </a:path>
              </a:pathLst>
            </a:custGeom>
            <a:ln w="60566">
              <a:solidFill>
                <a:srgbClr val="B0AAA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1" name="object 29">
            <a:extLst>
              <a:ext uri="{FF2B5EF4-FFF2-40B4-BE49-F238E27FC236}">
                <a16:creationId xmlns:a16="http://schemas.microsoft.com/office/drawing/2014/main" id="{7236E026-E2DF-6F48-8570-389202671559}"/>
              </a:ext>
            </a:extLst>
          </p:cNvPr>
          <p:cNvGrpSpPr/>
          <p:nvPr/>
        </p:nvGrpSpPr>
        <p:grpSpPr>
          <a:xfrm>
            <a:off x="5048164" y="2006997"/>
            <a:ext cx="2097405" cy="1357630"/>
            <a:chOff x="5048164" y="2006997"/>
            <a:chExt cx="2097405" cy="1357630"/>
          </a:xfrm>
        </p:grpSpPr>
        <p:sp>
          <p:nvSpPr>
            <p:cNvPr id="32" name="object 30">
              <a:extLst>
                <a:ext uri="{FF2B5EF4-FFF2-40B4-BE49-F238E27FC236}">
                  <a16:creationId xmlns:a16="http://schemas.microsoft.com/office/drawing/2014/main" id="{8FA9962B-79C9-5143-B0D8-464043EF6D02}"/>
                </a:ext>
              </a:extLst>
            </p:cNvPr>
            <p:cNvSpPr/>
            <p:nvPr/>
          </p:nvSpPr>
          <p:spPr>
            <a:xfrm>
              <a:off x="5928527" y="2006997"/>
              <a:ext cx="336550" cy="336550"/>
            </a:xfrm>
            <a:custGeom>
              <a:avLst/>
              <a:gdLst/>
              <a:ahLst/>
              <a:cxnLst/>
              <a:rect l="l" t="t" r="r" b="b"/>
              <a:pathLst>
                <a:path w="336550" h="336550">
                  <a:moveTo>
                    <a:pt x="168071" y="0"/>
                  </a:moveTo>
                  <a:lnTo>
                    <a:pt x="123391" y="6004"/>
                  </a:lnTo>
                  <a:lnTo>
                    <a:pt x="83242" y="22949"/>
                  </a:lnTo>
                  <a:lnTo>
                    <a:pt x="49226" y="49231"/>
                  </a:lnTo>
                  <a:lnTo>
                    <a:pt x="22946" y="83248"/>
                  </a:lnTo>
                  <a:lnTo>
                    <a:pt x="6003" y="123395"/>
                  </a:lnTo>
                  <a:lnTo>
                    <a:pt x="0" y="168071"/>
                  </a:lnTo>
                  <a:lnTo>
                    <a:pt x="6003" y="212753"/>
                  </a:lnTo>
                  <a:lnTo>
                    <a:pt x="22946" y="252904"/>
                  </a:lnTo>
                  <a:lnTo>
                    <a:pt x="49226" y="286923"/>
                  </a:lnTo>
                  <a:lnTo>
                    <a:pt x="83242" y="313206"/>
                  </a:lnTo>
                  <a:lnTo>
                    <a:pt x="123391" y="330151"/>
                  </a:lnTo>
                  <a:lnTo>
                    <a:pt x="168071" y="336156"/>
                  </a:lnTo>
                  <a:lnTo>
                    <a:pt x="212752" y="330151"/>
                  </a:lnTo>
                  <a:lnTo>
                    <a:pt x="252901" y="313206"/>
                  </a:lnTo>
                  <a:lnTo>
                    <a:pt x="286916" y="286923"/>
                  </a:lnTo>
                  <a:lnTo>
                    <a:pt x="313197" y="252904"/>
                  </a:lnTo>
                  <a:lnTo>
                    <a:pt x="330139" y="212753"/>
                  </a:lnTo>
                  <a:lnTo>
                    <a:pt x="336143" y="168071"/>
                  </a:lnTo>
                  <a:lnTo>
                    <a:pt x="330139" y="123395"/>
                  </a:lnTo>
                  <a:lnTo>
                    <a:pt x="313197" y="83248"/>
                  </a:lnTo>
                  <a:lnTo>
                    <a:pt x="286916" y="49231"/>
                  </a:lnTo>
                  <a:lnTo>
                    <a:pt x="252901" y="22949"/>
                  </a:lnTo>
                  <a:lnTo>
                    <a:pt x="212752" y="6004"/>
                  </a:lnTo>
                  <a:lnTo>
                    <a:pt x="168071" y="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31">
              <a:extLst>
                <a:ext uri="{FF2B5EF4-FFF2-40B4-BE49-F238E27FC236}">
                  <a16:creationId xmlns:a16="http://schemas.microsoft.com/office/drawing/2014/main" id="{B20E6216-40BE-6342-AD4C-B19268D41398}"/>
                </a:ext>
              </a:extLst>
            </p:cNvPr>
            <p:cNvSpPr/>
            <p:nvPr/>
          </p:nvSpPr>
          <p:spPr>
            <a:xfrm>
              <a:off x="6096599" y="2175075"/>
              <a:ext cx="0" cy="631190"/>
            </a:xfrm>
            <a:custGeom>
              <a:avLst/>
              <a:gdLst/>
              <a:ahLst/>
              <a:cxnLst/>
              <a:rect l="l" t="t" r="r" b="b"/>
              <a:pathLst>
                <a:path h="631189">
                  <a:moveTo>
                    <a:pt x="0" y="630681"/>
                  </a:moveTo>
                  <a:lnTo>
                    <a:pt x="0" y="0"/>
                  </a:lnTo>
                </a:path>
              </a:pathLst>
            </a:custGeom>
            <a:ln w="31750">
              <a:solidFill>
                <a:srgbClr val="B0AAA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" name="object 32">
              <a:extLst>
                <a:ext uri="{FF2B5EF4-FFF2-40B4-BE49-F238E27FC236}">
                  <a16:creationId xmlns:a16="http://schemas.microsoft.com/office/drawing/2014/main" id="{7E8FEFF1-0372-C248-8AC6-F343BD83CE8C}"/>
                </a:ext>
              </a:extLst>
            </p:cNvPr>
            <p:cNvSpPr/>
            <p:nvPr/>
          </p:nvSpPr>
          <p:spPr>
            <a:xfrm>
              <a:off x="5078447" y="2818255"/>
              <a:ext cx="2036445" cy="515620"/>
            </a:xfrm>
            <a:custGeom>
              <a:avLst/>
              <a:gdLst/>
              <a:ahLst/>
              <a:cxnLst/>
              <a:rect l="l" t="t" r="r" b="b"/>
              <a:pathLst>
                <a:path w="2036445" h="515620">
                  <a:moveTo>
                    <a:pt x="2036292" y="257759"/>
                  </a:moveTo>
                  <a:lnTo>
                    <a:pt x="2032139" y="304091"/>
                  </a:lnTo>
                  <a:lnTo>
                    <a:pt x="2020166" y="347698"/>
                  </a:lnTo>
                  <a:lnTo>
                    <a:pt x="2001100" y="387854"/>
                  </a:lnTo>
                  <a:lnTo>
                    <a:pt x="1975670" y="423829"/>
                  </a:lnTo>
                  <a:lnTo>
                    <a:pt x="1944603" y="454895"/>
                  </a:lnTo>
                  <a:lnTo>
                    <a:pt x="1908628" y="480326"/>
                  </a:lnTo>
                  <a:lnTo>
                    <a:pt x="1868473" y="499392"/>
                  </a:lnTo>
                  <a:lnTo>
                    <a:pt x="1824865" y="511365"/>
                  </a:lnTo>
                  <a:lnTo>
                    <a:pt x="1778533" y="515518"/>
                  </a:lnTo>
                  <a:lnTo>
                    <a:pt x="257759" y="515518"/>
                  </a:lnTo>
                  <a:lnTo>
                    <a:pt x="211427" y="511365"/>
                  </a:lnTo>
                  <a:lnTo>
                    <a:pt x="167819" y="499392"/>
                  </a:lnTo>
                  <a:lnTo>
                    <a:pt x="127664" y="480326"/>
                  </a:lnTo>
                  <a:lnTo>
                    <a:pt x="91689" y="454895"/>
                  </a:lnTo>
                  <a:lnTo>
                    <a:pt x="60622" y="423829"/>
                  </a:lnTo>
                  <a:lnTo>
                    <a:pt x="35192" y="387854"/>
                  </a:lnTo>
                  <a:lnTo>
                    <a:pt x="16126" y="347698"/>
                  </a:lnTo>
                  <a:lnTo>
                    <a:pt x="4152" y="304091"/>
                  </a:lnTo>
                  <a:lnTo>
                    <a:pt x="0" y="257759"/>
                  </a:lnTo>
                  <a:lnTo>
                    <a:pt x="4152" y="211427"/>
                  </a:lnTo>
                  <a:lnTo>
                    <a:pt x="16126" y="167819"/>
                  </a:lnTo>
                  <a:lnTo>
                    <a:pt x="35192" y="127664"/>
                  </a:lnTo>
                  <a:lnTo>
                    <a:pt x="60622" y="91689"/>
                  </a:lnTo>
                  <a:lnTo>
                    <a:pt x="91689" y="60622"/>
                  </a:lnTo>
                  <a:lnTo>
                    <a:pt x="127664" y="35192"/>
                  </a:lnTo>
                  <a:lnTo>
                    <a:pt x="167819" y="16126"/>
                  </a:lnTo>
                  <a:lnTo>
                    <a:pt x="211427" y="4152"/>
                  </a:lnTo>
                  <a:lnTo>
                    <a:pt x="257759" y="0"/>
                  </a:lnTo>
                  <a:lnTo>
                    <a:pt x="1778533" y="0"/>
                  </a:lnTo>
                  <a:lnTo>
                    <a:pt x="1824865" y="4152"/>
                  </a:lnTo>
                  <a:lnTo>
                    <a:pt x="1868473" y="16126"/>
                  </a:lnTo>
                  <a:lnTo>
                    <a:pt x="1908628" y="35192"/>
                  </a:lnTo>
                  <a:lnTo>
                    <a:pt x="1944603" y="60622"/>
                  </a:lnTo>
                  <a:lnTo>
                    <a:pt x="1975670" y="91689"/>
                  </a:lnTo>
                  <a:lnTo>
                    <a:pt x="2001100" y="127664"/>
                  </a:lnTo>
                  <a:lnTo>
                    <a:pt x="2020166" y="167819"/>
                  </a:lnTo>
                  <a:lnTo>
                    <a:pt x="2032139" y="211427"/>
                  </a:lnTo>
                  <a:lnTo>
                    <a:pt x="2036292" y="257759"/>
                  </a:lnTo>
                  <a:close/>
                </a:path>
              </a:pathLst>
            </a:custGeom>
            <a:ln w="60566">
              <a:solidFill>
                <a:srgbClr val="B0AAA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5" name="object 33">
            <a:extLst>
              <a:ext uri="{FF2B5EF4-FFF2-40B4-BE49-F238E27FC236}">
                <a16:creationId xmlns:a16="http://schemas.microsoft.com/office/drawing/2014/main" id="{0400E64D-1294-6046-9C19-A7439A79F65C}"/>
              </a:ext>
            </a:extLst>
          </p:cNvPr>
          <p:cNvGrpSpPr/>
          <p:nvPr/>
        </p:nvGrpSpPr>
        <p:grpSpPr>
          <a:xfrm>
            <a:off x="1610160" y="2007019"/>
            <a:ext cx="2097405" cy="1332230"/>
            <a:chOff x="1610160" y="2007019"/>
            <a:chExt cx="2097405" cy="1332230"/>
          </a:xfrm>
        </p:grpSpPr>
        <p:sp>
          <p:nvSpPr>
            <p:cNvPr id="36" name="object 34">
              <a:extLst>
                <a:ext uri="{FF2B5EF4-FFF2-40B4-BE49-F238E27FC236}">
                  <a16:creationId xmlns:a16="http://schemas.microsoft.com/office/drawing/2014/main" id="{1DF2A040-DFB0-0B41-B38D-41973B3003AB}"/>
                </a:ext>
              </a:extLst>
            </p:cNvPr>
            <p:cNvSpPr/>
            <p:nvPr/>
          </p:nvSpPr>
          <p:spPr>
            <a:xfrm>
              <a:off x="2490528" y="2007019"/>
              <a:ext cx="336550" cy="336550"/>
            </a:xfrm>
            <a:custGeom>
              <a:avLst/>
              <a:gdLst/>
              <a:ahLst/>
              <a:cxnLst/>
              <a:rect l="l" t="t" r="r" b="b"/>
              <a:pathLst>
                <a:path w="336550" h="336550">
                  <a:moveTo>
                    <a:pt x="168071" y="0"/>
                  </a:moveTo>
                  <a:lnTo>
                    <a:pt x="123391" y="6004"/>
                  </a:lnTo>
                  <a:lnTo>
                    <a:pt x="83242" y="22949"/>
                  </a:lnTo>
                  <a:lnTo>
                    <a:pt x="49226" y="49233"/>
                  </a:lnTo>
                  <a:lnTo>
                    <a:pt x="22946" y="83251"/>
                  </a:lnTo>
                  <a:lnTo>
                    <a:pt x="6003" y="123403"/>
                  </a:lnTo>
                  <a:lnTo>
                    <a:pt x="0" y="168084"/>
                  </a:lnTo>
                  <a:lnTo>
                    <a:pt x="6003" y="212760"/>
                  </a:lnTo>
                  <a:lnTo>
                    <a:pt x="22946" y="252908"/>
                  </a:lnTo>
                  <a:lnTo>
                    <a:pt x="49226" y="286924"/>
                  </a:lnTo>
                  <a:lnTo>
                    <a:pt x="83242" y="313206"/>
                  </a:lnTo>
                  <a:lnTo>
                    <a:pt x="123391" y="330151"/>
                  </a:lnTo>
                  <a:lnTo>
                    <a:pt x="168071" y="336156"/>
                  </a:lnTo>
                  <a:lnTo>
                    <a:pt x="212752" y="330151"/>
                  </a:lnTo>
                  <a:lnTo>
                    <a:pt x="252901" y="313206"/>
                  </a:lnTo>
                  <a:lnTo>
                    <a:pt x="286916" y="286924"/>
                  </a:lnTo>
                  <a:lnTo>
                    <a:pt x="313197" y="252908"/>
                  </a:lnTo>
                  <a:lnTo>
                    <a:pt x="330139" y="212760"/>
                  </a:lnTo>
                  <a:lnTo>
                    <a:pt x="336143" y="168084"/>
                  </a:lnTo>
                  <a:lnTo>
                    <a:pt x="330139" y="123403"/>
                  </a:lnTo>
                  <a:lnTo>
                    <a:pt x="313197" y="83251"/>
                  </a:lnTo>
                  <a:lnTo>
                    <a:pt x="286916" y="49233"/>
                  </a:lnTo>
                  <a:lnTo>
                    <a:pt x="252901" y="22949"/>
                  </a:lnTo>
                  <a:lnTo>
                    <a:pt x="212752" y="6004"/>
                  </a:lnTo>
                  <a:lnTo>
                    <a:pt x="168071" y="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object 35">
              <a:extLst>
                <a:ext uri="{FF2B5EF4-FFF2-40B4-BE49-F238E27FC236}">
                  <a16:creationId xmlns:a16="http://schemas.microsoft.com/office/drawing/2014/main" id="{DEC3D173-6071-4245-97AC-D5AB80AD3756}"/>
                </a:ext>
              </a:extLst>
            </p:cNvPr>
            <p:cNvSpPr/>
            <p:nvPr/>
          </p:nvSpPr>
          <p:spPr>
            <a:xfrm>
              <a:off x="2658600" y="2175099"/>
              <a:ext cx="0" cy="631190"/>
            </a:xfrm>
            <a:custGeom>
              <a:avLst/>
              <a:gdLst/>
              <a:ahLst/>
              <a:cxnLst/>
              <a:rect l="l" t="t" r="r" b="b"/>
              <a:pathLst>
                <a:path h="631189">
                  <a:moveTo>
                    <a:pt x="0" y="630682"/>
                  </a:moveTo>
                  <a:lnTo>
                    <a:pt x="0" y="0"/>
                  </a:lnTo>
                </a:path>
              </a:pathLst>
            </a:custGeom>
            <a:ln w="31750">
              <a:solidFill>
                <a:srgbClr val="CF523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" name="object 36">
              <a:extLst>
                <a:ext uri="{FF2B5EF4-FFF2-40B4-BE49-F238E27FC236}">
                  <a16:creationId xmlns:a16="http://schemas.microsoft.com/office/drawing/2014/main" id="{1F60B910-ACDE-5545-A041-37482515DAB4}"/>
                </a:ext>
              </a:extLst>
            </p:cNvPr>
            <p:cNvSpPr/>
            <p:nvPr/>
          </p:nvSpPr>
          <p:spPr>
            <a:xfrm>
              <a:off x="1640443" y="2792855"/>
              <a:ext cx="2036445" cy="515620"/>
            </a:xfrm>
            <a:custGeom>
              <a:avLst/>
              <a:gdLst/>
              <a:ahLst/>
              <a:cxnLst/>
              <a:rect l="l" t="t" r="r" b="b"/>
              <a:pathLst>
                <a:path w="2036445" h="515620">
                  <a:moveTo>
                    <a:pt x="2036292" y="257759"/>
                  </a:moveTo>
                  <a:lnTo>
                    <a:pt x="2032139" y="211427"/>
                  </a:lnTo>
                  <a:lnTo>
                    <a:pt x="2020166" y="167819"/>
                  </a:lnTo>
                  <a:lnTo>
                    <a:pt x="2001100" y="127664"/>
                  </a:lnTo>
                  <a:lnTo>
                    <a:pt x="1975670" y="91689"/>
                  </a:lnTo>
                  <a:lnTo>
                    <a:pt x="1944603" y="60622"/>
                  </a:lnTo>
                  <a:lnTo>
                    <a:pt x="1908628" y="35192"/>
                  </a:lnTo>
                  <a:lnTo>
                    <a:pt x="1868473" y="16126"/>
                  </a:lnTo>
                  <a:lnTo>
                    <a:pt x="1824865" y="4152"/>
                  </a:lnTo>
                  <a:lnTo>
                    <a:pt x="1778533" y="0"/>
                  </a:lnTo>
                  <a:lnTo>
                    <a:pt x="257759" y="0"/>
                  </a:lnTo>
                  <a:lnTo>
                    <a:pt x="211427" y="4152"/>
                  </a:lnTo>
                  <a:lnTo>
                    <a:pt x="167819" y="16126"/>
                  </a:lnTo>
                  <a:lnTo>
                    <a:pt x="127664" y="35192"/>
                  </a:lnTo>
                  <a:lnTo>
                    <a:pt x="91689" y="60622"/>
                  </a:lnTo>
                  <a:lnTo>
                    <a:pt x="60622" y="91689"/>
                  </a:lnTo>
                  <a:lnTo>
                    <a:pt x="35192" y="127664"/>
                  </a:lnTo>
                  <a:lnTo>
                    <a:pt x="16126" y="167819"/>
                  </a:lnTo>
                  <a:lnTo>
                    <a:pt x="4152" y="211427"/>
                  </a:lnTo>
                  <a:lnTo>
                    <a:pt x="0" y="257759"/>
                  </a:lnTo>
                  <a:lnTo>
                    <a:pt x="4152" y="304091"/>
                  </a:lnTo>
                  <a:lnTo>
                    <a:pt x="16126" y="347698"/>
                  </a:lnTo>
                  <a:lnTo>
                    <a:pt x="35192" y="387854"/>
                  </a:lnTo>
                  <a:lnTo>
                    <a:pt x="60622" y="423829"/>
                  </a:lnTo>
                  <a:lnTo>
                    <a:pt x="91689" y="454895"/>
                  </a:lnTo>
                  <a:lnTo>
                    <a:pt x="127664" y="480326"/>
                  </a:lnTo>
                  <a:lnTo>
                    <a:pt x="167819" y="499392"/>
                  </a:lnTo>
                  <a:lnTo>
                    <a:pt x="211427" y="511365"/>
                  </a:lnTo>
                  <a:lnTo>
                    <a:pt x="257759" y="515518"/>
                  </a:lnTo>
                  <a:lnTo>
                    <a:pt x="1778533" y="515518"/>
                  </a:lnTo>
                  <a:lnTo>
                    <a:pt x="1824865" y="511365"/>
                  </a:lnTo>
                  <a:lnTo>
                    <a:pt x="1868473" y="499392"/>
                  </a:lnTo>
                  <a:lnTo>
                    <a:pt x="1908628" y="480326"/>
                  </a:lnTo>
                  <a:lnTo>
                    <a:pt x="1944603" y="454895"/>
                  </a:lnTo>
                  <a:lnTo>
                    <a:pt x="1975670" y="423829"/>
                  </a:lnTo>
                  <a:lnTo>
                    <a:pt x="2001100" y="387854"/>
                  </a:lnTo>
                  <a:lnTo>
                    <a:pt x="2020166" y="347698"/>
                  </a:lnTo>
                  <a:lnTo>
                    <a:pt x="2032139" y="304091"/>
                  </a:lnTo>
                  <a:lnTo>
                    <a:pt x="2036292" y="257759"/>
                  </a:lnTo>
                  <a:close/>
                </a:path>
              </a:pathLst>
            </a:custGeom>
            <a:ln w="60566">
              <a:solidFill>
                <a:srgbClr val="CF523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9" name="object 37">
            <a:extLst>
              <a:ext uri="{FF2B5EF4-FFF2-40B4-BE49-F238E27FC236}">
                <a16:creationId xmlns:a16="http://schemas.microsoft.com/office/drawing/2014/main" id="{8BB52147-2E4A-094C-81CD-D45B47D5E5E9}"/>
              </a:ext>
            </a:extLst>
          </p:cNvPr>
          <p:cNvSpPr/>
          <p:nvPr/>
        </p:nvSpPr>
        <p:spPr>
          <a:xfrm>
            <a:off x="1799996" y="3556000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CF523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38">
            <a:extLst>
              <a:ext uri="{FF2B5EF4-FFF2-40B4-BE49-F238E27FC236}">
                <a16:creationId xmlns:a16="http://schemas.microsoft.com/office/drawing/2014/main" id="{1D4E0EAF-7451-574A-91F3-4B95DD9E749F}"/>
              </a:ext>
            </a:extLst>
          </p:cNvPr>
          <p:cNvSpPr/>
          <p:nvPr/>
        </p:nvSpPr>
        <p:spPr>
          <a:xfrm>
            <a:off x="1799996" y="4105173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CF523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39">
            <a:extLst>
              <a:ext uri="{FF2B5EF4-FFF2-40B4-BE49-F238E27FC236}">
                <a16:creationId xmlns:a16="http://schemas.microsoft.com/office/drawing/2014/main" id="{B8C92F0A-F63E-B34C-ADF0-72E121CD805C}"/>
              </a:ext>
            </a:extLst>
          </p:cNvPr>
          <p:cNvSpPr/>
          <p:nvPr/>
        </p:nvSpPr>
        <p:spPr>
          <a:xfrm>
            <a:off x="1799996" y="465432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CF523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40">
            <a:extLst>
              <a:ext uri="{FF2B5EF4-FFF2-40B4-BE49-F238E27FC236}">
                <a16:creationId xmlns:a16="http://schemas.microsoft.com/office/drawing/2014/main" id="{56E15F5A-D2A0-3F4C-A1DA-F4E51DF89BDE}"/>
              </a:ext>
            </a:extLst>
          </p:cNvPr>
          <p:cNvSpPr/>
          <p:nvPr/>
        </p:nvSpPr>
        <p:spPr>
          <a:xfrm>
            <a:off x="1799996" y="520348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799"/>
                </a:lnTo>
                <a:lnTo>
                  <a:pt x="1701355" y="431799"/>
                </a:lnTo>
                <a:lnTo>
                  <a:pt x="1701355" y="0"/>
                </a:lnTo>
                <a:close/>
              </a:path>
            </a:pathLst>
          </a:custGeom>
          <a:solidFill>
            <a:srgbClr val="CF523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41">
            <a:extLst>
              <a:ext uri="{FF2B5EF4-FFF2-40B4-BE49-F238E27FC236}">
                <a16:creationId xmlns:a16="http://schemas.microsoft.com/office/drawing/2014/main" id="{B5B245D0-466C-604C-928F-EE6C67BF3D99}"/>
              </a:ext>
            </a:extLst>
          </p:cNvPr>
          <p:cNvSpPr/>
          <p:nvPr/>
        </p:nvSpPr>
        <p:spPr>
          <a:xfrm>
            <a:off x="5184000" y="3556000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42">
            <a:extLst>
              <a:ext uri="{FF2B5EF4-FFF2-40B4-BE49-F238E27FC236}">
                <a16:creationId xmlns:a16="http://schemas.microsoft.com/office/drawing/2014/main" id="{ECE9C0CC-1D47-6F4C-9108-C6C070C17B5E}"/>
              </a:ext>
            </a:extLst>
          </p:cNvPr>
          <p:cNvSpPr/>
          <p:nvPr/>
        </p:nvSpPr>
        <p:spPr>
          <a:xfrm>
            <a:off x="8688603" y="3556000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42" y="0"/>
                </a:moveTo>
                <a:lnTo>
                  <a:pt x="0" y="0"/>
                </a:lnTo>
                <a:lnTo>
                  <a:pt x="0" y="431800"/>
                </a:lnTo>
                <a:lnTo>
                  <a:pt x="1701342" y="431800"/>
                </a:lnTo>
                <a:lnTo>
                  <a:pt x="1701342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43">
            <a:extLst>
              <a:ext uri="{FF2B5EF4-FFF2-40B4-BE49-F238E27FC236}">
                <a16:creationId xmlns:a16="http://schemas.microsoft.com/office/drawing/2014/main" id="{770C6A0B-534F-B24A-A0C6-CD3DDF632BA7}"/>
              </a:ext>
            </a:extLst>
          </p:cNvPr>
          <p:cNvSpPr/>
          <p:nvPr/>
        </p:nvSpPr>
        <p:spPr>
          <a:xfrm>
            <a:off x="5184000" y="4105173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44">
            <a:extLst>
              <a:ext uri="{FF2B5EF4-FFF2-40B4-BE49-F238E27FC236}">
                <a16:creationId xmlns:a16="http://schemas.microsoft.com/office/drawing/2014/main" id="{9B582DE2-A503-0B45-BF3D-4D037F688411}"/>
              </a:ext>
            </a:extLst>
          </p:cNvPr>
          <p:cNvSpPr/>
          <p:nvPr/>
        </p:nvSpPr>
        <p:spPr>
          <a:xfrm>
            <a:off x="8688603" y="4105173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42" y="0"/>
                </a:moveTo>
                <a:lnTo>
                  <a:pt x="0" y="0"/>
                </a:lnTo>
                <a:lnTo>
                  <a:pt x="0" y="431800"/>
                </a:lnTo>
                <a:lnTo>
                  <a:pt x="1701342" y="431800"/>
                </a:lnTo>
                <a:lnTo>
                  <a:pt x="1701342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45">
            <a:extLst>
              <a:ext uri="{FF2B5EF4-FFF2-40B4-BE49-F238E27FC236}">
                <a16:creationId xmlns:a16="http://schemas.microsoft.com/office/drawing/2014/main" id="{B7022757-DE85-DE4B-B4AD-E0D89E68B78D}"/>
              </a:ext>
            </a:extLst>
          </p:cNvPr>
          <p:cNvSpPr/>
          <p:nvPr/>
        </p:nvSpPr>
        <p:spPr>
          <a:xfrm>
            <a:off x="5184000" y="465432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46">
            <a:extLst>
              <a:ext uri="{FF2B5EF4-FFF2-40B4-BE49-F238E27FC236}">
                <a16:creationId xmlns:a16="http://schemas.microsoft.com/office/drawing/2014/main" id="{F24B79DD-13DC-5145-AAA2-E97988395D9D}"/>
              </a:ext>
            </a:extLst>
          </p:cNvPr>
          <p:cNvSpPr/>
          <p:nvPr/>
        </p:nvSpPr>
        <p:spPr>
          <a:xfrm>
            <a:off x="8688603" y="465432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42" y="0"/>
                </a:moveTo>
                <a:lnTo>
                  <a:pt x="0" y="0"/>
                </a:lnTo>
                <a:lnTo>
                  <a:pt x="0" y="431800"/>
                </a:lnTo>
                <a:lnTo>
                  <a:pt x="1701342" y="431800"/>
                </a:lnTo>
                <a:lnTo>
                  <a:pt x="1701342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47">
            <a:extLst>
              <a:ext uri="{FF2B5EF4-FFF2-40B4-BE49-F238E27FC236}">
                <a16:creationId xmlns:a16="http://schemas.microsoft.com/office/drawing/2014/main" id="{9AC687AC-652D-D748-B1B5-1EE1EF18B9DC}"/>
              </a:ext>
            </a:extLst>
          </p:cNvPr>
          <p:cNvSpPr/>
          <p:nvPr/>
        </p:nvSpPr>
        <p:spPr>
          <a:xfrm>
            <a:off x="5184000" y="520348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799"/>
                </a:lnTo>
                <a:lnTo>
                  <a:pt x="1701355" y="431799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48">
            <a:extLst>
              <a:ext uri="{FF2B5EF4-FFF2-40B4-BE49-F238E27FC236}">
                <a16:creationId xmlns:a16="http://schemas.microsoft.com/office/drawing/2014/main" id="{0609219E-28AA-7141-8583-C48F94AEAEDF}"/>
              </a:ext>
            </a:extLst>
          </p:cNvPr>
          <p:cNvSpPr/>
          <p:nvPr/>
        </p:nvSpPr>
        <p:spPr>
          <a:xfrm>
            <a:off x="8688603" y="520348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42" y="0"/>
                </a:moveTo>
                <a:lnTo>
                  <a:pt x="0" y="0"/>
                </a:lnTo>
                <a:lnTo>
                  <a:pt x="0" y="431799"/>
                </a:lnTo>
                <a:lnTo>
                  <a:pt x="1701342" y="431799"/>
                </a:lnTo>
                <a:lnTo>
                  <a:pt x="1701342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533359"/>
              </p:ext>
            </p:extLst>
          </p:nvPr>
        </p:nvGraphicFramePr>
        <p:xfrm>
          <a:off x="130983" y="2942802"/>
          <a:ext cx="9857103" cy="2576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3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7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7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9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02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R="549275" algn="ctr">
                        <a:lnSpc>
                          <a:spcPts val="1650"/>
                        </a:lnSpc>
                      </a:pPr>
                      <a:r>
                        <a:rPr lang="de" sz="15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lang="de" sz="15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 </a:t>
                      </a: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890" marB="0">
                    <a:noFill/>
                  </a:tcPr>
                </a:tc>
                <a:tc>
                  <a:txBody>
                    <a:bodyPr/>
                    <a:lstStyle/>
                    <a:p>
                      <a:pPr marL="1286510" algn="ctr">
                        <a:lnSpc>
                          <a:spcPts val="1650"/>
                        </a:lnSpc>
                      </a:pPr>
                      <a:r>
                        <a:rPr lang="de" sz="15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 </a:t>
                      </a: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565150" algn="ctr">
                        <a:lnSpc>
                          <a:spcPct val="100000"/>
                        </a:lnSpc>
                      </a:pPr>
                      <a:r>
                        <a:rPr sz="1350" b="0" i="0" spc="-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81280" algn="ctr">
                        <a:lnSpc>
                          <a:spcPct val="100000"/>
                        </a:lnSpc>
                      </a:pPr>
                      <a:r>
                        <a:rPr sz="1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93495" algn="ctr">
                        <a:lnSpc>
                          <a:spcPct val="100000"/>
                        </a:lnSpc>
                      </a:pPr>
                      <a:r>
                        <a:rPr sz="1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OGV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</a:t>
                      </a: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tc>
                  <a:txBody>
                    <a:bodyPr/>
                    <a:lstStyle/>
                    <a:p>
                      <a:pPr marR="8128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35.000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tc>
                  <a:txBody>
                    <a:bodyPr/>
                    <a:lstStyle/>
                    <a:p>
                      <a:pPr marL="1293495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PGV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tc>
                  <a:txBody>
                    <a:bodyPr/>
                    <a:lstStyle/>
                    <a:p>
                      <a:pPr marR="8128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tc>
                  <a:txBody>
                    <a:bodyPr/>
                    <a:lstStyle/>
                    <a:p>
                      <a:pPr marL="1293495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LINIE@OGV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0" algn="ctr">
                        <a:lnSpc>
                          <a:spcPts val="158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r>
                        <a:rPr sz="1350" b="0" i="0" spc="-2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@</a:t>
                      </a:r>
                      <a:r>
                        <a:rPr sz="1350" b="0" i="0" spc="-2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4.000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tc>
                  <a:txBody>
                    <a:bodyPr/>
                    <a:lstStyle/>
                    <a:p>
                      <a:pPr marR="81280" algn="ctr">
                        <a:lnSpc>
                          <a:spcPts val="158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r>
                        <a:rPr sz="135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@</a:t>
                      </a:r>
                      <a:r>
                        <a:rPr sz="1350" b="0" i="0" spc="-2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6.000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tc>
                  <a:txBody>
                    <a:bodyPr/>
                    <a:lstStyle/>
                    <a:p>
                      <a:pPr marL="1293495" algn="ctr">
                        <a:lnSpc>
                          <a:spcPts val="158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r>
                        <a:rPr sz="1350" b="0" i="0" spc="-2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@</a:t>
                      </a:r>
                      <a:r>
                        <a:rPr sz="135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1" name="object 3">
            <a:extLst>
              <a:ext uri="{FF2B5EF4-FFF2-40B4-BE49-F238E27FC236}">
                <a16:creationId xmlns:a16="http://schemas.microsoft.com/office/drawing/2014/main" id="{38845C5E-7755-6646-8954-3283213D762B}"/>
              </a:ext>
            </a:extLst>
          </p:cNvPr>
          <p:cNvSpPr txBox="1"/>
          <p:nvPr/>
        </p:nvSpPr>
        <p:spPr>
          <a:xfrm>
            <a:off x="0" y="303644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UNILEVEL KOMMISSIONEN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5FA2E745-96FC-DD40-A4F8-88D9C16BF196}"/>
              </a:ext>
            </a:extLst>
          </p:cNvPr>
          <p:cNvSpPr/>
          <p:nvPr/>
        </p:nvSpPr>
        <p:spPr>
          <a:xfrm>
            <a:off x="0" y="4385881"/>
            <a:ext cx="12193270" cy="2121535"/>
          </a:xfrm>
          <a:custGeom>
            <a:avLst/>
            <a:gdLst/>
            <a:ahLst/>
            <a:cxnLst/>
            <a:rect l="l" t="t" r="r" b="b"/>
            <a:pathLst>
              <a:path w="12193270" h="2121534">
                <a:moveTo>
                  <a:pt x="0" y="2121115"/>
                </a:moveTo>
                <a:lnTo>
                  <a:pt x="12193206" y="2121115"/>
                </a:lnTo>
                <a:lnTo>
                  <a:pt x="12193206" y="0"/>
                </a:lnTo>
                <a:lnTo>
                  <a:pt x="0" y="0"/>
                </a:lnTo>
                <a:lnTo>
                  <a:pt x="0" y="2121115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DDD1489C-DE0B-0449-B484-6ACDE3C31BB6}"/>
              </a:ext>
            </a:extLst>
          </p:cNvPr>
          <p:cNvSpPr/>
          <p:nvPr/>
        </p:nvSpPr>
        <p:spPr>
          <a:xfrm>
            <a:off x="0" y="1224000"/>
            <a:ext cx="12193270" cy="1786889"/>
          </a:xfrm>
          <a:custGeom>
            <a:avLst/>
            <a:gdLst/>
            <a:ahLst/>
            <a:cxnLst/>
            <a:rect l="l" t="t" r="r" b="b"/>
            <a:pathLst>
              <a:path w="12193270" h="1786889">
                <a:moveTo>
                  <a:pt x="0" y="1786674"/>
                </a:moveTo>
                <a:lnTo>
                  <a:pt x="12193206" y="1786674"/>
                </a:lnTo>
                <a:lnTo>
                  <a:pt x="12193206" y="0"/>
                </a:lnTo>
                <a:lnTo>
                  <a:pt x="0" y="0"/>
                </a:lnTo>
                <a:lnTo>
                  <a:pt x="0" y="1786674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57008F8F-6ABF-4A44-BB6F-29009FD7EB3B}"/>
              </a:ext>
            </a:extLst>
          </p:cNvPr>
          <p:cNvSpPr/>
          <p:nvPr/>
        </p:nvSpPr>
        <p:spPr>
          <a:xfrm>
            <a:off x="0" y="3010674"/>
            <a:ext cx="12193270" cy="1375410"/>
          </a:xfrm>
          <a:custGeom>
            <a:avLst/>
            <a:gdLst/>
            <a:ahLst/>
            <a:cxnLst/>
            <a:rect l="l" t="t" r="r" b="b"/>
            <a:pathLst>
              <a:path w="12193270" h="1375410">
                <a:moveTo>
                  <a:pt x="12193193" y="0"/>
                </a:moveTo>
                <a:lnTo>
                  <a:pt x="0" y="0"/>
                </a:lnTo>
                <a:lnTo>
                  <a:pt x="0" y="1375206"/>
                </a:lnTo>
                <a:lnTo>
                  <a:pt x="12193193" y="1375206"/>
                </a:lnTo>
                <a:lnTo>
                  <a:pt x="12193193" y="0"/>
                </a:lnTo>
                <a:close/>
              </a:path>
            </a:pathLst>
          </a:custGeom>
          <a:solidFill>
            <a:srgbClr val="EFC4C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A16E8998-28B7-104E-904E-11E2CE3E9B41}"/>
              </a:ext>
            </a:extLst>
          </p:cNvPr>
          <p:cNvSpPr/>
          <p:nvPr/>
        </p:nvSpPr>
        <p:spPr>
          <a:xfrm>
            <a:off x="1071899" y="3116853"/>
            <a:ext cx="1163955" cy="1163955"/>
          </a:xfrm>
          <a:custGeom>
            <a:avLst/>
            <a:gdLst/>
            <a:ahLst/>
            <a:cxnLst/>
            <a:rect l="l" t="t" r="r" b="b"/>
            <a:pathLst>
              <a:path w="1163955" h="1163954">
                <a:moveTo>
                  <a:pt x="581926" y="0"/>
                </a:moveTo>
                <a:lnTo>
                  <a:pt x="534200" y="1929"/>
                </a:lnTo>
                <a:lnTo>
                  <a:pt x="487535" y="7616"/>
                </a:lnTo>
                <a:lnTo>
                  <a:pt x="442083" y="16913"/>
                </a:lnTo>
                <a:lnTo>
                  <a:pt x="397994" y="29668"/>
                </a:lnTo>
                <a:lnTo>
                  <a:pt x="355415" y="45732"/>
                </a:lnTo>
                <a:lnTo>
                  <a:pt x="314499" y="64956"/>
                </a:lnTo>
                <a:lnTo>
                  <a:pt x="275393" y="87189"/>
                </a:lnTo>
                <a:lnTo>
                  <a:pt x="238249" y="112282"/>
                </a:lnTo>
                <a:lnTo>
                  <a:pt x="203216" y="140085"/>
                </a:lnTo>
                <a:lnTo>
                  <a:pt x="170443" y="170448"/>
                </a:lnTo>
                <a:lnTo>
                  <a:pt x="140081" y="203221"/>
                </a:lnTo>
                <a:lnTo>
                  <a:pt x="112278" y="238255"/>
                </a:lnTo>
                <a:lnTo>
                  <a:pt x="87186" y="275399"/>
                </a:lnTo>
                <a:lnTo>
                  <a:pt x="64954" y="314504"/>
                </a:lnTo>
                <a:lnTo>
                  <a:pt x="45731" y="355421"/>
                </a:lnTo>
                <a:lnTo>
                  <a:pt x="29667" y="397998"/>
                </a:lnTo>
                <a:lnTo>
                  <a:pt x="16912" y="442088"/>
                </a:lnTo>
                <a:lnTo>
                  <a:pt x="7616" y="487538"/>
                </a:lnTo>
                <a:lnTo>
                  <a:pt x="1929" y="534201"/>
                </a:lnTo>
                <a:lnTo>
                  <a:pt x="0" y="581926"/>
                </a:lnTo>
                <a:lnTo>
                  <a:pt x="1929" y="629656"/>
                </a:lnTo>
                <a:lnTo>
                  <a:pt x="7616" y="676323"/>
                </a:lnTo>
                <a:lnTo>
                  <a:pt x="16912" y="721776"/>
                </a:lnTo>
                <a:lnTo>
                  <a:pt x="29667" y="765867"/>
                </a:lnTo>
                <a:lnTo>
                  <a:pt x="45731" y="808446"/>
                </a:lnTo>
                <a:lnTo>
                  <a:pt x="64954" y="849362"/>
                </a:lnTo>
                <a:lnTo>
                  <a:pt x="87186" y="888467"/>
                </a:lnTo>
                <a:lnTo>
                  <a:pt x="112278" y="925610"/>
                </a:lnTo>
                <a:lnTo>
                  <a:pt x="140081" y="960642"/>
                </a:lnTo>
                <a:lnTo>
                  <a:pt x="170443" y="993413"/>
                </a:lnTo>
                <a:lnTo>
                  <a:pt x="203216" y="1023773"/>
                </a:lnTo>
                <a:lnTo>
                  <a:pt x="238249" y="1051573"/>
                </a:lnTo>
                <a:lnTo>
                  <a:pt x="275393" y="1076663"/>
                </a:lnTo>
                <a:lnTo>
                  <a:pt x="314499" y="1098894"/>
                </a:lnTo>
                <a:lnTo>
                  <a:pt x="355415" y="1118115"/>
                </a:lnTo>
                <a:lnTo>
                  <a:pt x="397994" y="1134177"/>
                </a:lnTo>
                <a:lnTo>
                  <a:pt x="442083" y="1146930"/>
                </a:lnTo>
                <a:lnTo>
                  <a:pt x="487535" y="1156225"/>
                </a:lnTo>
                <a:lnTo>
                  <a:pt x="534200" y="1161911"/>
                </a:lnTo>
                <a:lnTo>
                  <a:pt x="581926" y="1163840"/>
                </a:lnTo>
                <a:lnTo>
                  <a:pt x="629653" y="1161911"/>
                </a:lnTo>
                <a:lnTo>
                  <a:pt x="676317" y="1156225"/>
                </a:lnTo>
                <a:lnTo>
                  <a:pt x="721769" y="1146930"/>
                </a:lnTo>
                <a:lnTo>
                  <a:pt x="765859" y="1134177"/>
                </a:lnTo>
                <a:lnTo>
                  <a:pt x="808437" y="1118115"/>
                </a:lnTo>
                <a:lnTo>
                  <a:pt x="849354" y="1098894"/>
                </a:lnTo>
                <a:lnTo>
                  <a:pt x="888459" y="1076663"/>
                </a:lnTo>
                <a:lnTo>
                  <a:pt x="925603" y="1051573"/>
                </a:lnTo>
                <a:lnTo>
                  <a:pt x="960637" y="1023773"/>
                </a:lnTo>
                <a:lnTo>
                  <a:pt x="993409" y="993413"/>
                </a:lnTo>
                <a:lnTo>
                  <a:pt x="1023772" y="960642"/>
                </a:lnTo>
                <a:lnTo>
                  <a:pt x="1051574" y="925610"/>
                </a:lnTo>
                <a:lnTo>
                  <a:pt x="1076666" y="888467"/>
                </a:lnTo>
                <a:lnTo>
                  <a:pt x="1098899" y="849362"/>
                </a:lnTo>
                <a:lnTo>
                  <a:pt x="1118122" y="808446"/>
                </a:lnTo>
                <a:lnTo>
                  <a:pt x="1134186" y="765867"/>
                </a:lnTo>
                <a:lnTo>
                  <a:pt x="1146940" y="721776"/>
                </a:lnTo>
                <a:lnTo>
                  <a:pt x="1156236" y="676323"/>
                </a:lnTo>
                <a:lnTo>
                  <a:pt x="1161924" y="629656"/>
                </a:lnTo>
                <a:lnTo>
                  <a:pt x="1163853" y="581926"/>
                </a:lnTo>
                <a:lnTo>
                  <a:pt x="1161924" y="534201"/>
                </a:lnTo>
                <a:lnTo>
                  <a:pt x="1156236" y="487538"/>
                </a:lnTo>
                <a:lnTo>
                  <a:pt x="1146940" y="442088"/>
                </a:lnTo>
                <a:lnTo>
                  <a:pt x="1134186" y="397998"/>
                </a:lnTo>
                <a:lnTo>
                  <a:pt x="1118122" y="355421"/>
                </a:lnTo>
                <a:lnTo>
                  <a:pt x="1098899" y="314504"/>
                </a:lnTo>
                <a:lnTo>
                  <a:pt x="1076666" y="275399"/>
                </a:lnTo>
                <a:lnTo>
                  <a:pt x="1051574" y="238255"/>
                </a:lnTo>
                <a:lnTo>
                  <a:pt x="1023772" y="203221"/>
                </a:lnTo>
                <a:lnTo>
                  <a:pt x="993409" y="170448"/>
                </a:lnTo>
                <a:lnTo>
                  <a:pt x="960637" y="140085"/>
                </a:lnTo>
                <a:lnTo>
                  <a:pt x="925603" y="112282"/>
                </a:lnTo>
                <a:lnTo>
                  <a:pt x="888459" y="87189"/>
                </a:lnTo>
                <a:lnTo>
                  <a:pt x="849354" y="64956"/>
                </a:lnTo>
                <a:lnTo>
                  <a:pt x="808437" y="45732"/>
                </a:lnTo>
                <a:lnTo>
                  <a:pt x="765859" y="29668"/>
                </a:lnTo>
                <a:lnTo>
                  <a:pt x="721769" y="16913"/>
                </a:lnTo>
                <a:lnTo>
                  <a:pt x="676317" y="7616"/>
                </a:lnTo>
                <a:lnTo>
                  <a:pt x="629653" y="1929"/>
                </a:lnTo>
                <a:lnTo>
                  <a:pt x="581926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959CE59B-BD0F-EA4E-B10B-27D5C42E7056}"/>
              </a:ext>
            </a:extLst>
          </p:cNvPr>
          <p:cNvSpPr/>
          <p:nvPr/>
        </p:nvSpPr>
        <p:spPr>
          <a:xfrm>
            <a:off x="1373792" y="3415144"/>
            <a:ext cx="559435" cy="567690"/>
          </a:xfrm>
          <a:custGeom>
            <a:avLst/>
            <a:gdLst/>
            <a:ahLst/>
            <a:cxnLst/>
            <a:rect l="l" t="t" r="r" b="b"/>
            <a:pathLst>
              <a:path w="559435" h="567689">
                <a:moveTo>
                  <a:pt x="341486" y="328581"/>
                </a:moveTo>
                <a:lnTo>
                  <a:pt x="314109" y="328581"/>
                </a:lnTo>
                <a:lnTo>
                  <a:pt x="366509" y="447898"/>
                </a:lnTo>
                <a:lnTo>
                  <a:pt x="366788" y="450603"/>
                </a:lnTo>
                <a:lnTo>
                  <a:pt x="367919" y="453156"/>
                </a:lnTo>
                <a:lnTo>
                  <a:pt x="369747" y="455175"/>
                </a:lnTo>
                <a:lnTo>
                  <a:pt x="418960" y="564052"/>
                </a:lnTo>
                <a:lnTo>
                  <a:pt x="422376" y="566732"/>
                </a:lnTo>
                <a:lnTo>
                  <a:pt x="427139" y="567595"/>
                </a:lnTo>
                <a:lnTo>
                  <a:pt x="427888" y="567671"/>
                </a:lnTo>
                <a:lnTo>
                  <a:pt x="431901" y="567671"/>
                </a:lnTo>
                <a:lnTo>
                  <a:pt x="435089" y="566351"/>
                </a:lnTo>
                <a:lnTo>
                  <a:pt x="467843" y="533077"/>
                </a:lnTo>
                <a:lnTo>
                  <a:pt x="432473" y="533077"/>
                </a:lnTo>
                <a:lnTo>
                  <a:pt x="391274" y="441941"/>
                </a:lnTo>
                <a:lnTo>
                  <a:pt x="391121" y="441675"/>
                </a:lnTo>
                <a:lnTo>
                  <a:pt x="390817" y="440913"/>
                </a:lnTo>
                <a:lnTo>
                  <a:pt x="341486" y="328581"/>
                </a:lnTo>
                <a:close/>
              </a:path>
              <a:path w="559435" h="567689">
                <a:moveTo>
                  <a:pt x="40944" y="88996"/>
                </a:moveTo>
                <a:lnTo>
                  <a:pt x="37045" y="90342"/>
                </a:lnTo>
                <a:lnTo>
                  <a:pt x="1295" y="126664"/>
                </a:lnTo>
                <a:lnTo>
                  <a:pt x="0" y="130855"/>
                </a:lnTo>
                <a:lnTo>
                  <a:pt x="1447" y="139034"/>
                </a:lnTo>
                <a:lnTo>
                  <a:pt x="4089" y="142514"/>
                </a:lnTo>
                <a:lnTo>
                  <a:pt x="111226" y="192501"/>
                </a:lnTo>
                <a:lnTo>
                  <a:pt x="113741" y="195053"/>
                </a:lnTo>
                <a:lnTo>
                  <a:pt x="116713" y="196298"/>
                </a:lnTo>
                <a:lnTo>
                  <a:pt x="119735" y="196425"/>
                </a:lnTo>
                <a:lnTo>
                  <a:pt x="235826" y="249041"/>
                </a:lnTo>
                <a:lnTo>
                  <a:pt x="122885" y="383140"/>
                </a:lnTo>
                <a:lnTo>
                  <a:pt x="48361" y="383572"/>
                </a:lnTo>
                <a:lnTo>
                  <a:pt x="45212" y="384906"/>
                </a:lnTo>
                <a:lnTo>
                  <a:pt x="12700" y="417938"/>
                </a:lnTo>
                <a:lnTo>
                  <a:pt x="11391" y="421964"/>
                </a:lnTo>
                <a:lnTo>
                  <a:pt x="12560" y="429927"/>
                </a:lnTo>
                <a:lnTo>
                  <a:pt x="14960" y="433394"/>
                </a:lnTo>
                <a:lnTo>
                  <a:pt x="91770" y="474961"/>
                </a:lnTo>
                <a:lnTo>
                  <a:pt x="132676" y="552990"/>
                </a:lnTo>
                <a:lnTo>
                  <a:pt x="136093" y="555441"/>
                </a:lnTo>
                <a:lnTo>
                  <a:pt x="143929" y="556622"/>
                </a:lnTo>
                <a:lnTo>
                  <a:pt x="147891" y="555302"/>
                </a:lnTo>
                <a:lnTo>
                  <a:pt x="180290" y="522371"/>
                </a:lnTo>
                <a:lnTo>
                  <a:pt x="144945" y="522371"/>
                </a:lnTo>
                <a:lnTo>
                  <a:pt x="110871" y="457372"/>
                </a:lnTo>
                <a:lnTo>
                  <a:pt x="109080" y="455556"/>
                </a:lnTo>
                <a:lnTo>
                  <a:pt x="45110" y="420923"/>
                </a:lnTo>
                <a:lnTo>
                  <a:pt x="56921" y="408921"/>
                </a:lnTo>
                <a:lnTo>
                  <a:pt x="132372" y="408490"/>
                </a:lnTo>
                <a:lnTo>
                  <a:pt x="135813" y="406877"/>
                </a:lnTo>
                <a:lnTo>
                  <a:pt x="256971" y="263024"/>
                </a:lnTo>
                <a:lnTo>
                  <a:pt x="257381" y="263024"/>
                </a:lnTo>
                <a:lnTo>
                  <a:pt x="287483" y="229331"/>
                </a:lnTo>
                <a:lnTo>
                  <a:pt x="253707" y="229331"/>
                </a:lnTo>
                <a:lnTo>
                  <a:pt x="126022" y="171457"/>
                </a:lnTo>
                <a:lnTo>
                  <a:pt x="125272" y="171139"/>
                </a:lnTo>
                <a:lnTo>
                  <a:pt x="124891" y="171012"/>
                </a:lnTo>
                <a:lnTo>
                  <a:pt x="124510" y="170771"/>
                </a:lnTo>
                <a:lnTo>
                  <a:pt x="34569" y="128772"/>
                </a:lnTo>
                <a:lnTo>
                  <a:pt x="47574" y="115564"/>
                </a:lnTo>
                <a:lnTo>
                  <a:pt x="164921" y="115564"/>
                </a:lnTo>
                <a:lnTo>
                  <a:pt x="168998" y="111424"/>
                </a:lnTo>
                <a:lnTo>
                  <a:pt x="202038" y="111424"/>
                </a:lnTo>
                <a:lnTo>
                  <a:pt x="201307" y="111322"/>
                </a:lnTo>
                <a:lnTo>
                  <a:pt x="200837" y="108960"/>
                </a:lnTo>
                <a:lnTo>
                  <a:pt x="199694" y="106700"/>
                </a:lnTo>
                <a:lnTo>
                  <a:pt x="196109" y="103055"/>
                </a:lnTo>
                <a:lnTo>
                  <a:pt x="141884" y="103055"/>
                </a:lnTo>
                <a:lnTo>
                  <a:pt x="40944" y="88996"/>
                </a:lnTo>
                <a:close/>
              </a:path>
              <a:path w="559435" h="567689">
                <a:moveTo>
                  <a:pt x="479742" y="394570"/>
                </a:moveTo>
                <a:lnTo>
                  <a:pt x="447675" y="394570"/>
                </a:lnTo>
                <a:lnTo>
                  <a:pt x="449554" y="396488"/>
                </a:lnTo>
                <a:lnTo>
                  <a:pt x="432968" y="413354"/>
                </a:lnTo>
                <a:lnTo>
                  <a:pt x="431660" y="417303"/>
                </a:lnTo>
                <a:lnTo>
                  <a:pt x="445490" y="519869"/>
                </a:lnTo>
                <a:lnTo>
                  <a:pt x="432473" y="533077"/>
                </a:lnTo>
                <a:lnTo>
                  <a:pt x="467843" y="533077"/>
                </a:lnTo>
                <a:lnTo>
                  <a:pt x="470319" y="530562"/>
                </a:lnTo>
                <a:lnTo>
                  <a:pt x="471627" y="526600"/>
                </a:lnTo>
                <a:lnTo>
                  <a:pt x="457796" y="424047"/>
                </a:lnTo>
                <a:lnTo>
                  <a:pt x="478421" y="403092"/>
                </a:lnTo>
                <a:lnTo>
                  <a:pt x="479742" y="399866"/>
                </a:lnTo>
                <a:lnTo>
                  <a:pt x="479742" y="394570"/>
                </a:lnTo>
                <a:close/>
              </a:path>
              <a:path w="559435" h="567689">
                <a:moveTo>
                  <a:pt x="558349" y="25319"/>
                </a:moveTo>
                <a:lnTo>
                  <a:pt x="508303" y="25319"/>
                </a:lnTo>
                <a:lnTo>
                  <a:pt x="533476" y="26385"/>
                </a:lnTo>
                <a:lnTo>
                  <a:pt x="534401" y="51830"/>
                </a:lnTo>
                <a:lnTo>
                  <a:pt x="523930" y="93818"/>
                </a:lnTo>
                <a:lnTo>
                  <a:pt x="434213" y="183484"/>
                </a:lnTo>
                <a:lnTo>
                  <a:pt x="293001" y="312795"/>
                </a:lnTo>
                <a:lnTo>
                  <a:pt x="293357" y="313202"/>
                </a:lnTo>
                <a:lnTo>
                  <a:pt x="158788" y="430207"/>
                </a:lnTo>
                <a:lnTo>
                  <a:pt x="157187" y="433712"/>
                </a:lnTo>
                <a:lnTo>
                  <a:pt x="156756" y="510369"/>
                </a:lnTo>
                <a:lnTo>
                  <a:pt x="144945" y="522371"/>
                </a:lnTo>
                <a:lnTo>
                  <a:pt x="180290" y="522371"/>
                </a:lnTo>
                <a:lnTo>
                  <a:pt x="181711" y="519069"/>
                </a:lnTo>
                <a:lnTo>
                  <a:pt x="182130" y="443338"/>
                </a:lnTo>
                <a:lnTo>
                  <a:pt x="314109" y="328581"/>
                </a:lnTo>
                <a:lnTo>
                  <a:pt x="341486" y="328581"/>
                </a:lnTo>
                <a:lnTo>
                  <a:pt x="333349" y="310052"/>
                </a:lnTo>
                <a:lnTo>
                  <a:pt x="411619" y="238373"/>
                </a:lnTo>
                <a:lnTo>
                  <a:pt x="436689" y="238373"/>
                </a:lnTo>
                <a:lnTo>
                  <a:pt x="435216" y="217342"/>
                </a:lnTo>
                <a:lnTo>
                  <a:pt x="530098" y="127032"/>
                </a:lnTo>
                <a:lnTo>
                  <a:pt x="544801" y="107791"/>
                </a:lnTo>
                <a:lnTo>
                  <a:pt x="554615" y="83314"/>
                </a:lnTo>
                <a:lnTo>
                  <a:pt x="559219" y="54782"/>
                </a:lnTo>
                <a:lnTo>
                  <a:pt x="558349" y="25319"/>
                </a:lnTo>
                <a:close/>
              </a:path>
              <a:path w="559435" h="567689">
                <a:moveTo>
                  <a:pt x="476656" y="302889"/>
                </a:moveTo>
                <a:lnTo>
                  <a:pt x="443433" y="302889"/>
                </a:lnTo>
                <a:lnTo>
                  <a:pt x="445262" y="304756"/>
                </a:lnTo>
                <a:lnTo>
                  <a:pt x="421576" y="328823"/>
                </a:lnTo>
                <a:lnTo>
                  <a:pt x="420255" y="332785"/>
                </a:lnTo>
                <a:lnTo>
                  <a:pt x="428129" y="391154"/>
                </a:lnTo>
                <a:lnTo>
                  <a:pt x="431380" y="395142"/>
                </a:lnTo>
                <a:lnTo>
                  <a:pt x="439940" y="398076"/>
                </a:lnTo>
                <a:lnTo>
                  <a:pt x="444373" y="397250"/>
                </a:lnTo>
                <a:lnTo>
                  <a:pt x="447675" y="394570"/>
                </a:lnTo>
                <a:lnTo>
                  <a:pt x="479742" y="394570"/>
                </a:lnTo>
                <a:lnTo>
                  <a:pt x="479742" y="393123"/>
                </a:lnTo>
                <a:lnTo>
                  <a:pt x="478421" y="389897"/>
                </a:lnTo>
                <a:lnTo>
                  <a:pt x="454634" y="365729"/>
                </a:lnTo>
                <a:lnTo>
                  <a:pt x="452221" y="364535"/>
                </a:lnTo>
                <a:lnTo>
                  <a:pt x="449719" y="364129"/>
                </a:lnTo>
                <a:lnTo>
                  <a:pt x="446405" y="339516"/>
                </a:lnTo>
                <a:lnTo>
                  <a:pt x="476656" y="308782"/>
                </a:lnTo>
                <a:lnTo>
                  <a:pt x="476656" y="302889"/>
                </a:lnTo>
                <a:close/>
              </a:path>
              <a:path w="559435" h="567689">
                <a:moveTo>
                  <a:pt x="436689" y="238373"/>
                </a:moveTo>
                <a:lnTo>
                  <a:pt x="411619" y="238373"/>
                </a:lnTo>
                <a:lnTo>
                  <a:pt x="416356" y="305988"/>
                </a:lnTo>
                <a:lnTo>
                  <a:pt x="419519" y="310281"/>
                </a:lnTo>
                <a:lnTo>
                  <a:pt x="428701" y="313760"/>
                </a:lnTo>
                <a:lnTo>
                  <a:pt x="433857" y="312617"/>
                </a:lnTo>
                <a:lnTo>
                  <a:pt x="443433" y="302889"/>
                </a:lnTo>
                <a:lnTo>
                  <a:pt x="476656" y="302889"/>
                </a:lnTo>
                <a:lnTo>
                  <a:pt x="476656" y="300743"/>
                </a:lnTo>
                <a:lnTo>
                  <a:pt x="449922" y="273565"/>
                </a:lnTo>
                <a:lnTo>
                  <a:pt x="448622" y="273019"/>
                </a:lnTo>
                <a:lnTo>
                  <a:pt x="439115" y="273019"/>
                </a:lnTo>
                <a:lnTo>
                  <a:pt x="436689" y="238373"/>
                </a:lnTo>
                <a:close/>
              </a:path>
              <a:path w="559435" h="567689">
                <a:moveTo>
                  <a:pt x="446747" y="272231"/>
                </a:moveTo>
                <a:lnTo>
                  <a:pt x="441947" y="272231"/>
                </a:lnTo>
                <a:lnTo>
                  <a:pt x="440486" y="272498"/>
                </a:lnTo>
                <a:lnTo>
                  <a:pt x="439115" y="273019"/>
                </a:lnTo>
                <a:lnTo>
                  <a:pt x="448622" y="273019"/>
                </a:lnTo>
                <a:lnTo>
                  <a:pt x="446747" y="272231"/>
                </a:lnTo>
                <a:close/>
              </a:path>
              <a:path w="559435" h="567689">
                <a:moveTo>
                  <a:pt x="257381" y="263024"/>
                </a:moveTo>
                <a:lnTo>
                  <a:pt x="256971" y="263024"/>
                </a:lnTo>
                <a:lnTo>
                  <a:pt x="257200" y="263227"/>
                </a:lnTo>
                <a:lnTo>
                  <a:pt x="257381" y="263024"/>
                </a:lnTo>
                <a:close/>
              </a:path>
              <a:path w="559435" h="567689">
                <a:moveTo>
                  <a:pt x="291833" y="115793"/>
                </a:moveTo>
                <a:lnTo>
                  <a:pt x="259283" y="115793"/>
                </a:lnTo>
                <a:lnTo>
                  <a:pt x="261658" y="118206"/>
                </a:lnTo>
                <a:lnTo>
                  <a:pt x="252501" y="127515"/>
                </a:lnTo>
                <a:lnTo>
                  <a:pt x="251383" y="132760"/>
                </a:lnTo>
                <a:lnTo>
                  <a:pt x="254812" y="142082"/>
                </a:lnTo>
                <a:lnTo>
                  <a:pt x="259041" y="145295"/>
                </a:lnTo>
                <a:lnTo>
                  <a:pt x="324599" y="149994"/>
                </a:lnTo>
                <a:lnTo>
                  <a:pt x="253707" y="229331"/>
                </a:lnTo>
                <a:lnTo>
                  <a:pt x="287483" y="229331"/>
                </a:lnTo>
                <a:lnTo>
                  <a:pt x="379795" y="126004"/>
                </a:lnTo>
                <a:lnTo>
                  <a:pt x="345313" y="126004"/>
                </a:lnTo>
                <a:lnTo>
                  <a:pt x="291223" y="122143"/>
                </a:lnTo>
                <a:lnTo>
                  <a:pt x="291630" y="120885"/>
                </a:lnTo>
                <a:lnTo>
                  <a:pt x="291833" y="119552"/>
                </a:lnTo>
                <a:lnTo>
                  <a:pt x="291833" y="115793"/>
                </a:lnTo>
                <a:close/>
              </a:path>
              <a:path w="559435" h="567689">
                <a:moveTo>
                  <a:pt x="202038" y="111424"/>
                </a:moveTo>
                <a:lnTo>
                  <a:pt x="168998" y="111424"/>
                </a:lnTo>
                <a:lnTo>
                  <a:pt x="171488" y="113951"/>
                </a:lnTo>
                <a:lnTo>
                  <a:pt x="169151" y="117253"/>
                </a:lnTo>
                <a:lnTo>
                  <a:pt x="168465" y="121520"/>
                </a:lnTo>
                <a:lnTo>
                  <a:pt x="171284" y="130017"/>
                </a:lnTo>
                <a:lnTo>
                  <a:pt x="175221" y="133331"/>
                </a:lnTo>
                <a:lnTo>
                  <a:pt x="231711" y="141180"/>
                </a:lnTo>
                <a:lnTo>
                  <a:pt x="235597" y="139859"/>
                </a:lnTo>
                <a:lnTo>
                  <a:pt x="259283" y="115793"/>
                </a:lnTo>
                <a:lnTo>
                  <a:pt x="291833" y="115793"/>
                </a:lnTo>
                <a:lnTo>
                  <a:pt x="291745" y="114624"/>
                </a:lnTo>
                <a:lnTo>
                  <a:pt x="225069" y="114624"/>
                </a:lnTo>
                <a:lnTo>
                  <a:pt x="202038" y="111424"/>
                </a:lnTo>
                <a:close/>
              </a:path>
              <a:path w="559435" h="567689">
                <a:moveTo>
                  <a:pt x="164921" y="115564"/>
                </a:moveTo>
                <a:lnTo>
                  <a:pt x="47574" y="115564"/>
                </a:lnTo>
                <a:lnTo>
                  <a:pt x="148513" y="129610"/>
                </a:lnTo>
                <a:lnTo>
                  <a:pt x="152400" y="128277"/>
                </a:lnTo>
                <a:lnTo>
                  <a:pt x="164921" y="115564"/>
                </a:lnTo>
                <a:close/>
              </a:path>
              <a:path w="559435" h="567689">
                <a:moveTo>
                  <a:pt x="505309" y="0"/>
                </a:moveTo>
                <a:lnTo>
                  <a:pt x="477227" y="4676"/>
                </a:lnTo>
                <a:lnTo>
                  <a:pt x="453137" y="14650"/>
                </a:lnTo>
                <a:lnTo>
                  <a:pt x="434200" y="29598"/>
                </a:lnTo>
                <a:lnTo>
                  <a:pt x="345313" y="126004"/>
                </a:lnTo>
                <a:lnTo>
                  <a:pt x="379795" y="126004"/>
                </a:lnTo>
                <a:lnTo>
                  <a:pt x="387159" y="117761"/>
                </a:lnTo>
                <a:lnTo>
                  <a:pt x="452437" y="46959"/>
                </a:lnTo>
                <a:lnTo>
                  <a:pt x="466887" y="35859"/>
                </a:lnTo>
                <a:lnTo>
                  <a:pt x="485808" y="28561"/>
                </a:lnTo>
                <a:lnTo>
                  <a:pt x="508303" y="25319"/>
                </a:lnTo>
                <a:lnTo>
                  <a:pt x="558349" y="25319"/>
                </a:lnTo>
                <a:lnTo>
                  <a:pt x="558292" y="23375"/>
                </a:lnTo>
                <a:lnTo>
                  <a:pt x="555893" y="15089"/>
                </a:lnTo>
                <a:lnTo>
                  <a:pt x="551094" y="8260"/>
                </a:lnTo>
                <a:lnTo>
                  <a:pt x="544375" y="3381"/>
                </a:lnTo>
                <a:lnTo>
                  <a:pt x="536219" y="947"/>
                </a:lnTo>
                <a:lnTo>
                  <a:pt x="505309" y="0"/>
                </a:lnTo>
                <a:close/>
              </a:path>
              <a:path w="559435" h="567689">
                <a:moveTo>
                  <a:pt x="263232" y="83890"/>
                </a:moveTo>
                <a:lnTo>
                  <a:pt x="255320" y="83890"/>
                </a:lnTo>
                <a:lnTo>
                  <a:pt x="225069" y="114624"/>
                </a:lnTo>
                <a:lnTo>
                  <a:pt x="291745" y="114624"/>
                </a:lnTo>
                <a:lnTo>
                  <a:pt x="290525" y="111614"/>
                </a:lnTo>
                <a:lnTo>
                  <a:pt x="263232" y="83890"/>
                </a:lnTo>
                <a:close/>
              </a:path>
              <a:path w="559435" h="567689">
                <a:moveTo>
                  <a:pt x="173151" y="79712"/>
                </a:moveTo>
                <a:lnTo>
                  <a:pt x="164846" y="79712"/>
                </a:lnTo>
                <a:lnTo>
                  <a:pt x="141884" y="103055"/>
                </a:lnTo>
                <a:lnTo>
                  <a:pt x="196109" y="103055"/>
                </a:lnTo>
                <a:lnTo>
                  <a:pt x="173151" y="79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1647991D-5CE5-FE44-BBDA-8E86E922A67F}"/>
              </a:ext>
            </a:extLst>
          </p:cNvPr>
          <p:cNvSpPr/>
          <p:nvPr/>
        </p:nvSpPr>
        <p:spPr>
          <a:xfrm>
            <a:off x="1373792" y="3415144"/>
            <a:ext cx="559435" cy="567690"/>
          </a:xfrm>
          <a:custGeom>
            <a:avLst/>
            <a:gdLst/>
            <a:ahLst/>
            <a:cxnLst/>
            <a:rect l="l" t="t" r="r" b="b"/>
            <a:pathLst>
              <a:path w="559435" h="567689">
                <a:moveTo>
                  <a:pt x="558292" y="23375"/>
                </a:moveTo>
                <a:lnTo>
                  <a:pt x="505309" y="0"/>
                </a:lnTo>
                <a:lnTo>
                  <a:pt x="477227" y="4676"/>
                </a:lnTo>
                <a:lnTo>
                  <a:pt x="453137" y="14650"/>
                </a:lnTo>
                <a:lnTo>
                  <a:pt x="434200" y="29598"/>
                </a:lnTo>
                <a:lnTo>
                  <a:pt x="368655" y="100692"/>
                </a:lnTo>
                <a:lnTo>
                  <a:pt x="345313" y="126004"/>
                </a:lnTo>
                <a:lnTo>
                  <a:pt x="291223" y="122143"/>
                </a:lnTo>
                <a:lnTo>
                  <a:pt x="291630" y="120885"/>
                </a:lnTo>
                <a:lnTo>
                  <a:pt x="291833" y="119552"/>
                </a:lnTo>
                <a:lnTo>
                  <a:pt x="291833" y="118206"/>
                </a:lnTo>
                <a:lnTo>
                  <a:pt x="291833" y="114840"/>
                </a:lnTo>
                <a:lnTo>
                  <a:pt x="290525" y="111614"/>
                </a:lnTo>
                <a:lnTo>
                  <a:pt x="288175" y="109227"/>
                </a:lnTo>
                <a:lnTo>
                  <a:pt x="268122" y="88843"/>
                </a:lnTo>
                <a:lnTo>
                  <a:pt x="263232" y="83890"/>
                </a:lnTo>
                <a:lnTo>
                  <a:pt x="255320" y="83890"/>
                </a:lnTo>
                <a:lnTo>
                  <a:pt x="250444" y="88856"/>
                </a:lnTo>
                <a:lnTo>
                  <a:pt x="225069" y="114624"/>
                </a:lnTo>
                <a:lnTo>
                  <a:pt x="201307" y="111322"/>
                </a:lnTo>
                <a:lnTo>
                  <a:pt x="200837" y="108960"/>
                </a:lnTo>
                <a:lnTo>
                  <a:pt x="199694" y="106700"/>
                </a:lnTo>
                <a:lnTo>
                  <a:pt x="197891" y="104858"/>
                </a:lnTo>
                <a:lnTo>
                  <a:pt x="177838" y="84475"/>
                </a:lnTo>
                <a:lnTo>
                  <a:pt x="173151" y="79712"/>
                </a:lnTo>
                <a:lnTo>
                  <a:pt x="164846" y="79712"/>
                </a:lnTo>
                <a:lnTo>
                  <a:pt x="160159" y="84475"/>
                </a:lnTo>
                <a:lnTo>
                  <a:pt x="141884" y="103055"/>
                </a:lnTo>
                <a:lnTo>
                  <a:pt x="44818" y="89542"/>
                </a:lnTo>
                <a:lnTo>
                  <a:pt x="4191" y="123718"/>
                </a:lnTo>
                <a:lnTo>
                  <a:pt x="0" y="130855"/>
                </a:lnTo>
                <a:lnTo>
                  <a:pt x="723" y="134944"/>
                </a:lnTo>
                <a:lnTo>
                  <a:pt x="1447" y="139034"/>
                </a:lnTo>
                <a:lnTo>
                  <a:pt x="4089" y="142514"/>
                </a:lnTo>
                <a:lnTo>
                  <a:pt x="7810" y="144241"/>
                </a:lnTo>
                <a:lnTo>
                  <a:pt x="111226" y="192501"/>
                </a:lnTo>
                <a:lnTo>
                  <a:pt x="111429" y="192717"/>
                </a:lnTo>
                <a:lnTo>
                  <a:pt x="113741" y="195053"/>
                </a:lnTo>
                <a:lnTo>
                  <a:pt x="116713" y="196298"/>
                </a:lnTo>
                <a:lnTo>
                  <a:pt x="119735" y="196425"/>
                </a:lnTo>
                <a:lnTo>
                  <a:pt x="235826" y="249041"/>
                </a:lnTo>
                <a:lnTo>
                  <a:pt x="122885" y="383140"/>
                </a:lnTo>
                <a:lnTo>
                  <a:pt x="51650" y="383547"/>
                </a:lnTo>
                <a:lnTo>
                  <a:pt x="48361" y="383572"/>
                </a:lnTo>
                <a:lnTo>
                  <a:pt x="15494" y="415094"/>
                </a:lnTo>
                <a:lnTo>
                  <a:pt x="11391" y="421964"/>
                </a:lnTo>
                <a:lnTo>
                  <a:pt x="11976" y="425952"/>
                </a:lnTo>
                <a:lnTo>
                  <a:pt x="12560" y="429927"/>
                </a:lnTo>
                <a:lnTo>
                  <a:pt x="14960" y="433394"/>
                </a:lnTo>
                <a:lnTo>
                  <a:pt x="18465" y="435287"/>
                </a:lnTo>
                <a:lnTo>
                  <a:pt x="91770" y="474961"/>
                </a:lnTo>
                <a:lnTo>
                  <a:pt x="130822" y="549447"/>
                </a:lnTo>
                <a:lnTo>
                  <a:pt x="132676" y="552990"/>
                </a:lnTo>
                <a:lnTo>
                  <a:pt x="136093" y="555441"/>
                </a:lnTo>
                <a:lnTo>
                  <a:pt x="140004" y="556038"/>
                </a:lnTo>
                <a:lnTo>
                  <a:pt x="143929" y="556622"/>
                </a:lnTo>
                <a:lnTo>
                  <a:pt x="147891" y="555302"/>
                </a:lnTo>
                <a:lnTo>
                  <a:pt x="150685" y="552457"/>
                </a:lnTo>
                <a:lnTo>
                  <a:pt x="178066" y="524631"/>
                </a:lnTo>
                <a:lnTo>
                  <a:pt x="180390" y="522269"/>
                </a:lnTo>
                <a:lnTo>
                  <a:pt x="181711" y="519069"/>
                </a:lnTo>
                <a:lnTo>
                  <a:pt x="181737" y="515728"/>
                </a:lnTo>
                <a:lnTo>
                  <a:pt x="182130" y="443338"/>
                </a:lnTo>
                <a:lnTo>
                  <a:pt x="314109" y="328581"/>
                </a:lnTo>
                <a:lnTo>
                  <a:pt x="366509" y="447898"/>
                </a:lnTo>
                <a:lnTo>
                  <a:pt x="366788" y="450603"/>
                </a:lnTo>
                <a:lnTo>
                  <a:pt x="367919" y="453156"/>
                </a:lnTo>
                <a:lnTo>
                  <a:pt x="369747" y="455175"/>
                </a:lnTo>
                <a:lnTo>
                  <a:pt x="417258" y="560267"/>
                </a:lnTo>
                <a:lnTo>
                  <a:pt x="418960" y="564052"/>
                </a:lnTo>
                <a:lnTo>
                  <a:pt x="422376" y="566732"/>
                </a:lnTo>
                <a:lnTo>
                  <a:pt x="426415" y="567468"/>
                </a:lnTo>
                <a:lnTo>
                  <a:pt x="427139" y="567595"/>
                </a:lnTo>
                <a:lnTo>
                  <a:pt x="427888" y="567671"/>
                </a:lnTo>
                <a:lnTo>
                  <a:pt x="428612" y="567671"/>
                </a:lnTo>
                <a:lnTo>
                  <a:pt x="431901" y="567671"/>
                </a:lnTo>
                <a:lnTo>
                  <a:pt x="435089" y="566351"/>
                </a:lnTo>
                <a:lnTo>
                  <a:pt x="437451" y="563950"/>
                </a:lnTo>
                <a:lnTo>
                  <a:pt x="467550" y="533369"/>
                </a:lnTo>
                <a:lnTo>
                  <a:pt x="470319" y="530562"/>
                </a:lnTo>
                <a:lnTo>
                  <a:pt x="471627" y="526600"/>
                </a:lnTo>
                <a:lnTo>
                  <a:pt x="471093" y="522663"/>
                </a:lnTo>
                <a:lnTo>
                  <a:pt x="457796" y="424047"/>
                </a:lnTo>
                <a:lnTo>
                  <a:pt x="476072" y="405467"/>
                </a:lnTo>
                <a:lnTo>
                  <a:pt x="478421" y="403092"/>
                </a:lnTo>
                <a:lnTo>
                  <a:pt x="479742" y="399866"/>
                </a:lnTo>
                <a:lnTo>
                  <a:pt x="479742" y="396488"/>
                </a:lnTo>
                <a:lnTo>
                  <a:pt x="479742" y="393123"/>
                </a:lnTo>
                <a:lnTo>
                  <a:pt x="478421" y="389897"/>
                </a:lnTo>
                <a:lnTo>
                  <a:pt x="476072" y="387509"/>
                </a:lnTo>
                <a:lnTo>
                  <a:pt x="456565" y="367685"/>
                </a:lnTo>
                <a:lnTo>
                  <a:pt x="454634" y="365729"/>
                </a:lnTo>
                <a:lnTo>
                  <a:pt x="452221" y="364535"/>
                </a:lnTo>
                <a:lnTo>
                  <a:pt x="449719" y="364129"/>
                </a:lnTo>
                <a:lnTo>
                  <a:pt x="446405" y="339516"/>
                </a:lnTo>
                <a:lnTo>
                  <a:pt x="471779" y="313735"/>
                </a:lnTo>
                <a:lnTo>
                  <a:pt x="476656" y="308782"/>
                </a:lnTo>
                <a:lnTo>
                  <a:pt x="476656" y="300743"/>
                </a:lnTo>
                <a:lnTo>
                  <a:pt x="471779" y="295777"/>
                </a:lnTo>
                <a:lnTo>
                  <a:pt x="452259" y="275952"/>
                </a:lnTo>
                <a:lnTo>
                  <a:pt x="449922" y="273565"/>
                </a:lnTo>
                <a:lnTo>
                  <a:pt x="446747" y="272231"/>
                </a:lnTo>
                <a:lnTo>
                  <a:pt x="443433" y="272231"/>
                </a:lnTo>
                <a:lnTo>
                  <a:pt x="441947" y="272231"/>
                </a:lnTo>
                <a:lnTo>
                  <a:pt x="440486" y="272498"/>
                </a:lnTo>
                <a:lnTo>
                  <a:pt x="439115" y="273019"/>
                </a:lnTo>
                <a:lnTo>
                  <a:pt x="435216" y="217342"/>
                </a:lnTo>
                <a:lnTo>
                  <a:pt x="530098" y="127032"/>
                </a:lnTo>
                <a:lnTo>
                  <a:pt x="544801" y="107791"/>
                </a:lnTo>
                <a:lnTo>
                  <a:pt x="554615" y="83314"/>
                </a:lnTo>
                <a:lnTo>
                  <a:pt x="559219" y="54782"/>
                </a:lnTo>
                <a:lnTo>
                  <a:pt x="558292" y="23375"/>
                </a:lnTo>
                <a:close/>
              </a:path>
              <a:path w="559435" h="567689">
                <a:moveTo>
                  <a:pt x="126022" y="171457"/>
                </a:moveTo>
                <a:lnTo>
                  <a:pt x="125653" y="171292"/>
                </a:lnTo>
                <a:lnTo>
                  <a:pt x="125272" y="171139"/>
                </a:lnTo>
                <a:lnTo>
                  <a:pt x="124891" y="171012"/>
                </a:lnTo>
                <a:lnTo>
                  <a:pt x="124510" y="170771"/>
                </a:lnTo>
                <a:lnTo>
                  <a:pt x="124104" y="170568"/>
                </a:lnTo>
                <a:lnTo>
                  <a:pt x="123685" y="170377"/>
                </a:lnTo>
                <a:lnTo>
                  <a:pt x="34569" y="128772"/>
                </a:lnTo>
                <a:lnTo>
                  <a:pt x="47574" y="115564"/>
                </a:lnTo>
                <a:lnTo>
                  <a:pt x="144640" y="129077"/>
                </a:lnTo>
                <a:lnTo>
                  <a:pt x="148513" y="129610"/>
                </a:lnTo>
                <a:lnTo>
                  <a:pt x="152400" y="128277"/>
                </a:lnTo>
                <a:lnTo>
                  <a:pt x="155168" y="125470"/>
                </a:lnTo>
                <a:lnTo>
                  <a:pt x="168998" y="111424"/>
                </a:lnTo>
                <a:lnTo>
                  <a:pt x="171488" y="113951"/>
                </a:lnTo>
                <a:lnTo>
                  <a:pt x="169151" y="117253"/>
                </a:lnTo>
                <a:lnTo>
                  <a:pt x="168465" y="121520"/>
                </a:lnTo>
                <a:lnTo>
                  <a:pt x="169773" y="125457"/>
                </a:lnTo>
                <a:lnTo>
                  <a:pt x="171284" y="130017"/>
                </a:lnTo>
                <a:lnTo>
                  <a:pt x="175221" y="133331"/>
                </a:lnTo>
                <a:lnTo>
                  <a:pt x="179920" y="133979"/>
                </a:lnTo>
                <a:lnTo>
                  <a:pt x="227825" y="140647"/>
                </a:lnTo>
                <a:lnTo>
                  <a:pt x="231711" y="141180"/>
                </a:lnTo>
                <a:lnTo>
                  <a:pt x="235597" y="139859"/>
                </a:lnTo>
                <a:lnTo>
                  <a:pt x="238353" y="137053"/>
                </a:lnTo>
                <a:lnTo>
                  <a:pt x="259283" y="115793"/>
                </a:lnTo>
                <a:lnTo>
                  <a:pt x="261658" y="118206"/>
                </a:lnTo>
                <a:lnTo>
                  <a:pt x="255968" y="123997"/>
                </a:lnTo>
                <a:lnTo>
                  <a:pt x="252501" y="127515"/>
                </a:lnTo>
                <a:lnTo>
                  <a:pt x="251383" y="132760"/>
                </a:lnTo>
                <a:lnTo>
                  <a:pt x="253098" y="137421"/>
                </a:lnTo>
                <a:lnTo>
                  <a:pt x="254812" y="142082"/>
                </a:lnTo>
                <a:lnTo>
                  <a:pt x="259041" y="145295"/>
                </a:lnTo>
                <a:lnTo>
                  <a:pt x="263931" y="145650"/>
                </a:lnTo>
                <a:lnTo>
                  <a:pt x="324599" y="149994"/>
                </a:lnTo>
                <a:lnTo>
                  <a:pt x="253707" y="229331"/>
                </a:lnTo>
                <a:lnTo>
                  <a:pt x="126022" y="171457"/>
                </a:lnTo>
                <a:close/>
              </a:path>
              <a:path w="559435" h="567689">
                <a:moveTo>
                  <a:pt x="437311" y="309099"/>
                </a:moveTo>
                <a:lnTo>
                  <a:pt x="443433" y="302889"/>
                </a:lnTo>
                <a:lnTo>
                  <a:pt x="445262" y="304756"/>
                </a:lnTo>
                <a:lnTo>
                  <a:pt x="424345" y="326016"/>
                </a:lnTo>
                <a:lnTo>
                  <a:pt x="421576" y="328823"/>
                </a:lnTo>
                <a:lnTo>
                  <a:pt x="420255" y="332785"/>
                </a:lnTo>
                <a:lnTo>
                  <a:pt x="420789" y="336722"/>
                </a:lnTo>
                <a:lnTo>
                  <a:pt x="427482" y="386366"/>
                </a:lnTo>
                <a:lnTo>
                  <a:pt x="428129" y="391154"/>
                </a:lnTo>
                <a:lnTo>
                  <a:pt x="431380" y="395142"/>
                </a:lnTo>
                <a:lnTo>
                  <a:pt x="435876" y="396679"/>
                </a:lnTo>
                <a:lnTo>
                  <a:pt x="439940" y="398076"/>
                </a:lnTo>
                <a:lnTo>
                  <a:pt x="444373" y="397250"/>
                </a:lnTo>
                <a:lnTo>
                  <a:pt x="447675" y="394570"/>
                </a:lnTo>
                <a:lnTo>
                  <a:pt x="449554" y="396488"/>
                </a:lnTo>
                <a:lnTo>
                  <a:pt x="435737" y="410547"/>
                </a:lnTo>
                <a:lnTo>
                  <a:pt x="432968" y="413354"/>
                </a:lnTo>
                <a:lnTo>
                  <a:pt x="431660" y="417303"/>
                </a:lnTo>
                <a:lnTo>
                  <a:pt x="432193" y="421240"/>
                </a:lnTo>
                <a:lnTo>
                  <a:pt x="445490" y="519869"/>
                </a:lnTo>
                <a:lnTo>
                  <a:pt x="432473" y="533077"/>
                </a:lnTo>
                <a:lnTo>
                  <a:pt x="391541" y="442526"/>
                </a:lnTo>
                <a:lnTo>
                  <a:pt x="391414" y="442234"/>
                </a:lnTo>
                <a:lnTo>
                  <a:pt x="391274" y="441941"/>
                </a:lnTo>
                <a:lnTo>
                  <a:pt x="391121" y="441675"/>
                </a:lnTo>
                <a:lnTo>
                  <a:pt x="391020" y="441421"/>
                </a:lnTo>
                <a:lnTo>
                  <a:pt x="390918" y="441167"/>
                </a:lnTo>
                <a:lnTo>
                  <a:pt x="390817" y="440913"/>
                </a:lnTo>
                <a:lnTo>
                  <a:pt x="333349" y="310052"/>
                </a:lnTo>
                <a:lnTo>
                  <a:pt x="411619" y="238373"/>
                </a:lnTo>
                <a:lnTo>
                  <a:pt x="416013" y="301022"/>
                </a:lnTo>
                <a:lnTo>
                  <a:pt x="416356" y="305988"/>
                </a:lnTo>
                <a:lnTo>
                  <a:pt x="419519" y="310281"/>
                </a:lnTo>
                <a:lnTo>
                  <a:pt x="424103" y="312020"/>
                </a:lnTo>
                <a:lnTo>
                  <a:pt x="428701" y="313760"/>
                </a:lnTo>
                <a:lnTo>
                  <a:pt x="433857" y="312617"/>
                </a:lnTo>
                <a:lnTo>
                  <a:pt x="437311" y="309099"/>
                </a:lnTo>
                <a:close/>
              </a:path>
              <a:path w="559435" h="567689">
                <a:moveTo>
                  <a:pt x="434213" y="183484"/>
                </a:moveTo>
                <a:lnTo>
                  <a:pt x="293001" y="312795"/>
                </a:lnTo>
                <a:lnTo>
                  <a:pt x="293357" y="313202"/>
                </a:lnTo>
                <a:lnTo>
                  <a:pt x="161544" y="427819"/>
                </a:lnTo>
                <a:lnTo>
                  <a:pt x="158788" y="430207"/>
                </a:lnTo>
                <a:lnTo>
                  <a:pt x="157187" y="433712"/>
                </a:lnTo>
                <a:lnTo>
                  <a:pt x="157162" y="437395"/>
                </a:lnTo>
                <a:lnTo>
                  <a:pt x="156756" y="510369"/>
                </a:lnTo>
                <a:lnTo>
                  <a:pt x="144945" y="522371"/>
                </a:lnTo>
                <a:lnTo>
                  <a:pt x="112039" y="459607"/>
                </a:lnTo>
                <a:lnTo>
                  <a:pt x="110871" y="457372"/>
                </a:lnTo>
                <a:lnTo>
                  <a:pt x="109080" y="455556"/>
                </a:lnTo>
                <a:lnTo>
                  <a:pt x="106883" y="454362"/>
                </a:lnTo>
                <a:lnTo>
                  <a:pt x="45110" y="420923"/>
                </a:lnTo>
                <a:lnTo>
                  <a:pt x="56921" y="408921"/>
                </a:lnTo>
                <a:lnTo>
                  <a:pt x="128739" y="408515"/>
                </a:lnTo>
                <a:lnTo>
                  <a:pt x="132372" y="408490"/>
                </a:lnTo>
                <a:lnTo>
                  <a:pt x="135813" y="406877"/>
                </a:lnTo>
                <a:lnTo>
                  <a:pt x="138163" y="404070"/>
                </a:lnTo>
                <a:lnTo>
                  <a:pt x="256971" y="263024"/>
                </a:lnTo>
                <a:lnTo>
                  <a:pt x="257200" y="263227"/>
                </a:lnTo>
                <a:lnTo>
                  <a:pt x="387159" y="117761"/>
                </a:lnTo>
                <a:lnTo>
                  <a:pt x="452437" y="46959"/>
                </a:lnTo>
                <a:lnTo>
                  <a:pt x="466887" y="35859"/>
                </a:lnTo>
                <a:lnTo>
                  <a:pt x="485808" y="28561"/>
                </a:lnTo>
                <a:lnTo>
                  <a:pt x="508303" y="25319"/>
                </a:lnTo>
                <a:lnTo>
                  <a:pt x="533476" y="26385"/>
                </a:lnTo>
                <a:lnTo>
                  <a:pt x="534401" y="51830"/>
                </a:lnTo>
                <a:lnTo>
                  <a:pt x="531140" y="74619"/>
                </a:lnTo>
                <a:lnTo>
                  <a:pt x="523930" y="93818"/>
                </a:lnTo>
                <a:lnTo>
                  <a:pt x="513003" y="108490"/>
                </a:lnTo>
                <a:lnTo>
                  <a:pt x="434213" y="183484"/>
                </a:lnTo>
                <a:close/>
              </a:path>
            </a:pathLst>
          </a:custGeom>
          <a:ln w="65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2937" y="2166679"/>
            <a:ext cx="17018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12700" algn="ctr">
              <a:lnSpc>
                <a:spcPct val="100000"/>
              </a:lnSpc>
              <a:spcBef>
                <a:spcPts val="95"/>
              </a:spcBef>
            </a:pPr>
            <a:r>
              <a:rPr lang="de" sz="220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Reisen auf Kosten von YL</a:t>
            </a:r>
            <a:endParaRPr sz="22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0E2A4F58-DAA2-7042-AE13-BBEA25D84719}"/>
              </a:ext>
            </a:extLst>
          </p:cNvPr>
          <p:cNvSpPr txBox="1"/>
          <p:nvPr/>
        </p:nvSpPr>
        <p:spPr>
          <a:xfrm>
            <a:off x="0" y="4572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DEIN NÄCHSTES ZIEL IST SILVER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141B5D33-DC6F-934C-91A6-9580AB8E4910}"/>
              </a:ext>
            </a:extLst>
          </p:cNvPr>
          <p:cNvSpPr/>
          <p:nvPr/>
        </p:nvSpPr>
        <p:spPr>
          <a:xfrm>
            <a:off x="6150597" y="359994"/>
            <a:ext cx="6042660" cy="6147435"/>
          </a:xfrm>
          <a:custGeom>
            <a:avLst/>
            <a:gdLst/>
            <a:ahLst/>
            <a:cxnLst/>
            <a:rect l="l" t="t" r="r" b="b"/>
            <a:pathLst>
              <a:path w="6042659" h="6147434">
                <a:moveTo>
                  <a:pt x="6042609" y="0"/>
                </a:moveTo>
                <a:lnTo>
                  <a:pt x="0" y="0"/>
                </a:lnTo>
                <a:lnTo>
                  <a:pt x="0" y="6147003"/>
                </a:lnTo>
                <a:lnTo>
                  <a:pt x="6042609" y="6147003"/>
                </a:lnTo>
                <a:lnTo>
                  <a:pt x="6042609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A930E52F-0CB9-B642-A623-AC16E5A6CEF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59994"/>
            <a:ext cx="6042596" cy="6129007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6621899" y="2198043"/>
            <a:ext cx="4350901" cy="17594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Vier Retreats pro Jahr auf unseren Farmen für Silver, Gold, Platinum und Diamond Brand Partner.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Brand Partner erleben unser Seed </a:t>
            </a:r>
            <a:r>
              <a:rPr kumimoji="0" lang="de" sz="1600" u="none" strike="noStrike" kern="1200" cap="none" spc="-20" normalizeH="0" baseline="0" noProof="0" dirty="0" err="1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to</a:t>
            </a:r>
            <a:r>
              <a:rPr kumimoji="0" lang="de" sz="16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Seal® Qualitätsversprechen in Aktion, haben einzigartige Einblicke und praktische Trainings.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5FA2E745-96FC-DD40-A4F8-88D9C16BF196}"/>
              </a:ext>
            </a:extLst>
          </p:cNvPr>
          <p:cNvSpPr/>
          <p:nvPr/>
        </p:nvSpPr>
        <p:spPr>
          <a:xfrm>
            <a:off x="0" y="4385881"/>
            <a:ext cx="12193270" cy="2121535"/>
          </a:xfrm>
          <a:custGeom>
            <a:avLst/>
            <a:gdLst/>
            <a:ahLst/>
            <a:cxnLst/>
            <a:rect l="l" t="t" r="r" b="b"/>
            <a:pathLst>
              <a:path w="12193270" h="2121534">
                <a:moveTo>
                  <a:pt x="0" y="2121115"/>
                </a:moveTo>
                <a:lnTo>
                  <a:pt x="12193206" y="2121115"/>
                </a:lnTo>
                <a:lnTo>
                  <a:pt x="12193206" y="0"/>
                </a:lnTo>
                <a:lnTo>
                  <a:pt x="0" y="0"/>
                </a:lnTo>
                <a:lnTo>
                  <a:pt x="0" y="2121115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DDD1489C-DE0B-0449-B484-6ACDE3C31BB6}"/>
              </a:ext>
            </a:extLst>
          </p:cNvPr>
          <p:cNvSpPr/>
          <p:nvPr/>
        </p:nvSpPr>
        <p:spPr>
          <a:xfrm>
            <a:off x="0" y="1224000"/>
            <a:ext cx="12193270" cy="1786889"/>
          </a:xfrm>
          <a:custGeom>
            <a:avLst/>
            <a:gdLst/>
            <a:ahLst/>
            <a:cxnLst/>
            <a:rect l="l" t="t" r="r" b="b"/>
            <a:pathLst>
              <a:path w="12193270" h="1786889">
                <a:moveTo>
                  <a:pt x="0" y="1786674"/>
                </a:moveTo>
                <a:lnTo>
                  <a:pt x="12193206" y="1786674"/>
                </a:lnTo>
                <a:lnTo>
                  <a:pt x="12193206" y="0"/>
                </a:lnTo>
                <a:lnTo>
                  <a:pt x="0" y="0"/>
                </a:lnTo>
                <a:lnTo>
                  <a:pt x="0" y="1786674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57008F8F-6ABF-4A44-BB6F-29009FD7EB3B}"/>
              </a:ext>
            </a:extLst>
          </p:cNvPr>
          <p:cNvSpPr/>
          <p:nvPr/>
        </p:nvSpPr>
        <p:spPr>
          <a:xfrm>
            <a:off x="0" y="2999853"/>
            <a:ext cx="12193270" cy="1375410"/>
          </a:xfrm>
          <a:custGeom>
            <a:avLst/>
            <a:gdLst/>
            <a:ahLst/>
            <a:cxnLst/>
            <a:rect l="l" t="t" r="r" b="b"/>
            <a:pathLst>
              <a:path w="12193270" h="1375410">
                <a:moveTo>
                  <a:pt x="12193193" y="0"/>
                </a:moveTo>
                <a:lnTo>
                  <a:pt x="0" y="0"/>
                </a:lnTo>
                <a:lnTo>
                  <a:pt x="0" y="1375206"/>
                </a:lnTo>
                <a:lnTo>
                  <a:pt x="12193193" y="1375206"/>
                </a:lnTo>
                <a:lnTo>
                  <a:pt x="12193193" y="0"/>
                </a:lnTo>
                <a:close/>
              </a:path>
            </a:pathLst>
          </a:custGeom>
          <a:solidFill>
            <a:srgbClr val="EFC4C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A16E8998-28B7-104E-904E-11E2CE3E9B41}"/>
              </a:ext>
            </a:extLst>
          </p:cNvPr>
          <p:cNvSpPr/>
          <p:nvPr/>
        </p:nvSpPr>
        <p:spPr>
          <a:xfrm>
            <a:off x="1071899" y="3116853"/>
            <a:ext cx="1163955" cy="1163955"/>
          </a:xfrm>
          <a:custGeom>
            <a:avLst/>
            <a:gdLst/>
            <a:ahLst/>
            <a:cxnLst/>
            <a:rect l="l" t="t" r="r" b="b"/>
            <a:pathLst>
              <a:path w="1163955" h="1163954">
                <a:moveTo>
                  <a:pt x="581926" y="0"/>
                </a:moveTo>
                <a:lnTo>
                  <a:pt x="534200" y="1929"/>
                </a:lnTo>
                <a:lnTo>
                  <a:pt x="487535" y="7616"/>
                </a:lnTo>
                <a:lnTo>
                  <a:pt x="442083" y="16913"/>
                </a:lnTo>
                <a:lnTo>
                  <a:pt x="397994" y="29668"/>
                </a:lnTo>
                <a:lnTo>
                  <a:pt x="355415" y="45732"/>
                </a:lnTo>
                <a:lnTo>
                  <a:pt x="314499" y="64956"/>
                </a:lnTo>
                <a:lnTo>
                  <a:pt x="275393" y="87189"/>
                </a:lnTo>
                <a:lnTo>
                  <a:pt x="238249" y="112282"/>
                </a:lnTo>
                <a:lnTo>
                  <a:pt x="203216" y="140085"/>
                </a:lnTo>
                <a:lnTo>
                  <a:pt x="170443" y="170448"/>
                </a:lnTo>
                <a:lnTo>
                  <a:pt x="140081" y="203221"/>
                </a:lnTo>
                <a:lnTo>
                  <a:pt x="112278" y="238255"/>
                </a:lnTo>
                <a:lnTo>
                  <a:pt x="87186" y="275399"/>
                </a:lnTo>
                <a:lnTo>
                  <a:pt x="64954" y="314504"/>
                </a:lnTo>
                <a:lnTo>
                  <a:pt x="45731" y="355421"/>
                </a:lnTo>
                <a:lnTo>
                  <a:pt x="29667" y="397998"/>
                </a:lnTo>
                <a:lnTo>
                  <a:pt x="16912" y="442088"/>
                </a:lnTo>
                <a:lnTo>
                  <a:pt x="7616" y="487538"/>
                </a:lnTo>
                <a:lnTo>
                  <a:pt x="1929" y="534201"/>
                </a:lnTo>
                <a:lnTo>
                  <a:pt x="0" y="581926"/>
                </a:lnTo>
                <a:lnTo>
                  <a:pt x="1929" y="629656"/>
                </a:lnTo>
                <a:lnTo>
                  <a:pt x="7616" y="676323"/>
                </a:lnTo>
                <a:lnTo>
                  <a:pt x="16912" y="721776"/>
                </a:lnTo>
                <a:lnTo>
                  <a:pt x="29667" y="765867"/>
                </a:lnTo>
                <a:lnTo>
                  <a:pt x="45731" y="808446"/>
                </a:lnTo>
                <a:lnTo>
                  <a:pt x="64954" y="849362"/>
                </a:lnTo>
                <a:lnTo>
                  <a:pt x="87186" y="888467"/>
                </a:lnTo>
                <a:lnTo>
                  <a:pt x="112278" y="925610"/>
                </a:lnTo>
                <a:lnTo>
                  <a:pt x="140081" y="960642"/>
                </a:lnTo>
                <a:lnTo>
                  <a:pt x="170443" y="993413"/>
                </a:lnTo>
                <a:lnTo>
                  <a:pt x="203216" y="1023773"/>
                </a:lnTo>
                <a:lnTo>
                  <a:pt x="238249" y="1051573"/>
                </a:lnTo>
                <a:lnTo>
                  <a:pt x="275393" y="1076663"/>
                </a:lnTo>
                <a:lnTo>
                  <a:pt x="314499" y="1098894"/>
                </a:lnTo>
                <a:lnTo>
                  <a:pt x="355415" y="1118115"/>
                </a:lnTo>
                <a:lnTo>
                  <a:pt x="397994" y="1134177"/>
                </a:lnTo>
                <a:lnTo>
                  <a:pt x="442083" y="1146930"/>
                </a:lnTo>
                <a:lnTo>
                  <a:pt x="487535" y="1156225"/>
                </a:lnTo>
                <a:lnTo>
                  <a:pt x="534200" y="1161911"/>
                </a:lnTo>
                <a:lnTo>
                  <a:pt x="581926" y="1163840"/>
                </a:lnTo>
                <a:lnTo>
                  <a:pt x="629653" y="1161911"/>
                </a:lnTo>
                <a:lnTo>
                  <a:pt x="676317" y="1156225"/>
                </a:lnTo>
                <a:lnTo>
                  <a:pt x="721769" y="1146930"/>
                </a:lnTo>
                <a:lnTo>
                  <a:pt x="765859" y="1134177"/>
                </a:lnTo>
                <a:lnTo>
                  <a:pt x="808437" y="1118115"/>
                </a:lnTo>
                <a:lnTo>
                  <a:pt x="849354" y="1098894"/>
                </a:lnTo>
                <a:lnTo>
                  <a:pt x="888459" y="1076663"/>
                </a:lnTo>
                <a:lnTo>
                  <a:pt x="925603" y="1051573"/>
                </a:lnTo>
                <a:lnTo>
                  <a:pt x="960637" y="1023773"/>
                </a:lnTo>
                <a:lnTo>
                  <a:pt x="993409" y="993413"/>
                </a:lnTo>
                <a:lnTo>
                  <a:pt x="1023772" y="960642"/>
                </a:lnTo>
                <a:lnTo>
                  <a:pt x="1051574" y="925610"/>
                </a:lnTo>
                <a:lnTo>
                  <a:pt x="1076666" y="888467"/>
                </a:lnTo>
                <a:lnTo>
                  <a:pt x="1098899" y="849362"/>
                </a:lnTo>
                <a:lnTo>
                  <a:pt x="1118122" y="808446"/>
                </a:lnTo>
                <a:lnTo>
                  <a:pt x="1134186" y="765867"/>
                </a:lnTo>
                <a:lnTo>
                  <a:pt x="1146940" y="721776"/>
                </a:lnTo>
                <a:lnTo>
                  <a:pt x="1156236" y="676323"/>
                </a:lnTo>
                <a:lnTo>
                  <a:pt x="1161924" y="629656"/>
                </a:lnTo>
                <a:lnTo>
                  <a:pt x="1163853" y="581926"/>
                </a:lnTo>
                <a:lnTo>
                  <a:pt x="1161924" y="534201"/>
                </a:lnTo>
                <a:lnTo>
                  <a:pt x="1156236" y="487538"/>
                </a:lnTo>
                <a:lnTo>
                  <a:pt x="1146940" y="442088"/>
                </a:lnTo>
                <a:lnTo>
                  <a:pt x="1134186" y="397998"/>
                </a:lnTo>
                <a:lnTo>
                  <a:pt x="1118122" y="355421"/>
                </a:lnTo>
                <a:lnTo>
                  <a:pt x="1098899" y="314504"/>
                </a:lnTo>
                <a:lnTo>
                  <a:pt x="1076666" y="275399"/>
                </a:lnTo>
                <a:lnTo>
                  <a:pt x="1051574" y="238255"/>
                </a:lnTo>
                <a:lnTo>
                  <a:pt x="1023772" y="203221"/>
                </a:lnTo>
                <a:lnTo>
                  <a:pt x="993409" y="170448"/>
                </a:lnTo>
                <a:lnTo>
                  <a:pt x="960637" y="140085"/>
                </a:lnTo>
                <a:lnTo>
                  <a:pt x="925603" y="112282"/>
                </a:lnTo>
                <a:lnTo>
                  <a:pt x="888459" y="87189"/>
                </a:lnTo>
                <a:lnTo>
                  <a:pt x="849354" y="64956"/>
                </a:lnTo>
                <a:lnTo>
                  <a:pt x="808437" y="45732"/>
                </a:lnTo>
                <a:lnTo>
                  <a:pt x="765859" y="29668"/>
                </a:lnTo>
                <a:lnTo>
                  <a:pt x="721769" y="16913"/>
                </a:lnTo>
                <a:lnTo>
                  <a:pt x="676317" y="7616"/>
                </a:lnTo>
                <a:lnTo>
                  <a:pt x="629653" y="1929"/>
                </a:lnTo>
                <a:lnTo>
                  <a:pt x="581926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959CE59B-BD0F-EA4E-B10B-27D5C42E7056}"/>
              </a:ext>
            </a:extLst>
          </p:cNvPr>
          <p:cNvSpPr/>
          <p:nvPr/>
        </p:nvSpPr>
        <p:spPr>
          <a:xfrm>
            <a:off x="1373792" y="3415144"/>
            <a:ext cx="559435" cy="567690"/>
          </a:xfrm>
          <a:custGeom>
            <a:avLst/>
            <a:gdLst/>
            <a:ahLst/>
            <a:cxnLst/>
            <a:rect l="l" t="t" r="r" b="b"/>
            <a:pathLst>
              <a:path w="559435" h="567689">
                <a:moveTo>
                  <a:pt x="341486" y="328581"/>
                </a:moveTo>
                <a:lnTo>
                  <a:pt x="314109" y="328581"/>
                </a:lnTo>
                <a:lnTo>
                  <a:pt x="366509" y="447898"/>
                </a:lnTo>
                <a:lnTo>
                  <a:pt x="366788" y="450603"/>
                </a:lnTo>
                <a:lnTo>
                  <a:pt x="367919" y="453156"/>
                </a:lnTo>
                <a:lnTo>
                  <a:pt x="369747" y="455175"/>
                </a:lnTo>
                <a:lnTo>
                  <a:pt x="418960" y="564052"/>
                </a:lnTo>
                <a:lnTo>
                  <a:pt x="422376" y="566732"/>
                </a:lnTo>
                <a:lnTo>
                  <a:pt x="427139" y="567595"/>
                </a:lnTo>
                <a:lnTo>
                  <a:pt x="427888" y="567671"/>
                </a:lnTo>
                <a:lnTo>
                  <a:pt x="431901" y="567671"/>
                </a:lnTo>
                <a:lnTo>
                  <a:pt x="435089" y="566351"/>
                </a:lnTo>
                <a:lnTo>
                  <a:pt x="467843" y="533077"/>
                </a:lnTo>
                <a:lnTo>
                  <a:pt x="432473" y="533077"/>
                </a:lnTo>
                <a:lnTo>
                  <a:pt x="391274" y="441941"/>
                </a:lnTo>
                <a:lnTo>
                  <a:pt x="391121" y="441675"/>
                </a:lnTo>
                <a:lnTo>
                  <a:pt x="390817" y="440913"/>
                </a:lnTo>
                <a:lnTo>
                  <a:pt x="341486" y="328581"/>
                </a:lnTo>
                <a:close/>
              </a:path>
              <a:path w="559435" h="567689">
                <a:moveTo>
                  <a:pt x="40944" y="88996"/>
                </a:moveTo>
                <a:lnTo>
                  <a:pt x="37045" y="90342"/>
                </a:lnTo>
                <a:lnTo>
                  <a:pt x="1295" y="126664"/>
                </a:lnTo>
                <a:lnTo>
                  <a:pt x="0" y="130855"/>
                </a:lnTo>
                <a:lnTo>
                  <a:pt x="1447" y="139034"/>
                </a:lnTo>
                <a:lnTo>
                  <a:pt x="4089" y="142514"/>
                </a:lnTo>
                <a:lnTo>
                  <a:pt x="111226" y="192501"/>
                </a:lnTo>
                <a:lnTo>
                  <a:pt x="113741" y="195053"/>
                </a:lnTo>
                <a:lnTo>
                  <a:pt x="116713" y="196298"/>
                </a:lnTo>
                <a:lnTo>
                  <a:pt x="119735" y="196425"/>
                </a:lnTo>
                <a:lnTo>
                  <a:pt x="235826" y="249041"/>
                </a:lnTo>
                <a:lnTo>
                  <a:pt x="122885" y="383140"/>
                </a:lnTo>
                <a:lnTo>
                  <a:pt x="48361" y="383572"/>
                </a:lnTo>
                <a:lnTo>
                  <a:pt x="45212" y="384906"/>
                </a:lnTo>
                <a:lnTo>
                  <a:pt x="12700" y="417938"/>
                </a:lnTo>
                <a:lnTo>
                  <a:pt x="11391" y="421964"/>
                </a:lnTo>
                <a:lnTo>
                  <a:pt x="12560" y="429927"/>
                </a:lnTo>
                <a:lnTo>
                  <a:pt x="14960" y="433394"/>
                </a:lnTo>
                <a:lnTo>
                  <a:pt x="91770" y="474961"/>
                </a:lnTo>
                <a:lnTo>
                  <a:pt x="132676" y="552990"/>
                </a:lnTo>
                <a:lnTo>
                  <a:pt x="136093" y="555441"/>
                </a:lnTo>
                <a:lnTo>
                  <a:pt x="143929" y="556622"/>
                </a:lnTo>
                <a:lnTo>
                  <a:pt x="147891" y="555302"/>
                </a:lnTo>
                <a:lnTo>
                  <a:pt x="180290" y="522371"/>
                </a:lnTo>
                <a:lnTo>
                  <a:pt x="144945" y="522371"/>
                </a:lnTo>
                <a:lnTo>
                  <a:pt x="110871" y="457372"/>
                </a:lnTo>
                <a:lnTo>
                  <a:pt x="109080" y="455556"/>
                </a:lnTo>
                <a:lnTo>
                  <a:pt x="45110" y="420923"/>
                </a:lnTo>
                <a:lnTo>
                  <a:pt x="56921" y="408921"/>
                </a:lnTo>
                <a:lnTo>
                  <a:pt x="132372" y="408490"/>
                </a:lnTo>
                <a:lnTo>
                  <a:pt x="135813" y="406877"/>
                </a:lnTo>
                <a:lnTo>
                  <a:pt x="256971" y="263024"/>
                </a:lnTo>
                <a:lnTo>
                  <a:pt x="257381" y="263024"/>
                </a:lnTo>
                <a:lnTo>
                  <a:pt x="287483" y="229331"/>
                </a:lnTo>
                <a:lnTo>
                  <a:pt x="253707" y="229331"/>
                </a:lnTo>
                <a:lnTo>
                  <a:pt x="126022" y="171457"/>
                </a:lnTo>
                <a:lnTo>
                  <a:pt x="125272" y="171139"/>
                </a:lnTo>
                <a:lnTo>
                  <a:pt x="124891" y="171012"/>
                </a:lnTo>
                <a:lnTo>
                  <a:pt x="124510" y="170771"/>
                </a:lnTo>
                <a:lnTo>
                  <a:pt x="34569" y="128772"/>
                </a:lnTo>
                <a:lnTo>
                  <a:pt x="47574" y="115564"/>
                </a:lnTo>
                <a:lnTo>
                  <a:pt x="164921" y="115564"/>
                </a:lnTo>
                <a:lnTo>
                  <a:pt x="168998" y="111424"/>
                </a:lnTo>
                <a:lnTo>
                  <a:pt x="202038" y="111424"/>
                </a:lnTo>
                <a:lnTo>
                  <a:pt x="201307" y="111322"/>
                </a:lnTo>
                <a:lnTo>
                  <a:pt x="200837" y="108960"/>
                </a:lnTo>
                <a:lnTo>
                  <a:pt x="199694" y="106700"/>
                </a:lnTo>
                <a:lnTo>
                  <a:pt x="196109" y="103055"/>
                </a:lnTo>
                <a:lnTo>
                  <a:pt x="141884" y="103055"/>
                </a:lnTo>
                <a:lnTo>
                  <a:pt x="40944" y="88996"/>
                </a:lnTo>
                <a:close/>
              </a:path>
              <a:path w="559435" h="567689">
                <a:moveTo>
                  <a:pt x="479742" y="394570"/>
                </a:moveTo>
                <a:lnTo>
                  <a:pt x="447675" y="394570"/>
                </a:lnTo>
                <a:lnTo>
                  <a:pt x="449554" y="396488"/>
                </a:lnTo>
                <a:lnTo>
                  <a:pt x="432968" y="413354"/>
                </a:lnTo>
                <a:lnTo>
                  <a:pt x="431660" y="417303"/>
                </a:lnTo>
                <a:lnTo>
                  <a:pt x="445490" y="519869"/>
                </a:lnTo>
                <a:lnTo>
                  <a:pt x="432473" y="533077"/>
                </a:lnTo>
                <a:lnTo>
                  <a:pt x="467843" y="533077"/>
                </a:lnTo>
                <a:lnTo>
                  <a:pt x="470319" y="530562"/>
                </a:lnTo>
                <a:lnTo>
                  <a:pt x="471627" y="526600"/>
                </a:lnTo>
                <a:lnTo>
                  <a:pt x="457796" y="424047"/>
                </a:lnTo>
                <a:lnTo>
                  <a:pt x="478421" y="403092"/>
                </a:lnTo>
                <a:lnTo>
                  <a:pt x="479742" y="399866"/>
                </a:lnTo>
                <a:lnTo>
                  <a:pt x="479742" y="394570"/>
                </a:lnTo>
                <a:close/>
              </a:path>
              <a:path w="559435" h="567689">
                <a:moveTo>
                  <a:pt x="558349" y="25319"/>
                </a:moveTo>
                <a:lnTo>
                  <a:pt x="508303" y="25319"/>
                </a:lnTo>
                <a:lnTo>
                  <a:pt x="533476" y="26385"/>
                </a:lnTo>
                <a:lnTo>
                  <a:pt x="534401" y="51830"/>
                </a:lnTo>
                <a:lnTo>
                  <a:pt x="523930" y="93818"/>
                </a:lnTo>
                <a:lnTo>
                  <a:pt x="434213" y="183484"/>
                </a:lnTo>
                <a:lnTo>
                  <a:pt x="293001" y="312795"/>
                </a:lnTo>
                <a:lnTo>
                  <a:pt x="293357" y="313202"/>
                </a:lnTo>
                <a:lnTo>
                  <a:pt x="158788" y="430207"/>
                </a:lnTo>
                <a:lnTo>
                  <a:pt x="157187" y="433712"/>
                </a:lnTo>
                <a:lnTo>
                  <a:pt x="156756" y="510369"/>
                </a:lnTo>
                <a:lnTo>
                  <a:pt x="144945" y="522371"/>
                </a:lnTo>
                <a:lnTo>
                  <a:pt x="180290" y="522371"/>
                </a:lnTo>
                <a:lnTo>
                  <a:pt x="181711" y="519069"/>
                </a:lnTo>
                <a:lnTo>
                  <a:pt x="182130" y="443338"/>
                </a:lnTo>
                <a:lnTo>
                  <a:pt x="314109" y="328581"/>
                </a:lnTo>
                <a:lnTo>
                  <a:pt x="341486" y="328581"/>
                </a:lnTo>
                <a:lnTo>
                  <a:pt x="333349" y="310052"/>
                </a:lnTo>
                <a:lnTo>
                  <a:pt x="411619" y="238373"/>
                </a:lnTo>
                <a:lnTo>
                  <a:pt x="436689" y="238373"/>
                </a:lnTo>
                <a:lnTo>
                  <a:pt x="435216" y="217342"/>
                </a:lnTo>
                <a:lnTo>
                  <a:pt x="530098" y="127032"/>
                </a:lnTo>
                <a:lnTo>
                  <a:pt x="544801" y="107791"/>
                </a:lnTo>
                <a:lnTo>
                  <a:pt x="554615" y="83314"/>
                </a:lnTo>
                <a:lnTo>
                  <a:pt x="559219" y="54782"/>
                </a:lnTo>
                <a:lnTo>
                  <a:pt x="558349" y="25319"/>
                </a:lnTo>
                <a:close/>
              </a:path>
              <a:path w="559435" h="567689">
                <a:moveTo>
                  <a:pt x="476656" y="302889"/>
                </a:moveTo>
                <a:lnTo>
                  <a:pt x="443433" y="302889"/>
                </a:lnTo>
                <a:lnTo>
                  <a:pt x="445262" y="304756"/>
                </a:lnTo>
                <a:lnTo>
                  <a:pt x="421576" y="328823"/>
                </a:lnTo>
                <a:lnTo>
                  <a:pt x="420255" y="332785"/>
                </a:lnTo>
                <a:lnTo>
                  <a:pt x="428129" y="391154"/>
                </a:lnTo>
                <a:lnTo>
                  <a:pt x="431380" y="395142"/>
                </a:lnTo>
                <a:lnTo>
                  <a:pt x="439940" y="398076"/>
                </a:lnTo>
                <a:lnTo>
                  <a:pt x="444373" y="397250"/>
                </a:lnTo>
                <a:lnTo>
                  <a:pt x="447675" y="394570"/>
                </a:lnTo>
                <a:lnTo>
                  <a:pt x="479742" y="394570"/>
                </a:lnTo>
                <a:lnTo>
                  <a:pt x="479742" y="393123"/>
                </a:lnTo>
                <a:lnTo>
                  <a:pt x="478421" y="389897"/>
                </a:lnTo>
                <a:lnTo>
                  <a:pt x="454634" y="365729"/>
                </a:lnTo>
                <a:lnTo>
                  <a:pt x="452221" y="364535"/>
                </a:lnTo>
                <a:lnTo>
                  <a:pt x="449719" y="364129"/>
                </a:lnTo>
                <a:lnTo>
                  <a:pt x="446405" y="339516"/>
                </a:lnTo>
                <a:lnTo>
                  <a:pt x="476656" y="308782"/>
                </a:lnTo>
                <a:lnTo>
                  <a:pt x="476656" y="302889"/>
                </a:lnTo>
                <a:close/>
              </a:path>
              <a:path w="559435" h="567689">
                <a:moveTo>
                  <a:pt x="436689" y="238373"/>
                </a:moveTo>
                <a:lnTo>
                  <a:pt x="411619" y="238373"/>
                </a:lnTo>
                <a:lnTo>
                  <a:pt x="416356" y="305988"/>
                </a:lnTo>
                <a:lnTo>
                  <a:pt x="419519" y="310281"/>
                </a:lnTo>
                <a:lnTo>
                  <a:pt x="428701" y="313760"/>
                </a:lnTo>
                <a:lnTo>
                  <a:pt x="433857" y="312617"/>
                </a:lnTo>
                <a:lnTo>
                  <a:pt x="443433" y="302889"/>
                </a:lnTo>
                <a:lnTo>
                  <a:pt x="476656" y="302889"/>
                </a:lnTo>
                <a:lnTo>
                  <a:pt x="476656" y="300743"/>
                </a:lnTo>
                <a:lnTo>
                  <a:pt x="449922" y="273565"/>
                </a:lnTo>
                <a:lnTo>
                  <a:pt x="448622" y="273019"/>
                </a:lnTo>
                <a:lnTo>
                  <a:pt x="439115" y="273019"/>
                </a:lnTo>
                <a:lnTo>
                  <a:pt x="436689" y="238373"/>
                </a:lnTo>
                <a:close/>
              </a:path>
              <a:path w="559435" h="567689">
                <a:moveTo>
                  <a:pt x="446747" y="272231"/>
                </a:moveTo>
                <a:lnTo>
                  <a:pt x="441947" y="272231"/>
                </a:lnTo>
                <a:lnTo>
                  <a:pt x="440486" y="272498"/>
                </a:lnTo>
                <a:lnTo>
                  <a:pt x="439115" y="273019"/>
                </a:lnTo>
                <a:lnTo>
                  <a:pt x="448622" y="273019"/>
                </a:lnTo>
                <a:lnTo>
                  <a:pt x="446747" y="272231"/>
                </a:lnTo>
                <a:close/>
              </a:path>
              <a:path w="559435" h="567689">
                <a:moveTo>
                  <a:pt x="257381" y="263024"/>
                </a:moveTo>
                <a:lnTo>
                  <a:pt x="256971" y="263024"/>
                </a:lnTo>
                <a:lnTo>
                  <a:pt x="257200" y="263227"/>
                </a:lnTo>
                <a:lnTo>
                  <a:pt x="257381" y="263024"/>
                </a:lnTo>
                <a:close/>
              </a:path>
              <a:path w="559435" h="567689">
                <a:moveTo>
                  <a:pt x="291833" y="115793"/>
                </a:moveTo>
                <a:lnTo>
                  <a:pt x="259283" y="115793"/>
                </a:lnTo>
                <a:lnTo>
                  <a:pt x="261658" y="118206"/>
                </a:lnTo>
                <a:lnTo>
                  <a:pt x="252501" y="127515"/>
                </a:lnTo>
                <a:lnTo>
                  <a:pt x="251383" y="132760"/>
                </a:lnTo>
                <a:lnTo>
                  <a:pt x="254812" y="142082"/>
                </a:lnTo>
                <a:lnTo>
                  <a:pt x="259041" y="145295"/>
                </a:lnTo>
                <a:lnTo>
                  <a:pt x="324599" y="149994"/>
                </a:lnTo>
                <a:lnTo>
                  <a:pt x="253707" y="229331"/>
                </a:lnTo>
                <a:lnTo>
                  <a:pt x="287483" y="229331"/>
                </a:lnTo>
                <a:lnTo>
                  <a:pt x="379795" y="126004"/>
                </a:lnTo>
                <a:lnTo>
                  <a:pt x="345313" y="126004"/>
                </a:lnTo>
                <a:lnTo>
                  <a:pt x="291223" y="122143"/>
                </a:lnTo>
                <a:lnTo>
                  <a:pt x="291630" y="120885"/>
                </a:lnTo>
                <a:lnTo>
                  <a:pt x="291833" y="119552"/>
                </a:lnTo>
                <a:lnTo>
                  <a:pt x="291833" y="115793"/>
                </a:lnTo>
                <a:close/>
              </a:path>
              <a:path w="559435" h="567689">
                <a:moveTo>
                  <a:pt x="202038" y="111424"/>
                </a:moveTo>
                <a:lnTo>
                  <a:pt x="168998" y="111424"/>
                </a:lnTo>
                <a:lnTo>
                  <a:pt x="171488" y="113951"/>
                </a:lnTo>
                <a:lnTo>
                  <a:pt x="169151" y="117253"/>
                </a:lnTo>
                <a:lnTo>
                  <a:pt x="168465" y="121520"/>
                </a:lnTo>
                <a:lnTo>
                  <a:pt x="171284" y="130017"/>
                </a:lnTo>
                <a:lnTo>
                  <a:pt x="175221" y="133331"/>
                </a:lnTo>
                <a:lnTo>
                  <a:pt x="231711" y="141180"/>
                </a:lnTo>
                <a:lnTo>
                  <a:pt x="235597" y="139859"/>
                </a:lnTo>
                <a:lnTo>
                  <a:pt x="259283" y="115793"/>
                </a:lnTo>
                <a:lnTo>
                  <a:pt x="291833" y="115793"/>
                </a:lnTo>
                <a:lnTo>
                  <a:pt x="291745" y="114624"/>
                </a:lnTo>
                <a:lnTo>
                  <a:pt x="225069" y="114624"/>
                </a:lnTo>
                <a:lnTo>
                  <a:pt x="202038" y="111424"/>
                </a:lnTo>
                <a:close/>
              </a:path>
              <a:path w="559435" h="567689">
                <a:moveTo>
                  <a:pt x="164921" y="115564"/>
                </a:moveTo>
                <a:lnTo>
                  <a:pt x="47574" y="115564"/>
                </a:lnTo>
                <a:lnTo>
                  <a:pt x="148513" y="129610"/>
                </a:lnTo>
                <a:lnTo>
                  <a:pt x="152400" y="128277"/>
                </a:lnTo>
                <a:lnTo>
                  <a:pt x="164921" y="115564"/>
                </a:lnTo>
                <a:close/>
              </a:path>
              <a:path w="559435" h="567689">
                <a:moveTo>
                  <a:pt x="505309" y="0"/>
                </a:moveTo>
                <a:lnTo>
                  <a:pt x="477227" y="4676"/>
                </a:lnTo>
                <a:lnTo>
                  <a:pt x="453137" y="14650"/>
                </a:lnTo>
                <a:lnTo>
                  <a:pt x="434200" y="29598"/>
                </a:lnTo>
                <a:lnTo>
                  <a:pt x="345313" y="126004"/>
                </a:lnTo>
                <a:lnTo>
                  <a:pt x="379795" y="126004"/>
                </a:lnTo>
                <a:lnTo>
                  <a:pt x="387159" y="117761"/>
                </a:lnTo>
                <a:lnTo>
                  <a:pt x="452437" y="46959"/>
                </a:lnTo>
                <a:lnTo>
                  <a:pt x="466887" y="35859"/>
                </a:lnTo>
                <a:lnTo>
                  <a:pt x="485808" y="28561"/>
                </a:lnTo>
                <a:lnTo>
                  <a:pt x="508303" y="25319"/>
                </a:lnTo>
                <a:lnTo>
                  <a:pt x="558349" y="25319"/>
                </a:lnTo>
                <a:lnTo>
                  <a:pt x="558292" y="23375"/>
                </a:lnTo>
                <a:lnTo>
                  <a:pt x="555893" y="15089"/>
                </a:lnTo>
                <a:lnTo>
                  <a:pt x="551094" y="8260"/>
                </a:lnTo>
                <a:lnTo>
                  <a:pt x="544375" y="3381"/>
                </a:lnTo>
                <a:lnTo>
                  <a:pt x="536219" y="947"/>
                </a:lnTo>
                <a:lnTo>
                  <a:pt x="505309" y="0"/>
                </a:lnTo>
                <a:close/>
              </a:path>
              <a:path w="559435" h="567689">
                <a:moveTo>
                  <a:pt x="263232" y="83890"/>
                </a:moveTo>
                <a:lnTo>
                  <a:pt x="255320" y="83890"/>
                </a:lnTo>
                <a:lnTo>
                  <a:pt x="225069" y="114624"/>
                </a:lnTo>
                <a:lnTo>
                  <a:pt x="291745" y="114624"/>
                </a:lnTo>
                <a:lnTo>
                  <a:pt x="290525" y="111614"/>
                </a:lnTo>
                <a:lnTo>
                  <a:pt x="263232" y="83890"/>
                </a:lnTo>
                <a:close/>
              </a:path>
              <a:path w="559435" h="567689">
                <a:moveTo>
                  <a:pt x="173151" y="79712"/>
                </a:moveTo>
                <a:lnTo>
                  <a:pt x="164846" y="79712"/>
                </a:lnTo>
                <a:lnTo>
                  <a:pt x="141884" y="103055"/>
                </a:lnTo>
                <a:lnTo>
                  <a:pt x="196109" y="103055"/>
                </a:lnTo>
                <a:lnTo>
                  <a:pt x="173151" y="79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1647991D-5CE5-FE44-BBDA-8E86E922A67F}"/>
              </a:ext>
            </a:extLst>
          </p:cNvPr>
          <p:cNvSpPr/>
          <p:nvPr/>
        </p:nvSpPr>
        <p:spPr>
          <a:xfrm>
            <a:off x="1373792" y="3415144"/>
            <a:ext cx="559435" cy="567690"/>
          </a:xfrm>
          <a:custGeom>
            <a:avLst/>
            <a:gdLst/>
            <a:ahLst/>
            <a:cxnLst/>
            <a:rect l="l" t="t" r="r" b="b"/>
            <a:pathLst>
              <a:path w="559435" h="567689">
                <a:moveTo>
                  <a:pt x="558292" y="23375"/>
                </a:moveTo>
                <a:lnTo>
                  <a:pt x="505309" y="0"/>
                </a:lnTo>
                <a:lnTo>
                  <a:pt x="477227" y="4676"/>
                </a:lnTo>
                <a:lnTo>
                  <a:pt x="453137" y="14650"/>
                </a:lnTo>
                <a:lnTo>
                  <a:pt x="434200" y="29598"/>
                </a:lnTo>
                <a:lnTo>
                  <a:pt x="368655" y="100692"/>
                </a:lnTo>
                <a:lnTo>
                  <a:pt x="345313" y="126004"/>
                </a:lnTo>
                <a:lnTo>
                  <a:pt x="291223" y="122143"/>
                </a:lnTo>
                <a:lnTo>
                  <a:pt x="291630" y="120885"/>
                </a:lnTo>
                <a:lnTo>
                  <a:pt x="291833" y="119552"/>
                </a:lnTo>
                <a:lnTo>
                  <a:pt x="291833" y="118206"/>
                </a:lnTo>
                <a:lnTo>
                  <a:pt x="291833" y="114840"/>
                </a:lnTo>
                <a:lnTo>
                  <a:pt x="290525" y="111614"/>
                </a:lnTo>
                <a:lnTo>
                  <a:pt x="288175" y="109227"/>
                </a:lnTo>
                <a:lnTo>
                  <a:pt x="268122" y="88843"/>
                </a:lnTo>
                <a:lnTo>
                  <a:pt x="263232" y="83890"/>
                </a:lnTo>
                <a:lnTo>
                  <a:pt x="255320" y="83890"/>
                </a:lnTo>
                <a:lnTo>
                  <a:pt x="250444" y="88856"/>
                </a:lnTo>
                <a:lnTo>
                  <a:pt x="225069" y="114624"/>
                </a:lnTo>
                <a:lnTo>
                  <a:pt x="201307" y="111322"/>
                </a:lnTo>
                <a:lnTo>
                  <a:pt x="200837" y="108960"/>
                </a:lnTo>
                <a:lnTo>
                  <a:pt x="199694" y="106700"/>
                </a:lnTo>
                <a:lnTo>
                  <a:pt x="197891" y="104858"/>
                </a:lnTo>
                <a:lnTo>
                  <a:pt x="177838" y="84475"/>
                </a:lnTo>
                <a:lnTo>
                  <a:pt x="173151" y="79712"/>
                </a:lnTo>
                <a:lnTo>
                  <a:pt x="164846" y="79712"/>
                </a:lnTo>
                <a:lnTo>
                  <a:pt x="160159" y="84475"/>
                </a:lnTo>
                <a:lnTo>
                  <a:pt x="141884" y="103055"/>
                </a:lnTo>
                <a:lnTo>
                  <a:pt x="44818" y="89542"/>
                </a:lnTo>
                <a:lnTo>
                  <a:pt x="4191" y="123718"/>
                </a:lnTo>
                <a:lnTo>
                  <a:pt x="0" y="130855"/>
                </a:lnTo>
                <a:lnTo>
                  <a:pt x="723" y="134944"/>
                </a:lnTo>
                <a:lnTo>
                  <a:pt x="1447" y="139034"/>
                </a:lnTo>
                <a:lnTo>
                  <a:pt x="4089" y="142514"/>
                </a:lnTo>
                <a:lnTo>
                  <a:pt x="7810" y="144241"/>
                </a:lnTo>
                <a:lnTo>
                  <a:pt x="111226" y="192501"/>
                </a:lnTo>
                <a:lnTo>
                  <a:pt x="111429" y="192717"/>
                </a:lnTo>
                <a:lnTo>
                  <a:pt x="113741" y="195053"/>
                </a:lnTo>
                <a:lnTo>
                  <a:pt x="116713" y="196298"/>
                </a:lnTo>
                <a:lnTo>
                  <a:pt x="119735" y="196425"/>
                </a:lnTo>
                <a:lnTo>
                  <a:pt x="235826" y="249041"/>
                </a:lnTo>
                <a:lnTo>
                  <a:pt x="122885" y="383140"/>
                </a:lnTo>
                <a:lnTo>
                  <a:pt x="51650" y="383547"/>
                </a:lnTo>
                <a:lnTo>
                  <a:pt x="48361" y="383572"/>
                </a:lnTo>
                <a:lnTo>
                  <a:pt x="15494" y="415094"/>
                </a:lnTo>
                <a:lnTo>
                  <a:pt x="11391" y="421964"/>
                </a:lnTo>
                <a:lnTo>
                  <a:pt x="11976" y="425952"/>
                </a:lnTo>
                <a:lnTo>
                  <a:pt x="12560" y="429927"/>
                </a:lnTo>
                <a:lnTo>
                  <a:pt x="14960" y="433394"/>
                </a:lnTo>
                <a:lnTo>
                  <a:pt x="18465" y="435287"/>
                </a:lnTo>
                <a:lnTo>
                  <a:pt x="91770" y="474961"/>
                </a:lnTo>
                <a:lnTo>
                  <a:pt x="130822" y="549447"/>
                </a:lnTo>
                <a:lnTo>
                  <a:pt x="132676" y="552990"/>
                </a:lnTo>
                <a:lnTo>
                  <a:pt x="136093" y="555441"/>
                </a:lnTo>
                <a:lnTo>
                  <a:pt x="140004" y="556038"/>
                </a:lnTo>
                <a:lnTo>
                  <a:pt x="143929" y="556622"/>
                </a:lnTo>
                <a:lnTo>
                  <a:pt x="147891" y="555302"/>
                </a:lnTo>
                <a:lnTo>
                  <a:pt x="150685" y="552457"/>
                </a:lnTo>
                <a:lnTo>
                  <a:pt x="178066" y="524631"/>
                </a:lnTo>
                <a:lnTo>
                  <a:pt x="180390" y="522269"/>
                </a:lnTo>
                <a:lnTo>
                  <a:pt x="181711" y="519069"/>
                </a:lnTo>
                <a:lnTo>
                  <a:pt x="181737" y="515728"/>
                </a:lnTo>
                <a:lnTo>
                  <a:pt x="182130" y="443338"/>
                </a:lnTo>
                <a:lnTo>
                  <a:pt x="314109" y="328581"/>
                </a:lnTo>
                <a:lnTo>
                  <a:pt x="366509" y="447898"/>
                </a:lnTo>
                <a:lnTo>
                  <a:pt x="366788" y="450603"/>
                </a:lnTo>
                <a:lnTo>
                  <a:pt x="367919" y="453156"/>
                </a:lnTo>
                <a:lnTo>
                  <a:pt x="369747" y="455175"/>
                </a:lnTo>
                <a:lnTo>
                  <a:pt x="417258" y="560267"/>
                </a:lnTo>
                <a:lnTo>
                  <a:pt x="418960" y="564052"/>
                </a:lnTo>
                <a:lnTo>
                  <a:pt x="422376" y="566732"/>
                </a:lnTo>
                <a:lnTo>
                  <a:pt x="426415" y="567468"/>
                </a:lnTo>
                <a:lnTo>
                  <a:pt x="427139" y="567595"/>
                </a:lnTo>
                <a:lnTo>
                  <a:pt x="427888" y="567671"/>
                </a:lnTo>
                <a:lnTo>
                  <a:pt x="428612" y="567671"/>
                </a:lnTo>
                <a:lnTo>
                  <a:pt x="431901" y="567671"/>
                </a:lnTo>
                <a:lnTo>
                  <a:pt x="435089" y="566351"/>
                </a:lnTo>
                <a:lnTo>
                  <a:pt x="437451" y="563950"/>
                </a:lnTo>
                <a:lnTo>
                  <a:pt x="467550" y="533369"/>
                </a:lnTo>
                <a:lnTo>
                  <a:pt x="470319" y="530562"/>
                </a:lnTo>
                <a:lnTo>
                  <a:pt x="471627" y="526600"/>
                </a:lnTo>
                <a:lnTo>
                  <a:pt x="471093" y="522663"/>
                </a:lnTo>
                <a:lnTo>
                  <a:pt x="457796" y="424047"/>
                </a:lnTo>
                <a:lnTo>
                  <a:pt x="476072" y="405467"/>
                </a:lnTo>
                <a:lnTo>
                  <a:pt x="478421" y="403092"/>
                </a:lnTo>
                <a:lnTo>
                  <a:pt x="479742" y="399866"/>
                </a:lnTo>
                <a:lnTo>
                  <a:pt x="479742" y="396488"/>
                </a:lnTo>
                <a:lnTo>
                  <a:pt x="479742" y="393123"/>
                </a:lnTo>
                <a:lnTo>
                  <a:pt x="478421" y="389897"/>
                </a:lnTo>
                <a:lnTo>
                  <a:pt x="476072" y="387509"/>
                </a:lnTo>
                <a:lnTo>
                  <a:pt x="456565" y="367685"/>
                </a:lnTo>
                <a:lnTo>
                  <a:pt x="454634" y="365729"/>
                </a:lnTo>
                <a:lnTo>
                  <a:pt x="452221" y="364535"/>
                </a:lnTo>
                <a:lnTo>
                  <a:pt x="449719" y="364129"/>
                </a:lnTo>
                <a:lnTo>
                  <a:pt x="446405" y="339516"/>
                </a:lnTo>
                <a:lnTo>
                  <a:pt x="471779" y="313735"/>
                </a:lnTo>
                <a:lnTo>
                  <a:pt x="476656" y="308782"/>
                </a:lnTo>
                <a:lnTo>
                  <a:pt x="476656" y="300743"/>
                </a:lnTo>
                <a:lnTo>
                  <a:pt x="471779" y="295777"/>
                </a:lnTo>
                <a:lnTo>
                  <a:pt x="452259" y="275952"/>
                </a:lnTo>
                <a:lnTo>
                  <a:pt x="449922" y="273565"/>
                </a:lnTo>
                <a:lnTo>
                  <a:pt x="446747" y="272231"/>
                </a:lnTo>
                <a:lnTo>
                  <a:pt x="443433" y="272231"/>
                </a:lnTo>
                <a:lnTo>
                  <a:pt x="441947" y="272231"/>
                </a:lnTo>
                <a:lnTo>
                  <a:pt x="440486" y="272498"/>
                </a:lnTo>
                <a:lnTo>
                  <a:pt x="439115" y="273019"/>
                </a:lnTo>
                <a:lnTo>
                  <a:pt x="435216" y="217342"/>
                </a:lnTo>
                <a:lnTo>
                  <a:pt x="530098" y="127032"/>
                </a:lnTo>
                <a:lnTo>
                  <a:pt x="544801" y="107791"/>
                </a:lnTo>
                <a:lnTo>
                  <a:pt x="554615" y="83314"/>
                </a:lnTo>
                <a:lnTo>
                  <a:pt x="559219" y="54782"/>
                </a:lnTo>
                <a:lnTo>
                  <a:pt x="558292" y="23375"/>
                </a:lnTo>
                <a:close/>
              </a:path>
              <a:path w="559435" h="567689">
                <a:moveTo>
                  <a:pt x="126022" y="171457"/>
                </a:moveTo>
                <a:lnTo>
                  <a:pt x="125653" y="171292"/>
                </a:lnTo>
                <a:lnTo>
                  <a:pt x="125272" y="171139"/>
                </a:lnTo>
                <a:lnTo>
                  <a:pt x="124891" y="171012"/>
                </a:lnTo>
                <a:lnTo>
                  <a:pt x="124510" y="170771"/>
                </a:lnTo>
                <a:lnTo>
                  <a:pt x="124104" y="170568"/>
                </a:lnTo>
                <a:lnTo>
                  <a:pt x="123685" y="170377"/>
                </a:lnTo>
                <a:lnTo>
                  <a:pt x="34569" y="128772"/>
                </a:lnTo>
                <a:lnTo>
                  <a:pt x="47574" y="115564"/>
                </a:lnTo>
                <a:lnTo>
                  <a:pt x="144640" y="129077"/>
                </a:lnTo>
                <a:lnTo>
                  <a:pt x="148513" y="129610"/>
                </a:lnTo>
                <a:lnTo>
                  <a:pt x="152400" y="128277"/>
                </a:lnTo>
                <a:lnTo>
                  <a:pt x="155168" y="125470"/>
                </a:lnTo>
                <a:lnTo>
                  <a:pt x="168998" y="111424"/>
                </a:lnTo>
                <a:lnTo>
                  <a:pt x="171488" y="113951"/>
                </a:lnTo>
                <a:lnTo>
                  <a:pt x="169151" y="117253"/>
                </a:lnTo>
                <a:lnTo>
                  <a:pt x="168465" y="121520"/>
                </a:lnTo>
                <a:lnTo>
                  <a:pt x="169773" y="125457"/>
                </a:lnTo>
                <a:lnTo>
                  <a:pt x="171284" y="130017"/>
                </a:lnTo>
                <a:lnTo>
                  <a:pt x="175221" y="133331"/>
                </a:lnTo>
                <a:lnTo>
                  <a:pt x="179920" y="133979"/>
                </a:lnTo>
                <a:lnTo>
                  <a:pt x="227825" y="140647"/>
                </a:lnTo>
                <a:lnTo>
                  <a:pt x="231711" y="141180"/>
                </a:lnTo>
                <a:lnTo>
                  <a:pt x="235597" y="139859"/>
                </a:lnTo>
                <a:lnTo>
                  <a:pt x="238353" y="137053"/>
                </a:lnTo>
                <a:lnTo>
                  <a:pt x="259283" y="115793"/>
                </a:lnTo>
                <a:lnTo>
                  <a:pt x="261658" y="118206"/>
                </a:lnTo>
                <a:lnTo>
                  <a:pt x="255968" y="123997"/>
                </a:lnTo>
                <a:lnTo>
                  <a:pt x="252501" y="127515"/>
                </a:lnTo>
                <a:lnTo>
                  <a:pt x="251383" y="132760"/>
                </a:lnTo>
                <a:lnTo>
                  <a:pt x="253098" y="137421"/>
                </a:lnTo>
                <a:lnTo>
                  <a:pt x="254812" y="142082"/>
                </a:lnTo>
                <a:lnTo>
                  <a:pt x="259041" y="145295"/>
                </a:lnTo>
                <a:lnTo>
                  <a:pt x="263931" y="145650"/>
                </a:lnTo>
                <a:lnTo>
                  <a:pt x="324599" y="149994"/>
                </a:lnTo>
                <a:lnTo>
                  <a:pt x="253707" y="229331"/>
                </a:lnTo>
                <a:lnTo>
                  <a:pt x="126022" y="171457"/>
                </a:lnTo>
                <a:close/>
              </a:path>
              <a:path w="559435" h="567689">
                <a:moveTo>
                  <a:pt x="437311" y="309099"/>
                </a:moveTo>
                <a:lnTo>
                  <a:pt x="443433" y="302889"/>
                </a:lnTo>
                <a:lnTo>
                  <a:pt x="445262" y="304756"/>
                </a:lnTo>
                <a:lnTo>
                  <a:pt x="424345" y="326016"/>
                </a:lnTo>
                <a:lnTo>
                  <a:pt x="421576" y="328823"/>
                </a:lnTo>
                <a:lnTo>
                  <a:pt x="420255" y="332785"/>
                </a:lnTo>
                <a:lnTo>
                  <a:pt x="420789" y="336722"/>
                </a:lnTo>
                <a:lnTo>
                  <a:pt x="427482" y="386366"/>
                </a:lnTo>
                <a:lnTo>
                  <a:pt x="428129" y="391154"/>
                </a:lnTo>
                <a:lnTo>
                  <a:pt x="431380" y="395142"/>
                </a:lnTo>
                <a:lnTo>
                  <a:pt x="435876" y="396679"/>
                </a:lnTo>
                <a:lnTo>
                  <a:pt x="439940" y="398076"/>
                </a:lnTo>
                <a:lnTo>
                  <a:pt x="444373" y="397250"/>
                </a:lnTo>
                <a:lnTo>
                  <a:pt x="447675" y="394570"/>
                </a:lnTo>
                <a:lnTo>
                  <a:pt x="449554" y="396488"/>
                </a:lnTo>
                <a:lnTo>
                  <a:pt x="435737" y="410547"/>
                </a:lnTo>
                <a:lnTo>
                  <a:pt x="432968" y="413354"/>
                </a:lnTo>
                <a:lnTo>
                  <a:pt x="431660" y="417303"/>
                </a:lnTo>
                <a:lnTo>
                  <a:pt x="432193" y="421240"/>
                </a:lnTo>
                <a:lnTo>
                  <a:pt x="445490" y="519869"/>
                </a:lnTo>
                <a:lnTo>
                  <a:pt x="432473" y="533077"/>
                </a:lnTo>
                <a:lnTo>
                  <a:pt x="391541" y="442526"/>
                </a:lnTo>
                <a:lnTo>
                  <a:pt x="391414" y="442234"/>
                </a:lnTo>
                <a:lnTo>
                  <a:pt x="391274" y="441941"/>
                </a:lnTo>
                <a:lnTo>
                  <a:pt x="391121" y="441675"/>
                </a:lnTo>
                <a:lnTo>
                  <a:pt x="391020" y="441421"/>
                </a:lnTo>
                <a:lnTo>
                  <a:pt x="390918" y="441167"/>
                </a:lnTo>
                <a:lnTo>
                  <a:pt x="390817" y="440913"/>
                </a:lnTo>
                <a:lnTo>
                  <a:pt x="333349" y="310052"/>
                </a:lnTo>
                <a:lnTo>
                  <a:pt x="411619" y="238373"/>
                </a:lnTo>
                <a:lnTo>
                  <a:pt x="416013" y="301022"/>
                </a:lnTo>
                <a:lnTo>
                  <a:pt x="416356" y="305988"/>
                </a:lnTo>
                <a:lnTo>
                  <a:pt x="419519" y="310281"/>
                </a:lnTo>
                <a:lnTo>
                  <a:pt x="424103" y="312020"/>
                </a:lnTo>
                <a:lnTo>
                  <a:pt x="428701" y="313760"/>
                </a:lnTo>
                <a:lnTo>
                  <a:pt x="433857" y="312617"/>
                </a:lnTo>
                <a:lnTo>
                  <a:pt x="437311" y="309099"/>
                </a:lnTo>
                <a:close/>
              </a:path>
              <a:path w="559435" h="567689">
                <a:moveTo>
                  <a:pt x="434213" y="183484"/>
                </a:moveTo>
                <a:lnTo>
                  <a:pt x="293001" y="312795"/>
                </a:lnTo>
                <a:lnTo>
                  <a:pt x="293357" y="313202"/>
                </a:lnTo>
                <a:lnTo>
                  <a:pt x="161544" y="427819"/>
                </a:lnTo>
                <a:lnTo>
                  <a:pt x="158788" y="430207"/>
                </a:lnTo>
                <a:lnTo>
                  <a:pt x="157187" y="433712"/>
                </a:lnTo>
                <a:lnTo>
                  <a:pt x="157162" y="437395"/>
                </a:lnTo>
                <a:lnTo>
                  <a:pt x="156756" y="510369"/>
                </a:lnTo>
                <a:lnTo>
                  <a:pt x="144945" y="522371"/>
                </a:lnTo>
                <a:lnTo>
                  <a:pt x="112039" y="459607"/>
                </a:lnTo>
                <a:lnTo>
                  <a:pt x="110871" y="457372"/>
                </a:lnTo>
                <a:lnTo>
                  <a:pt x="109080" y="455556"/>
                </a:lnTo>
                <a:lnTo>
                  <a:pt x="106883" y="454362"/>
                </a:lnTo>
                <a:lnTo>
                  <a:pt x="45110" y="420923"/>
                </a:lnTo>
                <a:lnTo>
                  <a:pt x="56921" y="408921"/>
                </a:lnTo>
                <a:lnTo>
                  <a:pt x="128739" y="408515"/>
                </a:lnTo>
                <a:lnTo>
                  <a:pt x="132372" y="408490"/>
                </a:lnTo>
                <a:lnTo>
                  <a:pt x="135813" y="406877"/>
                </a:lnTo>
                <a:lnTo>
                  <a:pt x="138163" y="404070"/>
                </a:lnTo>
                <a:lnTo>
                  <a:pt x="256971" y="263024"/>
                </a:lnTo>
                <a:lnTo>
                  <a:pt x="257200" y="263227"/>
                </a:lnTo>
                <a:lnTo>
                  <a:pt x="387159" y="117761"/>
                </a:lnTo>
                <a:lnTo>
                  <a:pt x="452437" y="46959"/>
                </a:lnTo>
                <a:lnTo>
                  <a:pt x="466887" y="35859"/>
                </a:lnTo>
                <a:lnTo>
                  <a:pt x="485808" y="28561"/>
                </a:lnTo>
                <a:lnTo>
                  <a:pt x="508303" y="25319"/>
                </a:lnTo>
                <a:lnTo>
                  <a:pt x="533476" y="26385"/>
                </a:lnTo>
                <a:lnTo>
                  <a:pt x="534401" y="51830"/>
                </a:lnTo>
                <a:lnTo>
                  <a:pt x="531140" y="74619"/>
                </a:lnTo>
                <a:lnTo>
                  <a:pt x="523930" y="93818"/>
                </a:lnTo>
                <a:lnTo>
                  <a:pt x="513003" y="108490"/>
                </a:lnTo>
                <a:lnTo>
                  <a:pt x="434213" y="183484"/>
                </a:lnTo>
                <a:close/>
              </a:path>
            </a:pathLst>
          </a:custGeom>
          <a:ln w="65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15">
            <a:extLst>
              <a:ext uri="{FF2B5EF4-FFF2-40B4-BE49-F238E27FC236}">
                <a16:creationId xmlns:a16="http://schemas.microsoft.com/office/drawing/2014/main" id="{D23F5528-FC8E-1B48-805F-F242860D347E}"/>
              </a:ext>
            </a:extLst>
          </p:cNvPr>
          <p:cNvSpPr/>
          <p:nvPr/>
        </p:nvSpPr>
        <p:spPr>
          <a:xfrm>
            <a:off x="3293286" y="3116853"/>
            <a:ext cx="1163955" cy="1163955"/>
          </a:xfrm>
          <a:custGeom>
            <a:avLst/>
            <a:gdLst/>
            <a:ahLst/>
            <a:cxnLst/>
            <a:rect l="l" t="t" r="r" b="b"/>
            <a:pathLst>
              <a:path w="1163954" h="1163954">
                <a:moveTo>
                  <a:pt x="581926" y="0"/>
                </a:moveTo>
                <a:lnTo>
                  <a:pt x="534200" y="1929"/>
                </a:lnTo>
                <a:lnTo>
                  <a:pt x="487535" y="7616"/>
                </a:lnTo>
                <a:lnTo>
                  <a:pt x="442083" y="16913"/>
                </a:lnTo>
                <a:lnTo>
                  <a:pt x="397994" y="29668"/>
                </a:lnTo>
                <a:lnTo>
                  <a:pt x="355415" y="45732"/>
                </a:lnTo>
                <a:lnTo>
                  <a:pt x="314499" y="64956"/>
                </a:lnTo>
                <a:lnTo>
                  <a:pt x="275393" y="87189"/>
                </a:lnTo>
                <a:lnTo>
                  <a:pt x="238249" y="112282"/>
                </a:lnTo>
                <a:lnTo>
                  <a:pt x="203216" y="140085"/>
                </a:lnTo>
                <a:lnTo>
                  <a:pt x="170443" y="170448"/>
                </a:lnTo>
                <a:lnTo>
                  <a:pt x="140081" y="203221"/>
                </a:lnTo>
                <a:lnTo>
                  <a:pt x="112278" y="238255"/>
                </a:lnTo>
                <a:lnTo>
                  <a:pt x="87186" y="275399"/>
                </a:lnTo>
                <a:lnTo>
                  <a:pt x="64954" y="314504"/>
                </a:lnTo>
                <a:lnTo>
                  <a:pt x="45731" y="355421"/>
                </a:lnTo>
                <a:lnTo>
                  <a:pt x="29667" y="397998"/>
                </a:lnTo>
                <a:lnTo>
                  <a:pt x="16912" y="442088"/>
                </a:lnTo>
                <a:lnTo>
                  <a:pt x="7616" y="487538"/>
                </a:lnTo>
                <a:lnTo>
                  <a:pt x="1929" y="534201"/>
                </a:lnTo>
                <a:lnTo>
                  <a:pt x="0" y="581926"/>
                </a:lnTo>
                <a:lnTo>
                  <a:pt x="1929" y="629656"/>
                </a:lnTo>
                <a:lnTo>
                  <a:pt x="7616" y="676323"/>
                </a:lnTo>
                <a:lnTo>
                  <a:pt x="16912" y="721776"/>
                </a:lnTo>
                <a:lnTo>
                  <a:pt x="29667" y="765867"/>
                </a:lnTo>
                <a:lnTo>
                  <a:pt x="45731" y="808446"/>
                </a:lnTo>
                <a:lnTo>
                  <a:pt x="64954" y="849362"/>
                </a:lnTo>
                <a:lnTo>
                  <a:pt x="87186" y="888467"/>
                </a:lnTo>
                <a:lnTo>
                  <a:pt x="112278" y="925610"/>
                </a:lnTo>
                <a:lnTo>
                  <a:pt x="140081" y="960642"/>
                </a:lnTo>
                <a:lnTo>
                  <a:pt x="170443" y="993413"/>
                </a:lnTo>
                <a:lnTo>
                  <a:pt x="203216" y="1023773"/>
                </a:lnTo>
                <a:lnTo>
                  <a:pt x="238249" y="1051573"/>
                </a:lnTo>
                <a:lnTo>
                  <a:pt x="275393" y="1076663"/>
                </a:lnTo>
                <a:lnTo>
                  <a:pt x="314499" y="1098894"/>
                </a:lnTo>
                <a:lnTo>
                  <a:pt x="355415" y="1118115"/>
                </a:lnTo>
                <a:lnTo>
                  <a:pt x="397994" y="1134177"/>
                </a:lnTo>
                <a:lnTo>
                  <a:pt x="442083" y="1146930"/>
                </a:lnTo>
                <a:lnTo>
                  <a:pt x="487535" y="1156225"/>
                </a:lnTo>
                <a:lnTo>
                  <a:pt x="534200" y="1161911"/>
                </a:lnTo>
                <a:lnTo>
                  <a:pt x="581926" y="1163840"/>
                </a:lnTo>
                <a:lnTo>
                  <a:pt x="629653" y="1161911"/>
                </a:lnTo>
                <a:lnTo>
                  <a:pt x="676317" y="1156225"/>
                </a:lnTo>
                <a:lnTo>
                  <a:pt x="721769" y="1146930"/>
                </a:lnTo>
                <a:lnTo>
                  <a:pt x="765859" y="1134177"/>
                </a:lnTo>
                <a:lnTo>
                  <a:pt x="808437" y="1118115"/>
                </a:lnTo>
                <a:lnTo>
                  <a:pt x="849354" y="1098894"/>
                </a:lnTo>
                <a:lnTo>
                  <a:pt x="888459" y="1076663"/>
                </a:lnTo>
                <a:lnTo>
                  <a:pt x="925603" y="1051573"/>
                </a:lnTo>
                <a:lnTo>
                  <a:pt x="960637" y="1023773"/>
                </a:lnTo>
                <a:lnTo>
                  <a:pt x="993409" y="993413"/>
                </a:lnTo>
                <a:lnTo>
                  <a:pt x="1023772" y="960642"/>
                </a:lnTo>
                <a:lnTo>
                  <a:pt x="1051574" y="925610"/>
                </a:lnTo>
                <a:lnTo>
                  <a:pt x="1076666" y="888467"/>
                </a:lnTo>
                <a:lnTo>
                  <a:pt x="1098899" y="849362"/>
                </a:lnTo>
                <a:lnTo>
                  <a:pt x="1118122" y="808446"/>
                </a:lnTo>
                <a:lnTo>
                  <a:pt x="1134186" y="765867"/>
                </a:lnTo>
                <a:lnTo>
                  <a:pt x="1146940" y="721776"/>
                </a:lnTo>
                <a:lnTo>
                  <a:pt x="1156236" y="676323"/>
                </a:lnTo>
                <a:lnTo>
                  <a:pt x="1161924" y="629656"/>
                </a:lnTo>
                <a:lnTo>
                  <a:pt x="1163853" y="581926"/>
                </a:lnTo>
                <a:lnTo>
                  <a:pt x="1161924" y="534201"/>
                </a:lnTo>
                <a:lnTo>
                  <a:pt x="1156236" y="487538"/>
                </a:lnTo>
                <a:lnTo>
                  <a:pt x="1146940" y="442088"/>
                </a:lnTo>
                <a:lnTo>
                  <a:pt x="1134186" y="397998"/>
                </a:lnTo>
                <a:lnTo>
                  <a:pt x="1118122" y="355421"/>
                </a:lnTo>
                <a:lnTo>
                  <a:pt x="1098899" y="314504"/>
                </a:lnTo>
                <a:lnTo>
                  <a:pt x="1076666" y="275399"/>
                </a:lnTo>
                <a:lnTo>
                  <a:pt x="1051574" y="238255"/>
                </a:lnTo>
                <a:lnTo>
                  <a:pt x="1023772" y="203221"/>
                </a:lnTo>
                <a:lnTo>
                  <a:pt x="993409" y="170448"/>
                </a:lnTo>
                <a:lnTo>
                  <a:pt x="960637" y="140085"/>
                </a:lnTo>
                <a:lnTo>
                  <a:pt x="925603" y="112282"/>
                </a:lnTo>
                <a:lnTo>
                  <a:pt x="888459" y="87189"/>
                </a:lnTo>
                <a:lnTo>
                  <a:pt x="849354" y="64956"/>
                </a:lnTo>
                <a:lnTo>
                  <a:pt x="808437" y="45732"/>
                </a:lnTo>
                <a:lnTo>
                  <a:pt x="765859" y="29668"/>
                </a:lnTo>
                <a:lnTo>
                  <a:pt x="721769" y="16913"/>
                </a:lnTo>
                <a:lnTo>
                  <a:pt x="676317" y="7616"/>
                </a:lnTo>
                <a:lnTo>
                  <a:pt x="629653" y="1929"/>
                </a:lnTo>
                <a:lnTo>
                  <a:pt x="581926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16">
            <a:extLst>
              <a:ext uri="{FF2B5EF4-FFF2-40B4-BE49-F238E27FC236}">
                <a16:creationId xmlns:a16="http://schemas.microsoft.com/office/drawing/2014/main" id="{FB46D985-A25C-6B44-BFE4-0FEC8DD3E2CD}"/>
              </a:ext>
            </a:extLst>
          </p:cNvPr>
          <p:cNvSpPr/>
          <p:nvPr/>
        </p:nvSpPr>
        <p:spPr>
          <a:xfrm>
            <a:off x="3503672" y="3594102"/>
            <a:ext cx="743585" cy="212725"/>
          </a:xfrm>
          <a:custGeom>
            <a:avLst/>
            <a:gdLst/>
            <a:ahLst/>
            <a:cxnLst/>
            <a:rect l="l" t="t" r="r" b="b"/>
            <a:pathLst>
              <a:path w="743585" h="212725">
                <a:moveTo>
                  <a:pt x="743089" y="181889"/>
                </a:moveTo>
                <a:lnTo>
                  <a:pt x="0" y="181889"/>
                </a:lnTo>
                <a:lnTo>
                  <a:pt x="0" y="212394"/>
                </a:lnTo>
                <a:lnTo>
                  <a:pt x="743089" y="212394"/>
                </a:lnTo>
                <a:lnTo>
                  <a:pt x="743089" y="181889"/>
                </a:lnTo>
                <a:close/>
              </a:path>
              <a:path w="743585" h="212725">
                <a:moveTo>
                  <a:pt x="370801" y="0"/>
                </a:moveTo>
                <a:lnTo>
                  <a:pt x="321588" y="6408"/>
                </a:lnTo>
                <a:lnTo>
                  <a:pt x="276979" y="24547"/>
                </a:lnTo>
                <a:lnTo>
                  <a:pt x="238564" y="52792"/>
                </a:lnTo>
                <a:lnTo>
                  <a:pt x="207936" y="89515"/>
                </a:lnTo>
                <a:lnTo>
                  <a:pt x="186685" y="133089"/>
                </a:lnTo>
                <a:lnTo>
                  <a:pt x="176403" y="181889"/>
                </a:lnTo>
                <a:lnTo>
                  <a:pt x="206400" y="181889"/>
                </a:lnTo>
                <a:lnTo>
                  <a:pt x="218527" y="133544"/>
                </a:lnTo>
                <a:lnTo>
                  <a:pt x="243295" y="91925"/>
                </a:lnTo>
                <a:lnTo>
                  <a:pt x="278439" y="59341"/>
                </a:lnTo>
                <a:lnTo>
                  <a:pt x="321696" y="38098"/>
                </a:lnTo>
                <a:lnTo>
                  <a:pt x="370801" y="30505"/>
                </a:lnTo>
                <a:lnTo>
                  <a:pt x="472721" y="30505"/>
                </a:lnTo>
                <a:lnTo>
                  <a:pt x="464618" y="24547"/>
                </a:lnTo>
                <a:lnTo>
                  <a:pt x="420010" y="6408"/>
                </a:lnTo>
                <a:lnTo>
                  <a:pt x="370801" y="0"/>
                </a:lnTo>
                <a:close/>
              </a:path>
              <a:path w="743585" h="212725">
                <a:moveTo>
                  <a:pt x="472721" y="30505"/>
                </a:moveTo>
                <a:lnTo>
                  <a:pt x="370801" y="30505"/>
                </a:lnTo>
                <a:lnTo>
                  <a:pt x="419906" y="38098"/>
                </a:lnTo>
                <a:lnTo>
                  <a:pt x="463160" y="59341"/>
                </a:lnTo>
                <a:lnTo>
                  <a:pt x="498303" y="91925"/>
                </a:lnTo>
                <a:lnTo>
                  <a:pt x="523071" y="133544"/>
                </a:lnTo>
                <a:lnTo>
                  <a:pt x="535203" y="181889"/>
                </a:lnTo>
                <a:lnTo>
                  <a:pt x="565200" y="181889"/>
                </a:lnTo>
                <a:lnTo>
                  <a:pt x="554917" y="133089"/>
                </a:lnTo>
                <a:lnTo>
                  <a:pt x="533664" y="89515"/>
                </a:lnTo>
                <a:lnTo>
                  <a:pt x="503034" y="52792"/>
                </a:lnTo>
                <a:lnTo>
                  <a:pt x="472721" y="305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17">
            <a:extLst>
              <a:ext uri="{FF2B5EF4-FFF2-40B4-BE49-F238E27FC236}">
                <a16:creationId xmlns:a16="http://schemas.microsoft.com/office/drawing/2014/main" id="{56F1E085-4BA0-B443-B427-065DCFB84C24}"/>
              </a:ext>
            </a:extLst>
          </p:cNvPr>
          <p:cNvSpPr/>
          <p:nvPr/>
        </p:nvSpPr>
        <p:spPr>
          <a:xfrm>
            <a:off x="3503672" y="3594102"/>
            <a:ext cx="743585" cy="212725"/>
          </a:xfrm>
          <a:custGeom>
            <a:avLst/>
            <a:gdLst/>
            <a:ahLst/>
            <a:cxnLst/>
            <a:rect l="l" t="t" r="r" b="b"/>
            <a:pathLst>
              <a:path w="743585" h="212725">
                <a:moveTo>
                  <a:pt x="565200" y="181889"/>
                </a:moveTo>
                <a:lnTo>
                  <a:pt x="554917" y="133089"/>
                </a:lnTo>
                <a:lnTo>
                  <a:pt x="533664" y="89515"/>
                </a:lnTo>
                <a:lnTo>
                  <a:pt x="503034" y="52792"/>
                </a:lnTo>
                <a:lnTo>
                  <a:pt x="464618" y="24547"/>
                </a:lnTo>
                <a:lnTo>
                  <a:pt x="420010" y="6408"/>
                </a:lnTo>
                <a:lnTo>
                  <a:pt x="370801" y="0"/>
                </a:lnTo>
                <a:lnTo>
                  <a:pt x="321588" y="6408"/>
                </a:lnTo>
                <a:lnTo>
                  <a:pt x="276979" y="24547"/>
                </a:lnTo>
                <a:lnTo>
                  <a:pt x="238564" y="52792"/>
                </a:lnTo>
                <a:lnTo>
                  <a:pt x="207936" y="89515"/>
                </a:lnTo>
                <a:lnTo>
                  <a:pt x="186685" y="133089"/>
                </a:lnTo>
                <a:lnTo>
                  <a:pt x="176403" y="181889"/>
                </a:lnTo>
                <a:lnTo>
                  <a:pt x="0" y="181889"/>
                </a:lnTo>
                <a:lnTo>
                  <a:pt x="0" y="212394"/>
                </a:lnTo>
                <a:lnTo>
                  <a:pt x="743089" y="212394"/>
                </a:lnTo>
                <a:lnTo>
                  <a:pt x="743089" y="181889"/>
                </a:lnTo>
                <a:lnTo>
                  <a:pt x="565200" y="181889"/>
                </a:lnTo>
                <a:close/>
              </a:path>
              <a:path w="743585" h="212725">
                <a:moveTo>
                  <a:pt x="206400" y="181889"/>
                </a:moveTo>
                <a:lnTo>
                  <a:pt x="218527" y="133544"/>
                </a:lnTo>
                <a:lnTo>
                  <a:pt x="243295" y="91925"/>
                </a:lnTo>
                <a:lnTo>
                  <a:pt x="278439" y="59341"/>
                </a:lnTo>
                <a:lnTo>
                  <a:pt x="321696" y="38098"/>
                </a:lnTo>
                <a:lnTo>
                  <a:pt x="370801" y="30505"/>
                </a:lnTo>
                <a:lnTo>
                  <a:pt x="419906" y="38098"/>
                </a:lnTo>
                <a:lnTo>
                  <a:pt x="463160" y="59341"/>
                </a:lnTo>
                <a:lnTo>
                  <a:pt x="498303" y="91925"/>
                </a:lnTo>
                <a:lnTo>
                  <a:pt x="523071" y="133544"/>
                </a:lnTo>
                <a:lnTo>
                  <a:pt x="535203" y="181889"/>
                </a:lnTo>
                <a:lnTo>
                  <a:pt x="206400" y="181889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04909944-409B-5941-91BD-CF96C4669F34}"/>
              </a:ext>
            </a:extLst>
          </p:cNvPr>
          <p:cNvSpPr/>
          <p:nvPr/>
        </p:nvSpPr>
        <p:spPr>
          <a:xfrm>
            <a:off x="3859504" y="3446576"/>
            <a:ext cx="30480" cy="114300"/>
          </a:xfrm>
          <a:custGeom>
            <a:avLst/>
            <a:gdLst/>
            <a:ahLst/>
            <a:cxnLst/>
            <a:rect l="l" t="t" r="r" b="b"/>
            <a:pathLst>
              <a:path w="30479" h="114300">
                <a:moveTo>
                  <a:pt x="29921" y="0"/>
                </a:moveTo>
                <a:lnTo>
                  <a:pt x="0" y="0"/>
                </a:lnTo>
                <a:lnTo>
                  <a:pt x="0" y="114160"/>
                </a:lnTo>
                <a:lnTo>
                  <a:pt x="29921" y="114160"/>
                </a:lnTo>
                <a:lnTo>
                  <a:pt x="299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25" name="object 19">
            <a:extLst>
              <a:ext uri="{FF2B5EF4-FFF2-40B4-BE49-F238E27FC236}">
                <a16:creationId xmlns:a16="http://schemas.microsoft.com/office/drawing/2014/main" id="{0E73F8B3-9FA0-F24A-B781-4B4251709259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9552" y="3491085"/>
            <a:ext cx="206137" cy="215878"/>
          </a:xfrm>
          <a:prstGeom prst="rect">
            <a:avLst/>
          </a:prstGeom>
        </p:spPr>
      </p:pic>
      <p:pic>
        <p:nvPicPr>
          <p:cNvPr id="26" name="object 20">
            <a:extLst>
              <a:ext uri="{FF2B5EF4-FFF2-40B4-BE49-F238E27FC236}">
                <a16:creationId xmlns:a16="http://schemas.microsoft.com/office/drawing/2014/main" id="{D3C8489E-D281-5041-843E-D50C7B334644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3173" y="3490998"/>
            <a:ext cx="206155" cy="215875"/>
          </a:xfrm>
          <a:prstGeom prst="rect">
            <a:avLst/>
          </a:prstGeom>
        </p:spPr>
      </p:pic>
      <p:sp>
        <p:nvSpPr>
          <p:cNvPr id="27" name="object 21">
            <a:extLst>
              <a:ext uri="{FF2B5EF4-FFF2-40B4-BE49-F238E27FC236}">
                <a16:creationId xmlns:a16="http://schemas.microsoft.com/office/drawing/2014/main" id="{5CCF285C-710F-E847-9F89-DFD10C49B850}"/>
              </a:ext>
            </a:extLst>
          </p:cNvPr>
          <p:cNvSpPr/>
          <p:nvPr/>
        </p:nvSpPr>
        <p:spPr>
          <a:xfrm>
            <a:off x="3592106" y="3848265"/>
            <a:ext cx="566420" cy="102870"/>
          </a:xfrm>
          <a:custGeom>
            <a:avLst/>
            <a:gdLst/>
            <a:ahLst/>
            <a:cxnLst/>
            <a:rect l="l" t="t" r="r" b="b"/>
            <a:pathLst>
              <a:path w="566420" h="102870">
                <a:moveTo>
                  <a:pt x="193903" y="72288"/>
                </a:moveTo>
                <a:lnTo>
                  <a:pt x="93472" y="72288"/>
                </a:lnTo>
                <a:lnTo>
                  <a:pt x="93472" y="102793"/>
                </a:lnTo>
                <a:lnTo>
                  <a:pt x="193903" y="102793"/>
                </a:lnTo>
                <a:lnTo>
                  <a:pt x="193903" y="72288"/>
                </a:lnTo>
                <a:close/>
              </a:path>
              <a:path w="566420" h="102870">
                <a:moveTo>
                  <a:pt x="342988" y="0"/>
                </a:moveTo>
                <a:lnTo>
                  <a:pt x="0" y="0"/>
                </a:lnTo>
                <a:lnTo>
                  <a:pt x="0" y="30505"/>
                </a:lnTo>
                <a:lnTo>
                  <a:pt x="342988" y="30505"/>
                </a:lnTo>
                <a:lnTo>
                  <a:pt x="342988" y="0"/>
                </a:lnTo>
                <a:close/>
              </a:path>
              <a:path w="566420" h="102870">
                <a:moveTo>
                  <a:pt x="471817" y="72288"/>
                </a:moveTo>
                <a:lnTo>
                  <a:pt x="228333" y="72288"/>
                </a:lnTo>
                <a:lnTo>
                  <a:pt x="228333" y="102793"/>
                </a:lnTo>
                <a:lnTo>
                  <a:pt x="471817" y="102793"/>
                </a:lnTo>
                <a:lnTo>
                  <a:pt x="471817" y="72288"/>
                </a:lnTo>
                <a:close/>
              </a:path>
              <a:path w="566420" h="102870">
                <a:moveTo>
                  <a:pt x="566140" y="0"/>
                </a:moveTo>
                <a:lnTo>
                  <a:pt x="379044" y="0"/>
                </a:lnTo>
                <a:lnTo>
                  <a:pt x="379044" y="30505"/>
                </a:lnTo>
                <a:lnTo>
                  <a:pt x="566140" y="30505"/>
                </a:lnTo>
                <a:lnTo>
                  <a:pt x="5661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2937" y="2166679"/>
            <a:ext cx="1701800" cy="694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12700" algn="ctr">
              <a:lnSpc>
                <a:spcPct val="100000"/>
              </a:lnSpc>
              <a:spcBef>
                <a:spcPts val="95"/>
              </a:spcBef>
            </a:pPr>
            <a:r>
              <a:rPr lang="de" sz="220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Reisen auf Kosten von YL</a:t>
            </a:r>
            <a:endParaRPr sz="22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69511" y="4644709"/>
            <a:ext cx="2012314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Unabhängigkeit und flexible Zeiten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2AC76227-929A-0A4E-ACC9-33C2401B3431}"/>
              </a:ext>
            </a:extLst>
          </p:cNvPr>
          <p:cNvSpPr txBox="1"/>
          <p:nvPr/>
        </p:nvSpPr>
        <p:spPr>
          <a:xfrm>
            <a:off x="0" y="457200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DEIN NÄCHSTES ZIEL IST SILVER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BD01744-7C9C-7A4F-8CC5-29B60AE5BE03}"/>
              </a:ext>
            </a:extLst>
          </p:cNvPr>
          <p:cNvGrpSpPr/>
          <p:nvPr/>
        </p:nvGrpSpPr>
        <p:grpSpPr>
          <a:xfrm>
            <a:off x="4800600" y="2166679"/>
            <a:ext cx="2478260" cy="2114014"/>
            <a:chOff x="4800600" y="2166679"/>
            <a:chExt cx="2478260" cy="2114014"/>
          </a:xfrm>
        </p:grpSpPr>
        <p:pic>
          <p:nvPicPr>
            <p:cNvPr id="29" name="object 9">
              <a:extLst>
                <a:ext uri="{FF2B5EF4-FFF2-40B4-BE49-F238E27FC236}">
                  <a16:creationId xmlns:a16="http://schemas.microsoft.com/office/drawing/2014/main" id="{3FEC3D81-2B7F-A24F-89A4-B6CBC3D33036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14672" y="3116853"/>
              <a:ext cx="1163853" cy="1163840"/>
            </a:xfrm>
            <a:prstGeom prst="rect">
              <a:avLst/>
            </a:prstGeom>
          </p:spPr>
        </p:pic>
        <p:sp>
          <p:nvSpPr>
            <p:cNvPr id="30" name="object 5">
              <a:extLst>
                <a:ext uri="{FF2B5EF4-FFF2-40B4-BE49-F238E27FC236}">
                  <a16:creationId xmlns:a16="http://schemas.microsoft.com/office/drawing/2014/main" id="{1AF24081-6727-B943-8D1E-45FF618B3269}"/>
                </a:ext>
              </a:extLst>
            </p:cNvPr>
            <p:cNvSpPr txBox="1"/>
            <p:nvPr/>
          </p:nvSpPr>
          <p:spPr>
            <a:xfrm>
              <a:off x="4800600" y="2166679"/>
              <a:ext cx="2478260" cy="68929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R="5080" lvl="0" indent="12700" algn="ctr">
                <a:spcBef>
                  <a:spcPts val="95"/>
                </a:spcBef>
                <a:defRPr/>
              </a:pPr>
              <a:r>
                <a:rPr lang="de" sz="2200" spc="-5" dirty="0">
                  <a:solidFill>
                    <a:srgbClr val="3C3835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Höheres Einkommenspotenzial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9802BA6-E1BE-144C-A9E7-E59883976AEE}"/>
              </a:ext>
            </a:extLst>
          </p:cNvPr>
          <p:cNvGrpSpPr/>
          <p:nvPr/>
        </p:nvGrpSpPr>
        <p:grpSpPr>
          <a:xfrm>
            <a:off x="7284087" y="3116853"/>
            <a:ext cx="2012313" cy="2559192"/>
            <a:chOff x="7284087" y="3116853"/>
            <a:chExt cx="2012313" cy="2559192"/>
          </a:xfrm>
        </p:grpSpPr>
        <p:sp>
          <p:nvSpPr>
            <p:cNvPr id="32" name="object 10">
              <a:extLst>
                <a:ext uri="{FF2B5EF4-FFF2-40B4-BE49-F238E27FC236}">
                  <a16:creationId xmlns:a16="http://schemas.microsoft.com/office/drawing/2014/main" id="{DA004330-18C8-DC40-891C-79EBD5AF484D}"/>
                </a:ext>
              </a:extLst>
            </p:cNvPr>
            <p:cNvSpPr/>
            <p:nvPr/>
          </p:nvSpPr>
          <p:spPr>
            <a:xfrm>
              <a:off x="7736060" y="3116853"/>
              <a:ext cx="1163955" cy="1163955"/>
            </a:xfrm>
            <a:custGeom>
              <a:avLst/>
              <a:gdLst/>
              <a:ahLst/>
              <a:cxnLst/>
              <a:rect l="l" t="t" r="r" b="b"/>
              <a:pathLst>
                <a:path w="1163954" h="1163954">
                  <a:moveTo>
                    <a:pt x="581926" y="0"/>
                  </a:moveTo>
                  <a:lnTo>
                    <a:pt x="534200" y="1929"/>
                  </a:lnTo>
                  <a:lnTo>
                    <a:pt x="487535" y="7616"/>
                  </a:lnTo>
                  <a:lnTo>
                    <a:pt x="442083" y="16913"/>
                  </a:lnTo>
                  <a:lnTo>
                    <a:pt x="397994" y="29668"/>
                  </a:lnTo>
                  <a:lnTo>
                    <a:pt x="355415" y="45732"/>
                  </a:lnTo>
                  <a:lnTo>
                    <a:pt x="314499" y="64956"/>
                  </a:lnTo>
                  <a:lnTo>
                    <a:pt x="275393" y="87189"/>
                  </a:lnTo>
                  <a:lnTo>
                    <a:pt x="238249" y="112282"/>
                  </a:lnTo>
                  <a:lnTo>
                    <a:pt x="203216" y="140085"/>
                  </a:lnTo>
                  <a:lnTo>
                    <a:pt x="170443" y="170448"/>
                  </a:lnTo>
                  <a:lnTo>
                    <a:pt x="140081" y="203221"/>
                  </a:lnTo>
                  <a:lnTo>
                    <a:pt x="112278" y="238255"/>
                  </a:lnTo>
                  <a:lnTo>
                    <a:pt x="87186" y="275399"/>
                  </a:lnTo>
                  <a:lnTo>
                    <a:pt x="64954" y="314504"/>
                  </a:lnTo>
                  <a:lnTo>
                    <a:pt x="45731" y="355421"/>
                  </a:lnTo>
                  <a:lnTo>
                    <a:pt x="29667" y="397998"/>
                  </a:lnTo>
                  <a:lnTo>
                    <a:pt x="16912" y="442088"/>
                  </a:lnTo>
                  <a:lnTo>
                    <a:pt x="7616" y="487538"/>
                  </a:lnTo>
                  <a:lnTo>
                    <a:pt x="1929" y="534201"/>
                  </a:lnTo>
                  <a:lnTo>
                    <a:pt x="0" y="581926"/>
                  </a:lnTo>
                  <a:lnTo>
                    <a:pt x="1929" y="629656"/>
                  </a:lnTo>
                  <a:lnTo>
                    <a:pt x="7616" y="676323"/>
                  </a:lnTo>
                  <a:lnTo>
                    <a:pt x="16912" y="721776"/>
                  </a:lnTo>
                  <a:lnTo>
                    <a:pt x="29667" y="765867"/>
                  </a:lnTo>
                  <a:lnTo>
                    <a:pt x="45731" y="808446"/>
                  </a:lnTo>
                  <a:lnTo>
                    <a:pt x="64954" y="849362"/>
                  </a:lnTo>
                  <a:lnTo>
                    <a:pt x="87186" y="888467"/>
                  </a:lnTo>
                  <a:lnTo>
                    <a:pt x="112278" y="925610"/>
                  </a:lnTo>
                  <a:lnTo>
                    <a:pt x="140081" y="960642"/>
                  </a:lnTo>
                  <a:lnTo>
                    <a:pt x="170443" y="993413"/>
                  </a:lnTo>
                  <a:lnTo>
                    <a:pt x="203216" y="1023773"/>
                  </a:lnTo>
                  <a:lnTo>
                    <a:pt x="238249" y="1051573"/>
                  </a:lnTo>
                  <a:lnTo>
                    <a:pt x="275393" y="1076663"/>
                  </a:lnTo>
                  <a:lnTo>
                    <a:pt x="314499" y="1098894"/>
                  </a:lnTo>
                  <a:lnTo>
                    <a:pt x="355415" y="1118115"/>
                  </a:lnTo>
                  <a:lnTo>
                    <a:pt x="397994" y="1134177"/>
                  </a:lnTo>
                  <a:lnTo>
                    <a:pt x="442083" y="1146930"/>
                  </a:lnTo>
                  <a:lnTo>
                    <a:pt x="487535" y="1156225"/>
                  </a:lnTo>
                  <a:lnTo>
                    <a:pt x="534200" y="1161911"/>
                  </a:lnTo>
                  <a:lnTo>
                    <a:pt x="581926" y="1163840"/>
                  </a:lnTo>
                  <a:lnTo>
                    <a:pt x="629653" y="1161911"/>
                  </a:lnTo>
                  <a:lnTo>
                    <a:pt x="676317" y="1156225"/>
                  </a:lnTo>
                  <a:lnTo>
                    <a:pt x="721769" y="1146930"/>
                  </a:lnTo>
                  <a:lnTo>
                    <a:pt x="765859" y="1134177"/>
                  </a:lnTo>
                  <a:lnTo>
                    <a:pt x="808437" y="1118115"/>
                  </a:lnTo>
                  <a:lnTo>
                    <a:pt x="849354" y="1098894"/>
                  </a:lnTo>
                  <a:lnTo>
                    <a:pt x="888459" y="1076663"/>
                  </a:lnTo>
                  <a:lnTo>
                    <a:pt x="925603" y="1051573"/>
                  </a:lnTo>
                  <a:lnTo>
                    <a:pt x="960637" y="1023773"/>
                  </a:lnTo>
                  <a:lnTo>
                    <a:pt x="993409" y="993413"/>
                  </a:lnTo>
                  <a:lnTo>
                    <a:pt x="1023772" y="960642"/>
                  </a:lnTo>
                  <a:lnTo>
                    <a:pt x="1051574" y="925610"/>
                  </a:lnTo>
                  <a:lnTo>
                    <a:pt x="1076666" y="888467"/>
                  </a:lnTo>
                  <a:lnTo>
                    <a:pt x="1098899" y="849362"/>
                  </a:lnTo>
                  <a:lnTo>
                    <a:pt x="1118122" y="808446"/>
                  </a:lnTo>
                  <a:lnTo>
                    <a:pt x="1134186" y="765867"/>
                  </a:lnTo>
                  <a:lnTo>
                    <a:pt x="1146940" y="721776"/>
                  </a:lnTo>
                  <a:lnTo>
                    <a:pt x="1156236" y="676323"/>
                  </a:lnTo>
                  <a:lnTo>
                    <a:pt x="1161924" y="629656"/>
                  </a:lnTo>
                  <a:lnTo>
                    <a:pt x="1163853" y="581926"/>
                  </a:lnTo>
                  <a:lnTo>
                    <a:pt x="1161924" y="534201"/>
                  </a:lnTo>
                  <a:lnTo>
                    <a:pt x="1156236" y="487538"/>
                  </a:lnTo>
                  <a:lnTo>
                    <a:pt x="1146940" y="442088"/>
                  </a:lnTo>
                  <a:lnTo>
                    <a:pt x="1134186" y="397998"/>
                  </a:lnTo>
                  <a:lnTo>
                    <a:pt x="1118122" y="355421"/>
                  </a:lnTo>
                  <a:lnTo>
                    <a:pt x="1098899" y="314504"/>
                  </a:lnTo>
                  <a:lnTo>
                    <a:pt x="1076666" y="275399"/>
                  </a:lnTo>
                  <a:lnTo>
                    <a:pt x="1051574" y="238255"/>
                  </a:lnTo>
                  <a:lnTo>
                    <a:pt x="1023772" y="203221"/>
                  </a:lnTo>
                  <a:lnTo>
                    <a:pt x="993409" y="170448"/>
                  </a:lnTo>
                  <a:lnTo>
                    <a:pt x="960637" y="140085"/>
                  </a:lnTo>
                  <a:lnTo>
                    <a:pt x="925603" y="112282"/>
                  </a:lnTo>
                  <a:lnTo>
                    <a:pt x="888459" y="87189"/>
                  </a:lnTo>
                  <a:lnTo>
                    <a:pt x="849354" y="64956"/>
                  </a:lnTo>
                  <a:lnTo>
                    <a:pt x="808437" y="45732"/>
                  </a:lnTo>
                  <a:lnTo>
                    <a:pt x="765859" y="29668"/>
                  </a:lnTo>
                  <a:lnTo>
                    <a:pt x="721769" y="16913"/>
                  </a:lnTo>
                  <a:lnTo>
                    <a:pt x="676317" y="7616"/>
                  </a:lnTo>
                  <a:lnTo>
                    <a:pt x="629653" y="1929"/>
                  </a:lnTo>
                  <a:lnTo>
                    <a:pt x="581926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11">
              <a:extLst>
                <a:ext uri="{FF2B5EF4-FFF2-40B4-BE49-F238E27FC236}">
                  <a16:creationId xmlns:a16="http://schemas.microsoft.com/office/drawing/2014/main" id="{83739895-9F3A-C447-8F03-2B7A025008AF}"/>
                </a:ext>
              </a:extLst>
            </p:cNvPr>
            <p:cNvSpPr/>
            <p:nvPr/>
          </p:nvSpPr>
          <p:spPr>
            <a:xfrm>
              <a:off x="8045163" y="3461657"/>
              <a:ext cx="546100" cy="475615"/>
            </a:xfrm>
            <a:custGeom>
              <a:avLst/>
              <a:gdLst/>
              <a:ahLst/>
              <a:cxnLst/>
              <a:rect l="l" t="t" r="r" b="b"/>
              <a:pathLst>
                <a:path w="546100" h="475614">
                  <a:moveTo>
                    <a:pt x="280898" y="0"/>
                  </a:moveTo>
                  <a:lnTo>
                    <a:pt x="264744" y="0"/>
                  </a:lnTo>
                  <a:lnTo>
                    <a:pt x="257352" y="4178"/>
                  </a:lnTo>
                  <a:lnTo>
                    <a:pt x="181063" y="144538"/>
                  </a:lnTo>
                  <a:lnTo>
                    <a:pt x="11620" y="167589"/>
                  </a:lnTo>
                  <a:lnTo>
                    <a:pt x="4991" y="172719"/>
                  </a:lnTo>
                  <a:lnTo>
                    <a:pt x="0" y="186791"/>
                  </a:lnTo>
                  <a:lnTo>
                    <a:pt x="2070" y="194500"/>
                  </a:lnTo>
                  <a:lnTo>
                    <a:pt x="124345" y="304291"/>
                  </a:lnTo>
                  <a:lnTo>
                    <a:pt x="95935" y="458889"/>
                  </a:lnTo>
                  <a:lnTo>
                    <a:pt x="99212" y="466242"/>
                  </a:lnTo>
                  <a:lnTo>
                    <a:pt x="112293" y="474941"/>
                  </a:lnTo>
                  <a:lnTo>
                    <a:pt x="120942" y="475526"/>
                  </a:lnTo>
                  <a:lnTo>
                    <a:pt x="238423" y="419442"/>
                  </a:lnTo>
                  <a:lnTo>
                    <a:pt x="146354" y="419442"/>
                  </a:lnTo>
                  <a:lnTo>
                    <a:pt x="169329" y="294449"/>
                  </a:lnTo>
                  <a:lnTo>
                    <a:pt x="167055" y="288048"/>
                  </a:lnTo>
                  <a:lnTo>
                    <a:pt x="68199" y="199288"/>
                  </a:lnTo>
                  <a:lnTo>
                    <a:pt x="205181" y="180657"/>
                  </a:lnTo>
                  <a:lnTo>
                    <a:pt x="211137" y="176695"/>
                  </a:lnTo>
                  <a:lnTo>
                    <a:pt x="272821" y="63220"/>
                  </a:lnTo>
                  <a:lnTo>
                    <a:pt x="320386" y="63220"/>
                  </a:lnTo>
                  <a:lnTo>
                    <a:pt x="288290" y="4178"/>
                  </a:lnTo>
                  <a:lnTo>
                    <a:pt x="280898" y="0"/>
                  </a:lnTo>
                  <a:close/>
                </a:path>
                <a:path w="546100" h="475614">
                  <a:moveTo>
                    <a:pt x="364891" y="403021"/>
                  </a:moveTo>
                  <a:lnTo>
                    <a:pt x="272821" y="403021"/>
                  </a:lnTo>
                  <a:lnTo>
                    <a:pt x="420636" y="473595"/>
                  </a:lnTo>
                  <a:lnTo>
                    <a:pt x="424014" y="474319"/>
                  </a:lnTo>
                  <a:lnTo>
                    <a:pt x="431787" y="474319"/>
                  </a:lnTo>
                  <a:lnTo>
                    <a:pt x="436181" y="473062"/>
                  </a:lnTo>
                  <a:lnTo>
                    <a:pt x="446430" y="466242"/>
                  </a:lnTo>
                  <a:lnTo>
                    <a:pt x="449707" y="458889"/>
                  </a:lnTo>
                  <a:lnTo>
                    <a:pt x="442458" y="419442"/>
                  </a:lnTo>
                  <a:lnTo>
                    <a:pt x="399288" y="419442"/>
                  </a:lnTo>
                  <a:lnTo>
                    <a:pt x="364891" y="403021"/>
                  </a:lnTo>
                  <a:close/>
                </a:path>
                <a:path w="546100" h="475614">
                  <a:moveTo>
                    <a:pt x="276199" y="361556"/>
                  </a:moveTo>
                  <a:lnTo>
                    <a:pt x="269443" y="361556"/>
                  </a:lnTo>
                  <a:lnTo>
                    <a:pt x="266065" y="362292"/>
                  </a:lnTo>
                  <a:lnTo>
                    <a:pt x="146354" y="419442"/>
                  </a:lnTo>
                  <a:lnTo>
                    <a:pt x="238423" y="419442"/>
                  </a:lnTo>
                  <a:lnTo>
                    <a:pt x="272821" y="403021"/>
                  </a:lnTo>
                  <a:lnTo>
                    <a:pt x="364891" y="403021"/>
                  </a:lnTo>
                  <a:lnTo>
                    <a:pt x="279577" y="362292"/>
                  </a:lnTo>
                  <a:lnTo>
                    <a:pt x="276199" y="361556"/>
                  </a:lnTo>
                  <a:close/>
                </a:path>
                <a:path w="546100" h="475614">
                  <a:moveTo>
                    <a:pt x="320386" y="63220"/>
                  </a:moveTo>
                  <a:lnTo>
                    <a:pt x="272821" y="63220"/>
                  </a:lnTo>
                  <a:lnTo>
                    <a:pt x="334505" y="176695"/>
                  </a:lnTo>
                  <a:lnTo>
                    <a:pt x="340461" y="180657"/>
                  </a:lnTo>
                  <a:lnTo>
                    <a:pt x="477443" y="199288"/>
                  </a:lnTo>
                  <a:lnTo>
                    <a:pt x="378587" y="288048"/>
                  </a:lnTo>
                  <a:lnTo>
                    <a:pt x="376313" y="294449"/>
                  </a:lnTo>
                  <a:lnTo>
                    <a:pt x="399288" y="419442"/>
                  </a:lnTo>
                  <a:lnTo>
                    <a:pt x="442458" y="419442"/>
                  </a:lnTo>
                  <a:lnTo>
                    <a:pt x="421297" y="304291"/>
                  </a:lnTo>
                  <a:lnTo>
                    <a:pt x="543572" y="194500"/>
                  </a:lnTo>
                  <a:lnTo>
                    <a:pt x="545642" y="186791"/>
                  </a:lnTo>
                  <a:lnTo>
                    <a:pt x="540651" y="172719"/>
                  </a:lnTo>
                  <a:lnTo>
                    <a:pt x="534022" y="167589"/>
                  </a:lnTo>
                  <a:lnTo>
                    <a:pt x="364591" y="144538"/>
                  </a:lnTo>
                  <a:lnTo>
                    <a:pt x="320386" y="632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" name="object 6">
              <a:extLst>
                <a:ext uri="{FF2B5EF4-FFF2-40B4-BE49-F238E27FC236}">
                  <a16:creationId xmlns:a16="http://schemas.microsoft.com/office/drawing/2014/main" id="{FEF6C300-7ACE-7E4D-8708-FA17915A6D4B}"/>
                </a:ext>
              </a:extLst>
            </p:cNvPr>
            <p:cNvSpPr txBox="1"/>
            <p:nvPr/>
          </p:nvSpPr>
          <p:spPr>
            <a:xfrm>
              <a:off x="7284087" y="4648200"/>
              <a:ext cx="2012313" cy="102784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 lvl="0" indent="-12700" algn="ctr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1200" cap="none" spc="-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Boni für Leadership-Entwicklung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73E249-FDA2-D24A-94AB-4548872A354F}"/>
              </a:ext>
            </a:extLst>
          </p:cNvPr>
          <p:cNvGrpSpPr/>
          <p:nvPr/>
        </p:nvGrpSpPr>
        <p:grpSpPr>
          <a:xfrm>
            <a:off x="9782526" y="2166631"/>
            <a:ext cx="1513840" cy="2113758"/>
            <a:chOff x="9782526" y="2166631"/>
            <a:chExt cx="1513840" cy="2113758"/>
          </a:xfrm>
        </p:grpSpPr>
        <p:sp>
          <p:nvSpPr>
            <p:cNvPr id="36" name="object 12">
              <a:extLst>
                <a:ext uri="{FF2B5EF4-FFF2-40B4-BE49-F238E27FC236}">
                  <a16:creationId xmlns:a16="http://schemas.microsoft.com/office/drawing/2014/main" id="{3A3150A5-E252-F549-BDF8-B73D938FB86D}"/>
                </a:ext>
              </a:extLst>
            </p:cNvPr>
            <p:cNvSpPr/>
            <p:nvPr/>
          </p:nvSpPr>
          <p:spPr>
            <a:xfrm>
              <a:off x="9957446" y="3116434"/>
              <a:ext cx="1163955" cy="1163955"/>
            </a:xfrm>
            <a:custGeom>
              <a:avLst/>
              <a:gdLst/>
              <a:ahLst/>
              <a:cxnLst/>
              <a:rect l="l" t="t" r="r" b="b"/>
              <a:pathLst>
                <a:path w="1163954" h="1163954">
                  <a:moveTo>
                    <a:pt x="581926" y="0"/>
                  </a:moveTo>
                  <a:lnTo>
                    <a:pt x="534200" y="1929"/>
                  </a:lnTo>
                  <a:lnTo>
                    <a:pt x="487535" y="7616"/>
                  </a:lnTo>
                  <a:lnTo>
                    <a:pt x="442083" y="16913"/>
                  </a:lnTo>
                  <a:lnTo>
                    <a:pt x="397994" y="29668"/>
                  </a:lnTo>
                  <a:lnTo>
                    <a:pt x="355415" y="45732"/>
                  </a:lnTo>
                  <a:lnTo>
                    <a:pt x="314499" y="64956"/>
                  </a:lnTo>
                  <a:lnTo>
                    <a:pt x="275393" y="87189"/>
                  </a:lnTo>
                  <a:lnTo>
                    <a:pt x="238249" y="112282"/>
                  </a:lnTo>
                  <a:lnTo>
                    <a:pt x="203216" y="140085"/>
                  </a:lnTo>
                  <a:lnTo>
                    <a:pt x="170443" y="170448"/>
                  </a:lnTo>
                  <a:lnTo>
                    <a:pt x="140081" y="203221"/>
                  </a:lnTo>
                  <a:lnTo>
                    <a:pt x="112278" y="238255"/>
                  </a:lnTo>
                  <a:lnTo>
                    <a:pt x="87186" y="275399"/>
                  </a:lnTo>
                  <a:lnTo>
                    <a:pt x="64954" y="314504"/>
                  </a:lnTo>
                  <a:lnTo>
                    <a:pt x="45731" y="355421"/>
                  </a:lnTo>
                  <a:lnTo>
                    <a:pt x="29667" y="397998"/>
                  </a:lnTo>
                  <a:lnTo>
                    <a:pt x="16912" y="442088"/>
                  </a:lnTo>
                  <a:lnTo>
                    <a:pt x="7616" y="487538"/>
                  </a:lnTo>
                  <a:lnTo>
                    <a:pt x="1929" y="534201"/>
                  </a:lnTo>
                  <a:lnTo>
                    <a:pt x="0" y="581926"/>
                  </a:lnTo>
                  <a:lnTo>
                    <a:pt x="1929" y="629656"/>
                  </a:lnTo>
                  <a:lnTo>
                    <a:pt x="7616" y="676323"/>
                  </a:lnTo>
                  <a:lnTo>
                    <a:pt x="16912" y="721776"/>
                  </a:lnTo>
                  <a:lnTo>
                    <a:pt x="29667" y="765867"/>
                  </a:lnTo>
                  <a:lnTo>
                    <a:pt x="45731" y="808446"/>
                  </a:lnTo>
                  <a:lnTo>
                    <a:pt x="64954" y="849362"/>
                  </a:lnTo>
                  <a:lnTo>
                    <a:pt x="87186" y="888467"/>
                  </a:lnTo>
                  <a:lnTo>
                    <a:pt x="112278" y="925610"/>
                  </a:lnTo>
                  <a:lnTo>
                    <a:pt x="140081" y="960642"/>
                  </a:lnTo>
                  <a:lnTo>
                    <a:pt x="170443" y="993413"/>
                  </a:lnTo>
                  <a:lnTo>
                    <a:pt x="203216" y="1023773"/>
                  </a:lnTo>
                  <a:lnTo>
                    <a:pt x="238249" y="1051573"/>
                  </a:lnTo>
                  <a:lnTo>
                    <a:pt x="275393" y="1076663"/>
                  </a:lnTo>
                  <a:lnTo>
                    <a:pt x="314499" y="1098894"/>
                  </a:lnTo>
                  <a:lnTo>
                    <a:pt x="355415" y="1118115"/>
                  </a:lnTo>
                  <a:lnTo>
                    <a:pt x="397994" y="1134177"/>
                  </a:lnTo>
                  <a:lnTo>
                    <a:pt x="442083" y="1146930"/>
                  </a:lnTo>
                  <a:lnTo>
                    <a:pt x="487535" y="1156225"/>
                  </a:lnTo>
                  <a:lnTo>
                    <a:pt x="534200" y="1161911"/>
                  </a:lnTo>
                  <a:lnTo>
                    <a:pt x="581926" y="1163840"/>
                  </a:lnTo>
                  <a:lnTo>
                    <a:pt x="629653" y="1161911"/>
                  </a:lnTo>
                  <a:lnTo>
                    <a:pt x="676317" y="1156225"/>
                  </a:lnTo>
                  <a:lnTo>
                    <a:pt x="721769" y="1146930"/>
                  </a:lnTo>
                  <a:lnTo>
                    <a:pt x="765859" y="1134177"/>
                  </a:lnTo>
                  <a:lnTo>
                    <a:pt x="808437" y="1118115"/>
                  </a:lnTo>
                  <a:lnTo>
                    <a:pt x="849354" y="1098894"/>
                  </a:lnTo>
                  <a:lnTo>
                    <a:pt x="888459" y="1076663"/>
                  </a:lnTo>
                  <a:lnTo>
                    <a:pt x="925603" y="1051573"/>
                  </a:lnTo>
                  <a:lnTo>
                    <a:pt x="960637" y="1023773"/>
                  </a:lnTo>
                  <a:lnTo>
                    <a:pt x="993409" y="993413"/>
                  </a:lnTo>
                  <a:lnTo>
                    <a:pt x="1023772" y="960642"/>
                  </a:lnTo>
                  <a:lnTo>
                    <a:pt x="1051574" y="925610"/>
                  </a:lnTo>
                  <a:lnTo>
                    <a:pt x="1076666" y="888467"/>
                  </a:lnTo>
                  <a:lnTo>
                    <a:pt x="1098899" y="849362"/>
                  </a:lnTo>
                  <a:lnTo>
                    <a:pt x="1118122" y="808446"/>
                  </a:lnTo>
                  <a:lnTo>
                    <a:pt x="1134186" y="765867"/>
                  </a:lnTo>
                  <a:lnTo>
                    <a:pt x="1146940" y="721776"/>
                  </a:lnTo>
                  <a:lnTo>
                    <a:pt x="1156236" y="676323"/>
                  </a:lnTo>
                  <a:lnTo>
                    <a:pt x="1161924" y="629656"/>
                  </a:lnTo>
                  <a:lnTo>
                    <a:pt x="1163853" y="581926"/>
                  </a:lnTo>
                  <a:lnTo>
                    <a:pt x="1161924" y="534201"/>
                  </a:lnTo>
                  <a:lnTo>
                    <a:pt x="1156236" y="487538"/>
                  </a:lnTo>
                  <a:lnTo>
                    <a:pt x="1146940" y="442088"/>
                  </a:lnTo>
                  <a:lnTo>
                    <a:pt x="1134186" y="397998"/>
                  </a:lnTo>
                  <a:lnTo>
                    <a:pt x="1118122" y="355421"/>
                  </a:lnTo>
                  <a:lnTo>
                    <a:pt x="1098899" y="314504"/>
                  </a:lnTo>
                  <a:lnTo>
                    <a:pt x="1076666" y="275399"/>
                  </a:lnTo>
                  <a:lnTo>
                    <a:pt x="1051574" y="238255"/>
                  </a:lnTo>
                  <a:lnTo>
                    <a:pt x="1023772" y="203221"/>
                  </a:lnTo>
                  <a:lnTo>
                    <a:pt x="993409" y="170448"/>
                  </a:lnTo>
                  <a:lnTo>
                    <a:pt x="960637" y="140085"/>
                  </a:lnTo>
                  <a:lnTo>
                    <a:pt x="925603" y="112282"/>
                  </a:lnTo>
                  <a:lnTo>
                    <a:pt x="888459" y="87189"/>
                  </a:lnTo>
                  <a:lnTo>
                    <a:pt x="849354" y="64956"/>
                  </a:lnTo>
                  <a:lnTo>
                    <a:pt x="808437" y="45732"/>
                  </a:lnTo>
                  <a:lnTo>
                    <a:pt x="765859" y="29668"/>
                  </a:lnTo>
                  <a:lnTo>
                    <a:pt x="721769" y="16913"/>
                  </a:lnTo>
                  <a:lnTo>
                    <a:pt x="676317" y="7616"/>
                  </a:lnTo>
                  <a:lnTo>
                    <a:pt x="629653" y="1929"/>
                  </a:lnTo>
                  <a:lnTo>
                    <a:pt x="581926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object 14">
              <a:extLst>
                <a:ext uri="{FF2B5EF4-FFF2-40B4-BE49-F238E27FC236}">
                  <a16:creationId xmlns:a16="http://schemas.microsoft.com/office/drawing/2014/main" id="{606159FB-078B-0040-82ED-EE4117C9E81D}"/>
                </a:ext>
              </a:extLst>
            </p:cNvPr>
            <p:cNvSpPr/>
            <p:nvPr/>
          </p:nvSpPr>
          <p:spPr>
            <a:xfrm>
              <a:off x="10249274" y="3431636"/>
              <a:ext cx="580390" cy="534035"/>
            </a:xfrm>
            <a:custGeom>
              <a:avLst/>
              <a:gdLst/>
              <a:ahLst/>
              <a:cxnLst/>
              <a:rect l="l" t="t" r="r" b="b"/>
              <a:pathLst>
                <a:path w="580390" h="534035">
                  <a:moveTo>
                    <a:pt x="548830" y="106934"/>
                  </a:moveTo>
                  <a:lnTo>
                    <a:pt x="405574" y="106934"/>
                  </a:lnTo>
                  <a:lnTo>
                    <a:pt x="405574" y="51206"/>
                  </a:lnTo>
                  <a:lnTo>
                    <a:pt x="401697" y="31289"/>
                  </a:lnTo>
                  <a:lnTo>
                    <a:pt x="391128" y="15011"/>
                  </a:lnTo>
                  <a:lnTo>
                    <a:pt x="375463" y="4029"/>
                  </a:lnTo>
                  <a:lnTo>
                    <a:pt x="356298" y="0"/>
                  </a:lnTo>
                  <a:lnTo>
                    <a:pt x="221284" y="0"/>
                  </a:lnTo>
                  <a:lnTo>
                    <a:pt x="202119" y="4029"/>
                  </a:lnTo>
                  <a:lnTo>
                    <a:pt x="186455" y="15011"/>
                  </a:lnTo>
                  <a:lnTo>
                    <a:pt x="175886" y="31289"/>
                  </a:lnTo>
                  <a:lnTo>
                    <a:pt x="172008" y="51206"/>
                  </a:lnTo>
                  <a:lnTo>
                    <a:pt x="172008" y="106934"/>
                  </a:lnTo>
                  <a:lnTo>
                    <a:pt x="31369" y="106934"/>
                  </a:lnTo>
                  <a:lnTo>
                    <a:pt x="19170" y="109499"/>
                  </a:lnTo>
                  <a:lnTo>
                    <a:pt x="9197" y="116490"/>
                  </a:lnTo>
                  <a:lnTo>
                    <a:pt x="2468" y="126854"/>
                  </a:lnTo>
                  <a:lnTo>
                    <a:pt x="0" y="139534"/>
                  </a:lnTo>
                  <a:lnTo>
                    <a:pt x="0" y="286067"/>
                  </a:lnTo>
                  <a:lnTo>
                    <a:pt x="1537" y="296158"/>
                  </a:lnTo>
                  <a:lnTo>
                    <a:pt x="5824" y="304968"/>
                  </a:lnTo>
                  <a:lnTo>
                    <a:pt x="12371" y="311992"/>
                  </a:lnTo>
                  <a:lnTo>
                    <a:pt x="20688" y="316725"/>
                  </a:lnTo>
                  <a:lnTo>
                    <a:pt x="16230" y="500100"/>
                  </a:lnTo>
                  <a:lnTo>
                    <a:pt x="16014" y="508965"/>
                  </a:lnTo>
                  <a:lnTo>
                    <a:pt x="19177" y="517334"/>
                  </a:lnTo>
                  <a:lnTo>
                    <a:pt x="25133" y="523684"/>
                  </a:lnTo>
                  <a:lnTo>
                    <a:pt x="31076" y="530034"/>
                  </a:lnTo>
                  <a:lnTo>
                    <a:pt x="39052" y="533527"/>
                  </a:lnTo>
                  <a:lnTo>
                    <a:pt x="47586" y="533527"/>
                  </a:lnTo>
                  <a:lnTo>
                    <a:pt x="532612" y="533527"/>
                  </a:lnTo>
                  <a:lnTo>
                    <a:pt x="541147" y="533527"/>
                  </a:lnTo>
                  <a:lnTo>
                    <a:pt x="549122" y="530034"/>
                  </a:lnTo>
                  <a:lnTo>
                    <a:pt x="555066" y="523684"/>
                  </a:lnTo>
                  <a:lnTo>
                    <a:pt x="561022" y="517334"/>
                  </a:lnTo>
                  <a:lnTo>
                    <a:pt x="564184" y="508965"/>
                  </a:lnTo>
                  <a:lnTo>
                    <a:pt x="563968" y="500100"/>
                  </a:lnTo>
                  <a:lnTo>
                    <a:pt x="559511" y="316725"/>
                  </a:lnTo>
                  <a:lnTo>
                    <a:pt x="567828" y="311992"/>
                  </a:lnTo>
                  <a:lnTo>
                    <a:pt x="574374" y="304968"/>
                  </a:lnTo>
                  <a:lnTo>
                    <a:pt x="578661" y="296158"/>
                  </a:lnTo>
                  <a:lnTo>
                    <a:pt x="580199" y="286067"/>
                  </a:lnTo>
                  <a:lnTo>
                    <a:pt x="580199" y="139534"/>
                  </a:lnTo>
                  <a:lnTo>
                    <a:pt x="577730" y="126854"/>
                  </a:lnTo>
                  <a:lnTo>
                    <a:pt x="571001" y="116490"/>
                  </a:lnTo>
                  <a:lnTo>
                    <a:pt x="561029" y="109499"/>
                  </a:lnTo>
                  <a:lnTo>
                    <a:pt x="548830" y="106934"/>
                  </a:lnTo>
                  <a:close/>
                </a:path>
                <a:path w="580390" h="534035">
                  <a:moveTo>
                    <a:pt x="221284" y="21729"/>
                  </a:moveTo>
                  <a:lnTo>
                    <a:pt x="356298" y="21729"/>
                  </a:lnTo>
                  <a:lnTo>
                    <a:pt x="367332" y="24049"/>
                  </a:lnTo>
                  <a:lnTo>
                    <a:pt x="376351" y="30372"/>
                  </a:lnTo>
                  <a:lnTo>
                    <a:pt x="382437" y="39742"/>
                  </a:lnTo>
                  <a:lnTo>
                    <a:pt x="384670" y="51206"/>
                  </a:lnTo>
                  <a:lnTo>
                    <a:pt x="384670" y="106934"/>
                  </a:lnTo>
                  <a:lnTo>
                    <a:pt x="362458" y="106934"/>
                  </a:lnTo>
                  <a:lnTo>
                    <a:pt x="362458" y="61099"/>
                  </a:lnTo>
                  <a:lnTo>
                    <a:pt x="362458" y="52120"/>
                  </a:lnTo>
                  <a:lnTo>
                    <a:pt x="355422" y="44805"/>
                  </a:lnTo>
                  <a:lnTo>
                    <a:pt x="346773" y="44805"/>
                  </a:lnTo>
                  <a:lnTo>
                    <a:pt x="230809" y="44805"/>
                  </a:lnTo>
                  <a:lnTo>
                    <a:pt x="222161" y="44805"/>
                  </a:lnTo>
                  <a:lnTo>
                    <a:pt x="215125" y="52120"/>
                  </a:lnTo>
                  <a:lnTo>
                    <a:pt x="215125" y="61099"/>
                  </a:lnTo>
                  <a:lnTo>
                    <a:pt x="215125" y="106934"/>
                  </a:lnTo>
                  <a:lnTo>
                    <a:pt x="192925" y="106934"/>
                  </a:lnTo>
                  <a:lnTo>
                    <a:pt x="192925" y="51206"/>
                  </a:lnTo>
                  <a:lnTo>
                    <a:pt x="195156" y="39742"/>
                  </a:lnTo>
                  <a:lnTo>
                    <a:pt x="201237" y="30372"/>
                  </a:lnTo>
                  <a:lnTo>
                    <a:pt x="210252" y="24049"/>
                  </a:lnTo>
                  <a:lnTo>
                    <a:pt x="221284" y="21729"/>
                  </a:lnTo>
                  <a:close/>
                </a:path>
                <a:path w="580390" h="534035">
                  <a:moveTo>
                    <a:pt x="341541" y="106934"/>
                  </a:moveTo>
                  <a:lnTo>
                    <a:pt x="236042" y="106934"/>
                  </a:lnTo>
                  <a:lnTo>
                    <a:pt x="236042" y="66535"/>
                  </a:lnTo>
                  <a:lnTo>
                    <a:pt x="341541" y="66535"/>
                  </a:lnTo>
                  <a:lnTo>
                    <a:pt x="341541" y="106934"/>
                  </a:lnTo>
                  <a:close/>
                </a:path>
                <a:path w="580390" h="534035">
                  <a:moveTo>
                    <a:pt x="559282" y="286067"/>
                  </a:moveTo>
                  <a:lnTo>
                    <a:pt x="559282" y="292061"/>
                  </a:lnTo>
                  <a:lnTo>
                    <a:pt x="554596" y="296926"/>
                  </a:lnTo>
                  <a:lnTo>
                    <a:pt x="548830" y="296926"/>
                  </a:lnTo>
                  <a:lnTo>
                    <a:pt x="547941" y="296926"/>
                  </a:lnTo>
                  <a:lnTo>
                    <a:pt x="547077" y="297091"/>
                  </a:lnTo>
                  <a:lnTo>
                    <a:pt x="546227" y="297319"/>
                  </a:lnTo>
                  <a:lnTo>
                    <a:pt x="545376" y="297091"/>
                  </a:lnTo>
                  <a:lnTo>
                    <a:pt x="544512" y="296926"/>
                  </a:lnTo>
                  <a:lnTo>
                    <a:pt x="543598" y="296926"/>
                  </a:lnTo>
                  <a:lnTo>
                    <a:pt x="384454" y="296926"/>
                  </a:lnTo>
                  <a:lnTo>
                    <a:pt x="378688" y="296926"/>
                  </a:lnTo>
                  <a:lnTo>
                    <a:pt x="374002" y="301802"/>
                  </a:lnTo>
                  <a:lnTo>
                    <a:pt x="374002" y="307797"/>
                  </a:lnTo>
                  <a:lnTo>
                    <a:pt x="374002" y="313804"/>
                  </a:lnTo>
                  <a:lnTo>
                    <a:pt x="378688" y="318668"/>
                  </a:lnTo>
                  <a:lnTo>
                    <a:pt x="384454" y="318668"/>
                  </a:lnTo>
                  <a:lnTo>
                    <a:pt x="538632" y="318668"/>
                  </a:lnTo>
                  <a:lnTo>
                    <a:pt x="543064" y="500646"/>
                  </a:lnTo>
                  <a:lnTo>
                    <a:pt x="543140" y="503605"/>
                  </a:lnTo>
                  <a:lnTo>
                    <a:pt x="542086" y="506399"/>
                  </a:lnTo>
                  <a:lnTo>
                    <a:pt x="540092" y="508508"/>
                  </a:lnTo>
                  <a:lnTo>
                    <a:pt x="538111" y="510628"/>
                  </a:lnTo>
                  <a:lnTo>
                    <a:pt x="535457" y="511797"/>
                  </a:lnTo>
                  <a:lnTo>
                    <a:pt x="532612" y="511797"/>
                  </a:lnTo>
                  <a:lnTo>
                    <a:pt x="47586" y="511797"/>
                  </a:lnTo>
                  <a:lnTo>
                    <a:pt x="44742" y="511797"/>
                  </a:lnTo>
                  <a:lnTo>
                    <a:pt x="42087" y="510628"/>
                  </a:lnTo>
                  <a:lnTo>
                    <a:pt x="40106" y="508508"/>
                  </a:lnTo>
                  <a:lnTo>
                    <a:pt x="38112" y="506399"/>
                  </a:lnTo>
                  <a:lnTo>
                    <a:pt x="37058" y="503605"/>
                  </a:lnTo>
                  <a:lnTo>
                    <a:pt x="37134" y="500646"/>
                  </a:lnTo>
                  <a:lnTo>
                    <a:pt x="41567" y="318668"/>
                  </a:lnTo>
                  <a:lnTo>
                    <a:pt x="224040" y="318668"/>
                  </a:lnTo>
                  <a:lnTo>
                    <a:pt x="224040" y="343420"/>
                  </a:lnTo>
                  <a:lnTo>
                    <a:pt x="224040" y="349427"/>
                  </a:lnTo>
                  <a:lnTo>
                    <a:pt x="228714" y="354291"/>
                  </a:lnTo>
                  <a:lnTo>
                    <a:pt x="234492" y="354291"/>
                  </a:lnTo>
                  <a:lnTo>
                    <a:pt x="345706" y="354291"/>
                  </a:lnTo>
                  <a:lnTo>
                    <a:pt x="351485" y="354291"/>
                  </a:lnTo>
                  <a:lnTo>
                    <a:pt x="356158" y="349427"/>
                  </a:lnTo>
                  <a:lnTo>
                    <a:pt x="356158" y="343420"/>
                  </a:lnTo>
                  <a:lnTo>
                    <a:pt x="356158" y="272173"/>
                  </a:lnTo>
                  <a:lnTo>
                    <a:pt x="356158" y="266166"/>
                  </a:lnTo>
                  <a:lnTo>
                    <a:pt x="351485" y="261302"/>
                  </a:lnTo>
                  <a:lnTo>
                    <a:pt x="345706" y="261302"/>
                  </a:lnTo>
                  <a:lnTo>
                    <a:pt x="234492" y="261302"/>
                  </a:lnTo>
                  <a:lnTo>
                    <a:pt x="228714" y="261302"/>
                  </a:lnTo>
                  <a:lnTo>
                    <a:pt x="224040" y="266166"/>
                  </a:lnTo>
                  <a:lnTo>
                    <a:pt x="224040" y="272173"/>
                  </a:lnTo>
                  <a:lnTo>
                    <a:pt x="224040" y="296926"/>
                  </a:lnTo>
                  <a:lnTo>
                    <a:pt x="36601" y="296926"/>
                  </a:lnTo>
                  <a:lnTo>
                    <a:pt x="35687" y="296926"/>
                  </a:lnTo>
                  <a:lnTo>
                    <a:pt x="34810" y="297091"/>
                  </a:lnTo>
                  <a:lnTo>
                    <a:pt x="33972" y="297319"/>
                  </a:lnTo>
                  <a:lnTo>
                    <a:pt x="33121" y="297091"/>
                  </a:lnTo>
                  <a:lnTo>
                    <a:pt x="32258" y="296926"/>
                  </a:lnTo>
                  <a:lnTo>
                    <a:pt x="31369" y="296926"/>
                  </a:lnTo>
                  <a:lnTo>
                    <a:pt x="25603" y="296926"/>
                  </a:lnTo>
                  <a:lnTo>
                    <a:pt x="20916" y="292061"/>
                  </a:lnTo>
                  <a:lnTo>
                    <a:pt x="20916" y="286067"/>
                  </a:lnTo>
                  <a:lnTo>
                    <a:pt x="20916" y="139534"/>
                  </a:lnTo>
                  <a:lnTo>
                    <a:pt x="20916" y="133540"/>
                  </a:lnTo>
                  <a:lnTo>
                    <a:pt x="25603" y="128663"/>
                  </a:lnTo>
                  <a:lnTo>
                    <a:pt x="31369" y="128663"/>
                  </a:lnTo>
                  <a:lnTo>
                    <a:pt x="182460" y="128663"/>
                  </a:lnTo>
                  <a:lnTo>
                    <a:pt x="554596" y="128663"/>
                  </a:lnTo>
                  <a:lnTo>
                    <a:pt x="559282" y="133540"/>
                  </a:lnTo>
                  <a:lnTo>
                    <a:pt x="559282" y="139534"/>
                  </a:lnTo>
                  <a:lnTo>
                    <a:pt x="559282" y="286067"/>
                  </a:lnTo>
                  <a:close/>
                </a:path>
                <a:path w="580390" h="534035">
                  <a:moveTo>
                    <a:pt x="244944" y="283032"/>
                  </a:moveTo>
                  <a:lnTo>
                    <a:pt x="335241" y="283032"/>
                  </a:lnTo>
                  <a:lnTo>
                    <a:pt x="335241" y="332549"/>
                  </a:lnTo>
                  <a:lnTo>
                    <a:pt x="244944" y="332549"/>
                  </a:lnTo>
                  <a:lnTo>
                    <a:pt x="244944" y="283032"/>
                  </a:lnTo>
                  <a:close/>
                </a:path>
              </a:pathLst>
            </a:custGeom>
            <a:ln w="933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" name="object 7">
              <a:extLst>
                <a:ext uri="{FF2B5EF4-FFF2-40B4-BE49-F238E27FC236}">
                  <a16:creationId xmlns:a16="http://schemas.microsoft.com/office/drawing/2014/main" id="{07419371-A966-6643-AF94-7E5DDAE2AAC6}"/>
                </a:ext>
              </a:extLst>
            </p:cNvPr>
            <p:cNvSpPr txBox="1"/>
            <p:nvPr/>
          </p:nvSpPr>
          <p:spPr>
            <a:xfrm>
              <a:off x="9782526" y="2166631"/>
              <a:ext cx="1513840" cy="68929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0" marR="5080" lvl="0" indent="12700" algn="ctr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22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Nachhaltiges Business</a:t>
              </a:r>
              <a:endParaRPr kumimoji="0" sz="2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348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5425851-1203-1044-A2D8-AE68FE02160A}"/>
              </a:ext>
            </a:extLst>
          </p:cNvPr>
          <p:cNvSpPr/>
          <p:nvPr/>
        </p:nvSpPr>
        <p:spPr>
          <a:xfrm>
            <a:off x="6150597" y="909002"/>
            <a:ext cx="6042660" cy="5598160"/>
          </a:xfrm>
          <a:custGeom>
            <a:avLst/>
            <a:gdLst/>
            <a:ahLst/>
            <a:cxnLst/>
            <a:rect l="l" t="t" r="r" b="b"/>
            <a:pathLst>
              <a:path w="6042659" h="5598159">
                <a:moveTo>
                  <a:pt x="6042609" y="0"/>
                </a:moveTo>
                <a:lnTo>
                  <a:pt x="0" y="0"/>
                </a:lnTo>
                <a:lnTo>
                  <a:pt x="0" y="5597994"/>
                </a:lnTo>
                <a:lnTo>
                  <a:pt x="6042609" y="5597994"/>
                </a:lnTo>
                <a:lnTo>
                  <a:pt x="6042609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172C6651-E4D2-234E-BB03-D24F4B5AF2AC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09002"/>
            <a:ext cx="6042596" cy="5581611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6621899" y="2826063"/>
            <a:ext cx="3759200" cy="17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16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60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PV, persönlich erreicht </a:t>
            </a:r>
            <a:endParaRPr kumimoji="0" lang="de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>
                <a:srgbClr val="3C3835"/>
              </a:buClr>
              <a:buSzTx/>
              <a:buFont typeface="GT Walsheim Pro"/>
              <a:buChar char="•"/>
              <a:tabLst/>
              <a:defRPr/>
            </a:pPr>
            <a:endParaRPr kumimoji="0" lang="de" sz="17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16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6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6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separate Linien mit jeweils 4</a:t>
            </a:r>
            <a:r>
              <a:rPr kumimoji="0" sz="16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.000 OGV</a:t>
            </a:r>
            <a:endParaRPr lang="de" sz="16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endParaRPr kumimoji="0" lang="de" sz="1600" u="none" strike="noStrike" kern="1200" cap="none" spc="-3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1600" u="none" strike="noStrike" kern="1200" cap="none" spc="-3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6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00" u="none" strike="noStrike" kern="1200" cap="none" spc="-3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 gesamt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>
                <a:srgbClr val="3C3835"/>
              </a:buClr>
              <a:buSzTx/>
              <a:buFont typeface="GT Walsheim Pro"/>
              <a:buChar char="•"/>
              <a:tabLst/>
              <a:defRPr/>
            </a:pPr>
            <a:endParaRPr kumimoji="0" sz="17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160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16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00" u="none" strike="noStrike" kern="1200" cap="none" spc="-3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r>
              <a:rPr kumimoji="0" sz="16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(Personal Group Volume)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63B2B2B2-2EDF-CE48-9051-984F42F129AE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SILVER RANGANFORDERUNGEN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DEFC63E-5795-D54C-9A7E-95E20D89DE91}"/>
              </a:ext>
            </a:extLst>
          </p:cNvPr>
          <p:cNvSpPr txBox="1"/>
          <p:nvPr/>
        </p:nvSpPr>
        <p:spPr>
          <a:xfrm>
            <a:off x="6621899" y="2819400"/>
            <a:ext cx="3759200" cy="17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16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60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PV, persönlich erreicht </a:t>
            </a:r>
            <a:endParaRPr kumimoji="0" lang="de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>
                <a:srgbClr val="3C3835"/>
              </a:buClr>
              <a:buSzTx/>
              <a:buFont typeface="GT Walsheim Pro"/>
              <a:buChar char="•"/>
              <a:tabLst/>
              <a:defRPr/>
            </a:pPr>
            <a:endParaRPr kumimoji="0" lang="de" sz="17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16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6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6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separate Linien mit jeweils 4.</a:t>
            </a:r>
            <a:r>
              <a:rPr kumimoji="0" sz="16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 OGV</a:t>
            </a:r>
            <a:endParaRPr lang="de" sz="16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endParaRPr kumimoji="0" lang="de" sz="1600" u="none" strike="noStrike" kern="1200" cap="none" spc="-3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1600" u="none" strike="noStrike" kern="1200" cap="none" spc="-3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6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00" u="none" strike="noStrike" kern="1200" cap="none" spc="-3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 gesamt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>
                <a:srgbClr val="3C3835"/>
              </a:buClr>
              <a:buSzTx/>
              <a:buFont typeface="GT Walsheim Pro"/>
              <a:buChar char="•"/>
              <a:tabLst/>
              <a:defRPr/>
            </a:pPr>
            <a:endParaRPr kumimoji="0" sz="17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160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1600" u="none" strike="noStrike" kern="120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00" u="none" strike="noStrike" kern="1200" cap="none" spc="-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r>
              <a:rPr kumimoji="0" sz="1600" u="none" strike="noStrike" kern="120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00" u="none" strike="noStrike" kern="120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(Personal Group Volume)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>
            <a:extLst>
              <a:ext uri="{FF2B5EF4-FFF2-40B4-BE49-F238E27FC236}">
                <a16:creationId xmlns:a16="http://schemas.microsoft.com/office/drawing/2014/main" id="{CEC2C6CA-C198-634C-85C6-17A0B66AFD7A}"/>
              </a:ext>
            </a:extLst>
          </p:cNvPr>
          <p:cNvSpPr/>
          <p:nvPr/>
        </p:nvSpPr>
        <p:spPr>
          <a:xfrm>
            <a:off x="0" y="185834"/>
            <a:ext cx="8703310" cy="6126480"/>
          </a:xfrm>
          <a:custGeom>
            <a:avLst/>
            <a:gdLst/>
            <a:ahLst/>
            <a:cxnLst/>
            <a:rect l="l" t="t" r="r" b="b"/>
            <a:pathLst>
              <a:path w="8703310" h="6126480">
                <a:moveTo>
                  <a:pt x="8702789" y="0"/>
                </a:moveTo>
                <a:lnTo>
                  <a:pt x="0" y="0"/>
                </a:lnTo>
                <a:lnTo>
                  <a:pt x="0" y="6126226"/>
                </a:lnTo>
                <a:lnTo>
                  <a:pt x="8702789" y="6126226"/>
                </a:lnTo>
                <a:lnTo>
                  <a:pt x="8702789" y="0"/>
                </a:lnTo>
                <a:close/>
              </a:path>
            </a:pathLst>
          </a:custGeom>
          <a:solidFill>
            <a:srgbClr val="EAE7F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F7792A02-B4CF-7D47-B874-FFEBB782CBCF}"/>
              </a:ext>
            </a:extLst>
          </p:cNvPr>
          <p:cNvSpPr/>
          <p:nvPr/>
        </p:nvSpPr>
        <p:spPr>
          <a:xfrm>
            <a:off x="8810790" y="359994"/>
            <a:ext cx="3382645" cy="6147435"/>
          </a:xfrm>
          <a:custGeom>
            <a:avLst/>
            <a:gdLst/>
            <a:ahLst/>
            <a:cxnLst/>
            <a:rect l="l" t="t" r="r" b="b"/>
            <a:pathLst>
              <a:path w="3382645" h="6147434">
                <a:moveTo>
                  <a:pt x="3382416" y="0"/>
                </a:moveTo>
                <a:lnTo>
                  <a:pt x="0" y="0"/>
                </a:lnTo>
                <a:lnTo>
                  <a:pt x="0" y="6147003"/>
                </a:lnTo>
                <a:lnTo>
                  <a:pt x="3382416" y="6147003"/>
                </a:lnTo>
                <a:lnTo>
                  <a:pt x="338241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24" name="object 4">
            <a:extLst>
              <a:ext uri="{FF2B5EF4-FFF2-40B4-BE49-F238E27FC236}">
                <a16:creationId xmlns:a16="http://schemas.microsoft.com/office/drawing/2014/main" id="{FFCD9495-168A-004B-AE68-D6C0824505B1}"/>
              </a:ext>
            </a:extLst>
          </p:cNvPr>
          <p:cNvGrpSpPr/>
          <p:nvPr/>
        </p:nvGrpSpPr>
        <p:grpSpPr>
          <a:xfrm>
            <a:off x="2013866" y="3617066"/>
            <a:ext cx="1647825" cy="1629410"/>
            <a:chOff x="2013866" y="3617066"/>
            <a:chExt cx="1647825" cy="1629410"/>
          </a:xfrm>
        </p:grpSpPr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1D26FEFD-F07D-9449-B4A9-BCD623F677B8}"/>
                </a:ext>
              </a:extLst>
            </p:cNvPr>
            <p:cNvSpPr/>
            <p:nvPr/>
          </p:nvSpPr>
          <p:spPr>
            <a:xfrm>
              <a:off x="2839692" y="3623416"/>
              <a:ext cx="815340" cy="1616710"/>
            </a:xfrm>
            <a:custGeom>
              <a:avLst/>
              <a:gdLst/>
              <a:ahLst/>
              <a:cxnLst/>
              <a:rect l="l" t="t" r="r" b="b"/>
              <a:pathLst>
                <a:path w="815339" h="1616710">
                  <a:moveTo>
                    <a:pt x="815276" y="161617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B22568AE-5D20-854F-9662-4B85357C96BD}"/>
                </a:ext>
              </a:extLst>
            </p:cNvPr>
            <p:cNvSpPr/>
            <p:nvPr/>
          </p:nvSpPr>
          <p:spPr>
            <a:xfrm>
              <a:off x="2020216" y="3623416"/>
              <a:ext cx="815340" cy="1616710"/>
            </a:xfrm>
            <a:custGeom>
              <a:avLst/>
              <a:gdLst/>
              <a:ahLst/>
              <a:cxnLst/>
              <a:rect l="l" t="t" r="r" b="b"/>
              <a:pathLst>
                <a:path w="815339" h="1616710">
                  <a:moveTo>
                    <a:pt x="0" y="1616176"/>
                  </a:moveTo>
                  <a:lnTo>
                    <a:pt x="815276" y="0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7" name="object 7">
            <a:extLst>
              <a:ext uri="{FF2B5EF4-FFF2-40B4-BE49-F238E27FC236}">
                <a16:creationId xmlns:a16="http://schemas.microsoft.com/office/drawing/2014/main" id="{9D538505-25E3-5A4B-B580-E01299BAF2B5}"/>
              </a:ext>
            </a:extLst>
          </p:cNvPr>
          <p:cNvGrpSpPr/>
          <p:nvPr/>
        </p:nvGrpSpPr>
        <p:grpSpPr>
          <a:xfrm>
            <a:off x="4641927" y="3617066"/>
            <a:ext cx="1313180" cy="1629410"/>
            <a:chOff x="4641927" y="3617066"/>
            <a:chExt cx="1313180" cy="1629410"/>
          </a:xfrm>
        </p:grpSpPr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ECC4582F-2BC7-B040-92AE-F8C906248D95}"/>
                </a:ext>
              </a:extLst>
            </p:cNvPr>
            <p:cNvSpPr/>
            <p:nvPr/>
          </p:nvSpPr>
          <p:spPr>
            <a:xfrm>
              <a:off x="5133149" y="3623416"/>
              <a:ext cx="815340" cy="1616710"/>
            </a:xfrm>
            <a:custGeom>
              <a:avLst/>
              <a:gdLst/>
              <a:ahLst/>
              <a:cxnLst/>
              <a:rect l="l" t="t" r="r" b="b"/>
              <a:pathLst>
                <a:path w="815339" h="1616710">
                  <a:moveTo>
                    <a:pt x="815276" y="161617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" name="object 9">
              <a:extLst>
                <a:ext uri="{FF2B5EF4-FFF2-40B4-BE49-F238E27FC236}">
                  <a16:creationId xmlns:a16="http://schemas.microsoft.com/office/drawing/2014/main" id="{358FA9BC-518E-0F42-9786-36ADA6D841A3}"/>
                </a:ext>
              </a:extLst>
            </p:cNvPr>
            <p:cNvSpPr/>
            <p:nvPr/>
          </p:nvSpPr>
          <p:spPr>
            <a:xfrm>
              <a:off x="4648277" y="3623423"/>
              <a:ext cx="480695" cy="953135"/>
            </a:xfrm>
            <a:custGeom>
              <a:avLst/>
              <a:gdLst/>
              <a:ahLst/>
              <a:cxnLst/>
              <a:rect l="l" t="t" r="r" b="b"/>
              <a:pathLst>
                <a:path w="480695" h="953135">
                  <a:moveTo>
                    <a:pt x="0" y="952842"/>
                  </a:moveTo>
                  <a:lnTo>
                    <a:pt x="480669" y="0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0" name="object 10">
            <a:extLst>
              <a:ext uri="{FF2B5EF4-FFF2-40B4-BE49-F238E27FC236}">
                <a16:creationId xmlns:a16="http://schemas.microsoft.com/office/drawing/2014/main" id="{C604F775-C7E0-2042-B2C6-1AED9BD78972}"/>
              </a:ext>
            </a:extLst>
          </p:cNvPr>
          <p:cNvSpPr/>
          <p:nvPr/>
        </p:nvSpPr>
        <p:spPr>
          <a:xfrm>
            <a:off x="2657083" y="4434725"/>
            <a:ext cx="538480" cy="914400"/>
          </a:xfrm>
          <a:custGeom>
            <a:avLst/>
            <a:gdLst/>
            <a:ahLst/>
            <a:cxnLst/>
            <a:rect l="l" t="t" r="r" b="b"/>
            <a:pathLst>
              <a:path w="538480" h="914400">
                <a:moveTo>
                  <a:pt x="0" y="914107"/>
                </a:moveTo>
                <a:lnTo>
                  <a:pt x="538226" y="0"/>
                </a:lnTo>
              </a:path>
            </a:pathLst>
          </a:custGeom>
          <a:ln w="1270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1" name="object 11">
            <a:extLst>
              <a:ext uri="{FF2B5EF4-FFF2-40B4-BE49-F238E27FC236}">
                <a16:creationId xmlns:a16="http://schemas.microsoft.com/office/drawing/2014/main" id="{A0DCD0FC-4072-B746-B33D-DC6629E3BF8B}"/>
              </a:ext>
            </a:extLst>
          </p:cNvPr>
          <p:cNvSpPr/>
          <p:nvPr/>
        </p:nvSpPr>
        <p:spPr>
          <a:xfrm>
            <a:off x="5017350" y="4434725"/>
            <a:ext cx="538480" cy="914400"/>
          </a:xfrm>
          <a:custGeom>
            <a:avLst/>
            <a:gdLst/>
            <a:ahLst/>
            <a:cxnLst/>
            <a:rect l="l" t="t" r="r" b="b"/>
            <a:pathLst>
              <a:path w="538479" h="914400">
                <a:moveTo>
                  <a:pt x="0" y="914107"/>
                </a:moveTo>
                <a:lnTo>
                  <a:pt x="538226" y="0"/>
                </a:lnTo>
              </a:path>
            </a:pathLst>
          </a:custGeom>
          <a:ln w="1270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2" name="object 12">
            <a:extLst>
              <a:ext uri="{FF2B5EF4-FFF2-40B4-BE49-F238E27FC236}">
                <a16:creationId xmlns:a16="http://schemas.microsoft.com/office/drawing/2014/main" id="{2D326FAA-9A30-5D48-9362-B177DC4A5A41}"/>
              </a:ext>
            </a:extLst>
          </p:cNvPr>
          <p:cNvGrpSpPr/>
          <p:nvPr/>
        </p:nvGrpSpPr>
        <p:grpSpPr>
          <a:xfrm>
            <a:off x="1260219" y="2841481"/>
            <a:ext cx="754380" cy="1766570"/>
            <a:chOff x="1260219" y="2841481"/>
            <a:chExt cx="754380" cy="1766570"/>
          </a:xfrm>
        </p:grpSpPr>
        <p:sp>
          <p:nvSpPr>
            <p:cNvPr id="33" name="object 13">
              <a:extLst>
                <a:ext uri="{FF2B5EF4-FFF2-40B4-BE49-F238E27FC236}">
                  <a16:creationId xmlns:a16="http://schemas.microsoft.com/office/drawing/2014/main" id="{75A5F70F-211F-9446-9417-538F6AF12947}"/>
                </a:ext>
              </a:extLst>
            </p:cNvPr>
            <p:cNvSpPr/>
            <p:nvPr/>
          </p:nvSpPr>
          <p:spPr>
            <a:xfrm>
              <a:off x="1315830" y="3715692"/>
              <a:ext cx="0" cy="892175"/>
            </a:xfrm>
            <a:custGeom>
              <a:avLst/>
              <a:gdLst/>
              <a:ahLst/>
              <a:cxnLst/>
              <a:rect l="l" t="t" r="r" b="b"/>
              <a:pathLst>
                <a:path h="892175">
                  <a:moveTo>
                    <a:pt x="0" y="0"/>
                  </a:moveTo>
                  <a:lnTo>
                    <a:pt x="0" y="891781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" name="object 14">
              <a:extLst>
                <a:ext uri="{FF2B5EF4-FFF2-40B4-BE49-F238E27FC236}">
                  <a16:creationId xmlns:a16="http://schemas.microsoft.com/office/drawing/2014/main" id="{2F21DD9B-6956-5F40-868A-F6312F80A77B}"/>
                </a:ext>
              </a:extLst>
            </p:cNvPr>
            <p:cNvSpPr/>
            <p:nvPr/>
          </p:nvSpPr>
          <p:spPr>
            <a:xfrm>
              <a:off x="1266569" y="2847831"/>
              <a:ext cx="741680" cy="979805"/>
            </a:xfrm>
            <a:custGeom>
              <a:avLst/>
              <a:gdLst/>
              <a:ahLst/>
              <a:cxnLst/>
              <a:rect l="l" t="t" r="r" b="b"/>
              <a:pathLst>
                <a:path w="741680" h="979804">
                  <a:moveTo>
                    <a:pt x="0" y="979284"/>
                  </a:moveTo>
                  <a:lnTo>
                    <a:pt x="741464" y="0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5" name="object 15">
            <a:extLst>
              <a:ext uri="{FF2B5EF4-FFF2-40B4-BE49-F238E27FC236}">
                <a16:creationId xmlns:a16="http://schemas.microsoft.com/office/drawing/2014/main" id="{B18C8306-81D9-754B-9030-FF8CAADAF6AD}"/>
              </a:ext>
            </a:extLst>
          </p:cNvPr>
          <p:cNvSpPr/>
          <p:nvPr/>
        </p:nvSpPr>
        <p:spPr>
          <a:xfrm>
            <a:off x="2805887" y="2845240"/>
            <a:ext cx="191135" cy="984885"/>
          </a:xfrm>
          <a:custGeom>
            <a:avLst/>
            <a:gdLst/>
            <a:ahLst/>
            <a:cxnLst/>
            <a:rect l="l" t="t" r="r" b="b"/>
            <a:pathLst>
              <a:path w="191135" h="984885">
                <a:moveTo>
                  <a:pt x="0" y="984504"/>
                </a:moveTo>
                <a:lnTo>
                  <a:pt x="190728" y="0"/>
                </a:lnTo>
              </a:path>
            </a:pathLst>
          </a:custGeom>
          <a:ln w="1270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6" name="object 16">
            <a:extLst>
              <a:ext uri="{FF2B5EF4-FFF2-40B4-BE49-F238E27FC236}">
                <a16:creationId xmlns:a16="http://schemas.microsoft.com/office/drawing/2014/main" id="{092D16F0-6ACA-FE40-9E73-FA5F95F4EA7D}"/>
              </a:ext>
            </a:extLst>
          </p:cNvPr>
          <p:cNvSpPr/>
          <p:nvPr/>
        </p:nvSpPr>
        <p:spPr>
          <a:xfrm>
            <a:off x="4936571" y="2845240"/>
            <a:ext cx="191135" cy="984885"/>
          </a:xfrm>
          <a:custGeom>
            <a:avLst/>
            <a:gdLst/>
            <a:ahLst/>
            <a:cxnLst/>
            <a:rect l="l" t="t" r="r" b="b"/>
            <a:pathLst>
              <a:path w="191135" h="984885">
                <a:moveTo>
                  <a:pt x="190728" y="984504"/>
                </a:moveTo>
                <a:lnTo>
                  <a:pt x="0" y="0"/>
                </a:lnTo>
              </a:path>
            </a:pathLst>
          </a:custGeom>
          <a:ln w="1270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7" name="object 17">
            <a:extLst>
              <a:ext uri="{FF2B5EF4-FFF2-40B4-BE49-F238E27FC236}">
                <a16:creationId xmlns:a16="http://schemas.microsoft.com/office/drawing/2014/main" id="{8753544E-8DBE-DF4E-9EAA-5B49CC5EE5B3}"/>
              </a:ext>
            </a:extLst>
          </p:cNvPr>
          <p:cNvSpPr/>
          <p:nvPr/>
        </p:nvSpPr>
        <p:spPr>
          <a:xfrm>
            <a:off x="5963527" y="2847831"/>
            <a:ext cx="741680" cy="979805"/>
          </a:xfrm>
          <a:custGeom>
            <a:avLst/>
            <a:gdLst/>
            <a:ahLst/>
            <a:cxnLst/>
            <a:rect l="l" t="t" r="r" b="b"/>
            <a:pathLst>
              <a:path w="741679" h="979804">
                <a:moveTo>
                  <a:pt x="741464" y="979284"/>
                </a:moveTo>
                <a:lnTo>
                  <a:pt x="0" y="0"/>
                </a:lnTo>
              </a:path>
            </a:pathLst>
          </a:custGeom>
          <a:ln w="1270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18">
            <a:extLst>
              <a:ext uri="{FF2B5EF4-FFF2-40B4-BE49-F238E27FC236}">
                <a16:creationId xmlns:a16="http://schemas.microsoft.com/office/drawing/2014/main" id="{85E9DA02-8EF5-6545-B44D-429CBBC4CB37}"/>
              </a:ext>
            </a:extLst>
          </p:cNvPr>
          <p:cNvSpPr/>
          <p:nvPr/>
        </p:nvSpPr>
        <p:spPr>
          <a:xfrm>
            <a:off x="2065147" y="2856900"/>
            <a:ext cx="26670" cy="986790"/>
          </a:xfrm>
          <a:custGeom>
            <a:avLst/>
            <a:gdLst/>
            <a:ahLst/>
            <a:cxnLst/>
            <a:rect l="l" t="t" r="r" b="b"/>
            <a:pathLst>
              <a:path w="26669" h="986789">
                <a:moveTo>
                  <a:pt x="26568" y="986535"/>
                </a:moveTo>
                <a:lnTo>
                  <a:pt x="0" y="0"/>
                </a:lnTo>
              </a:path>
            </a:pathLst>
          </a:custGeom>
          <a:ln w="1270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19">
            <a:extLst>
              <a:ext uri="{FF2B5EF4-FFF2-40B4-BE49-F238E27FC236}">
                <a16:creationId xmlns:a16="http://schemas.microsoft.com/office/drawing/2014/main" id="{03F71998-A9CD-3548-BFC1-BAF096EB386F}"/>
              </a:ext>
            </a:extLst>
          </p:cNvPr>
          <p:cNvSpPr/>
          <p:nvPr/>
        </p:nvSpPr>
        <p:spPr>
          <a:xfrm>
            <a:off x="5851911" y="2844200"/>
            <a:ext cx="26670" cy="986790"/>
          </a:xfrm>
          <a:custGeom>
            <a:avLst/>
            <a:gdLst/>
            <a:ahLst/>
            <a:cxnLst/>
            <a:rect l="l" t="t" r="r" b="b"/>
            <a:pathLst>
              <a:path w="26670" h="986789">
                <a:moveTo>
                  <a:pt x="0" y="986535"/>
                </a:moveTo>
                <a:lnTo>
                  <a:pt x="26568" y="0"/>
                </a:lnTo>
              </a:path>
            </a:pathLst>
          </a:custGeom>
          <a:ln w="1270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40" name="object 20">
            <a:extLst>
              <a:ext uri="{FF2B5EF4-FFF2-40B4-BE49-F238E27FC236}">
                <a16:creationId xmlns:a16="http://schemas.microsoft.com/office/drawing/2014/main" id="{FF803A31-9142-DA44-A2AE-6B0F1A1136BD}"/>
              </a:ext>
            </a:extLst>
          </p:cNvPr>
          <p:cNvGrpSpPr/>
          <p:nvPr/>
        </p:nvGrpSpPr>
        <p:grpSpPr>
          <a:xfrm>
            <a:off x="6811405" y="2715860"/>
            <a:ext cx="1541145" cy="1117600"/>
            <a:chOff x="6811405" y="2715860"/>
            <a:chExt cx="1541145" cy="1117600"/>
          </a:xfrm>
        </p:grpSpPr>
        <p:sp>
          <p:nvSpPr>
            <p:cNvPr id="41" name="object 21">
              <a:extLst>
                <a:ext uri="{FF2B5EF4-FFF2-40B4-BE49-F238E27FC236}">
                  <a16:creationId xmlns:a16="http://schemas.microsoft.com/office/drawing/2014/main" id="{F7FB6C49-2C46-F042-A5BD-F77A1B8D1252}"/>
                </a:ext>
              </a:extLst>
            </p:cNvPr>
            <p:cNvSpPr/>
            <p:nvPr/>
          </p:nvSpPr>
          <p:spPr>
            <a:xfrm>
              <a:off x="6817755" y="2847831"/>
              <a:ext cx="741680" cy="979805"/>
            </a:xfrm>
            <a:custGeom>
              <a:avLst/>
              <a:gdLst/>
              <a:ahLst/>
              <a:cxnLst/>
              <a:rect l="l" t="t" r="r" b="b"/>
              <a:pathLst>
                <a:path w="741679" h="979804">
                  <a:moveTo>
                    <a:pt x="741464" y="97928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" name="object 22">
              <a:extLst>
                <a:ext uri="{FF2B5EF4-FFF2-40B4-BE49-F238E27FC236}">
                  <a16:creationId xmlns:a16="http://schemas.microsoft.com/office/drawing/2014/main" id="{DE8FF8FC-0263-6C4A-9899-30F1DA698561}"/>
                </a:ext>
              </a:extLst>
            </p:cNvPr>
            <p:cNvSpPr/>
            <p:nvPr/>
          </p:nvSpPr>
          <p:spPr>
            <a:xfrm>
              <a:off x="6943324" y="2722210"/>
              <a:ext cx="1402715" cy="976630"/>
            </a:xfrm>
            <a:custGeom>
              <a:avLst/>
              <a:gdLst/>
              <a:ahLst/>
              <a:cxnLst/>
              <a:rect l="l" t="t" r="r" b="b"/>
              <a:pathLst>
                <a:path w="1402715" h="976629">
                  <a:moveTo>
                    <a:pt x="1402308" y="976515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3" name="object 23">
            <a:extLst>
              <a:ext uri="{FF2B5EF4-FFF2-40B4-BE49-F238E27FC236}">
                <a16:creationId xmlns:a16="http://schemas.microsoft.com/office/drawing/2014/main" id="{BDA5D9AF-580D-4B4D-8E3D-44035173EC0C}"/>
              </a:ext>
            </a:extLst>
          </p:cNvPr>
          <p:cNvSpPr/>
          <p:nvPr/>
        </p:nvSpPr>
        <p:spPr>
          <a:xfrm>
            <a:off x="357225" y="2847831"/>
            <a:ext cx="741680" cy="979805"/>
          </a:xfrm>
          <a:custGeom>
            <a:avLst/>
            <a:gdLst/>
            <a:ahLst/>
            <a:cxnLst/>
            <a:rect l="l" t="t" r="r" b="b"/>
            <a:pathLst>
              <a:path w="741680" h="979804">
                <a:moveTo>
                  <a:pt x="0" y="979284"/>
                </a:moveTo>
                <a:lnTo>
                  <a:pt x="741464" y="0"/>
                </a:lnTo>
              </a:path>
            </a:pathLst>
          </a:custGeom>
          <a:ln w="1270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44" name="object 24">
            <a:extLst>
              <a:ext uri="{FF2B5EF4-FFF2-40B4-BE49-F238E27FC236}">
                <a16:creationId xmlns:a16="http://schemas.microsoft.com/office/drawing/2014/main" id="{52568576-162E-CC4F-B9DA-3B7CA175136B}"/>
              </a:ext>
            </a:extLst>
          </p:cNvPr>
          <p:cNvGrpSpPr/>
          <p:nvPr/>
        </p:nvGrpSpPr>
        <p:grpSpPr>
          <a:xfrm>
            <a:off x="648690" y="633313"/>
            <a:ext cx="6649084" cy="3215005"/>
            <a:chOff x="648690" y="633313"/>
            <a:chExt cx="6649084" cy="3215005"/>
          </a:xfrm>
        </p:grpSpPr>
        <p:sp>
          <p:nvSpPr>
            <p:cNvPr id="45" name="object 25">
              <a:extLst>
                <a:ext uri="{FF2B5EF4-FFF2-40B4-BE49-F238E27FC236}">
                  <a16:creationId xmlns:a16="http://schemas.microsoft.com/office/drawing/2014/main" id="{E38ABEB9-D4A5-F848-B97A-B23EDBA89A20}"/>
                </a:ext>
              </a:extLst>
            </p:cNvPr>
            <p:cNvSpPr/>
            <p:nvPr/>
          </p:nvSpPr>
          <p:spPr>
            <a:xfrm>
              <a:off x="3971331" y="2064395"/>
              <a:ext cx="0" cy="1783714"/>
            </a:xfrm>
            <a:custGeom>
              <a:avLst/>
              <a:gdLst/>
              <a:ahLst/>
              <a:cxnLst/>
              <a:rect l="l" t="t" r="r" b="b"/>
              <a:pathLst>
                <a:path h="1783714">
                  <a:moveTo>
                    <a:pt x="0" y="0"/>
                  </a:moveTo>
                  <a:lnTo>
                    <a:pt x="0" y="1783549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" name="object 26">
              <a:extLst>
                <a:ext uri="{FF2B5EF4-FFF2-40B4-BE49-F238E27FC236}">
                  <a16:creationId xmlns:a16="http://schemas.microsoft.com/office/drawing/2014/main" id="{AF770A78-3A2D-0A43-9EA4-7897B0116AE0}"/>
                </a:ext>
              </a:extLst>
            </p:cNvPr>
            <p:cNvSpPr/>
            <p:nvPr/>
          </p:nvSpPr>
          <p:spPr>
            <a:xfrm>
              <a:off x="2892646" y="1621725"/>
              <a:ext cx="2157730" cy="977900"/>
            </a:xfrm>
            <a:custGeom>
              <a:avLst/>
              <a:gdLst/>
              <a:ahLst/>
              <a:cxnLst/>
              <a:rect l="l" t="t" r="r" b="b"/>
              <a:pathLst>
                <a:path w="2157729" h="977900">
                  <a:moveTo>
                    <a:pt x="0" y="977607"/>
                  </a:moveTo>
                  <a:lnTo>
                    <a:pt x="1064526" y="0"/>
                  </a:lnTo>
                  <a:lnTo>
                    <a:pt x="2157564" y="957808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" name="object 27">
              <a:extLst>
                <a:ext uri="{FF2B5EF4-FFF2-40B4-BE49-F238E27FC236}">
                  <a16:creationId xmlns:a16="http://schemas.microsoft.com/office/drawing/2014/main" id="{FACDA1F8-7D6B-1347-A8D9-78C976550462}"/>
                </a:ext>
              </a:extLst>
            </p:cNvPr>
            <p:cNvSpPr/>
            <p:nvPr/>
          </p:nvSpPr>
          <p:spPr>
            <a:xfrm>
              <a:off x="1939143" y="1619202"/>
              <a:ext cx="4064635" cy="978535"/>
            </a:xfrm>
            <a:custGeom>
              <a:avLst/>
              <a:gdLst/>
              <a:ahLst/>
              <a:cxnLst/>
              <a:rect l="l" t="t" r="r" b="b"/>
              <a:pathLst>
                <a:path w="4064635" h="978535">
                  <a:moveTo>
                    <a:pt x="0" y="978344"/>
                  </a:moveTo>
                  <a:lnTo>
                    <a:pt x="2005418" y="0"/>
                  </a:lnTo>
                  <a:lnTo>
                    <a:pt x="4064558" y="958595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" name="object 28">
              <a:extLst>
                <a:ext uri="{FF2B5EF4-FFF2-40B4-BE49-F238E27FC236}">
                  <a16:creationId xmlns:a16="http://schemas.microsoft.com/office/drawing/2014/main" id="{592C9B5D-60D9-AA4E-BDFE-092A58AC0B1F}"/>
                </a:ext>
              </a:extLst>
            </p:cNvPr>
            <p:cNvSpPr/>
            <p:nvPr/>
          </p:nvSpPr>
          <p:spPr>
            <a:xfrm>
              <a:off x="965789" y="1618606"/>
              <a:ext cx="6011545" cy="978535"/>
            </a:xfrm>
            <a:custGeom>
              <a:avLst/>
              <a:gdLst/>
              <a:ahLst/>
              <a:cxnLst/>
              <a:rect l="l" t="t" r="r" b="b"/>
              <a:pathLst>
                <a:path w="6011545" h="978535">
                  <a:moveTo>
                    <a:pt x="0" y="978395"/>
                  </a:moveTo>
                  <a:lnTo>
                    <a:pt x="2965894" y="0"/>
                  </a:lnTo>
                  <a:lnTo>
                    <a:pt x="6011227" y="958646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" name="object 29">
              <a:extLst>
                <a:ext uri="{FF2B5EF4-FFF2-40B4-BE49-F238E27FC236}">
                  <a16:creationId xmlns:a16="http://schemas.microsoft.com/office/drawing/2014/main" id="{FBD6ED39-61E7-FE44-89CB-32239DDA0121}"/>
                </a:ext>
              </a:extLst>
            </p:cNvPr>
            <p:cNvSpPr/>
            <p:nvPr/>
          </p:nvSpPr>
          <p:spPr>
            <a:xfrm>
              <a:off x="3162683" y="633313"/>
              <a:ext cx="1620520" cy="1622425"/>
            </a:xfrm>
            <a:custGeom>
              <a:avLst/>
              <a:gdLst/>
              <a:ahLst/>
              <a:cxnLst/>
              <a:rect l="l" t="t" r="r" b="b"/>
              <a:pathLst>
                <a:path w="1620520" h="1622425">
                  <a:moveTo>
                    <a:pt x="810260" y="0"/>
                  </a:moveTo>
                  <a:lnTo>
                    <a:pt x="762650" y="1376"/>
                  </a:lnTo>
                  <a:lnTo>
                    <a:pt x="715766" y="5456"/>
                  </a:lnTo>
                  <a:lnTo>
                    <a:pt x="669681" y="12162"/>
                  </a:lnTo>
                  <a:lnTo>
                    <a:pt x="624473" y="21418"/>
                  </a:lnTo>
                  <a:lnTo>
                    <a:pt x="580218" y="33149"/>
                  </a:lnTo>
                  <a:lnTo>
                    <a:pt x="536991" y="47279"/>
                  </a:lnTo>
                  <a:lnTo>
                    <a:pt x="494868" y="63731"/>
                  </a:lnTo>
                  <a:lnTo>
                    <a:pt x="453926" y="82429"/>
                  </a:lnTo>
                  <a:lnTo>
                    <a:pt x="414241" y="103297"/>
                  </a:lnTo>
                  <a:lnTo>
                    <a:pt x="375887" y="126260"/>
                  </a:lnTo>
                  <a:lnTo>
                    <a:pt x="338942" y="151240"/>
                  </a:lnTo>
                  <a:lnTo>
                    <a:pt x="303482" y="178163"/>
                  </a:lnTo>
                  <a:lnTo>
                    <a:pt x="269582" y="206951"/>
                  </a:lnTo>
                  <a:lnTo>
                    <a:pt x="237318" y="237529"/>
                  </a:lnTo>
                  <a:lnTo>
                    <a:pt x="206767" y="269821"/>
                  </a:lnTo>
                  <a:lnTo>
                    <a:pt x="178004" y="303751"/>
                  </a:lnTo>
                  <a:lnTo>
                    <a:pt x="151105" y="339242"/>
                  </a:lnTo>
                  <a:lnTo>
                    <a:pt x="126147" y="376219"/>
                  </a:lnTo>
                  <a:lnTo>
                    <a:pt x="103204" y="414606"/>
                  </a:lnTo>
                  <a:lnTo>
                    <a:pt x="82355" y="454325"/>
                  </a:lnTo>
                  <a:lnTo>
                    <a:pt x="63673" y="495302"/>
                  </a:lnTo>
                  <a:lnTo>
                    <a:pt x="47236" y="537461"/>
                  </a:lnTo>
                  <a:lnTo>
                    <a:pt x="33119" y="580724"/>
                  </a:lnTo>
                  <a:lnTo>
                    <a:pt x="21399" y="625017"/>
                  </a:lnTo>
                  <a:lnTo>
                    <a:pt x="12151" y="670263"/>
                  </a:lnTo>
                  <a:lnTo>
                    <a:pt x="5451" y="716386"/>
                  </a:lnTo>
                  <a:lnTo>
                    <a:pt x="1375" y="763309"/>
                  </a:lnTo>
                  <a:lnTo>
                    <a:pt x="0" y="810958"/>
                  </a:lnTo>
                  <a:lnTo>
                    <a:pt x="1375" y="858608"/>
                  </a:lnTo>
                  <a:lnTo>
                    <a:pt x="5451" y="905532"/>
                  </a:lnTo>
                  <a:lnTo>
                    <a:pt x="12151" y="951655"/>
                  </a:lnTo>
                  <a:lnTo>
                    <a:pt x="21399" y="996901"/>
                  </a:lnTo>
                  <a:lnTo>
                    <a:pt x="33119" y="1041193"/>
                  </a:lnTo>
                  <a:lnTo>
                    <a:pt x="47236" y="1084456"/>
                  </a:lnTo>
                  <a:lnTo>
                    <a:pt x="63673" y="1126613"/>
                  </a:lnTo>
                  <a:lnTo>
                    <a:pt x="82355" y="1167589"/>
                  </a:lnTo>
                  <a:lnTo>
                    <a:pt x="103204" y="1207307"/>
                  </a:lnTo>
                  <a:lnTo>
                    <a:pt x="126147" y="1245691"/>
                  </a:lnTo>
                  <a:lnTo>
                    <a:pt x="151105" y="1282666"/>
                  </a:lnTo>
                  <a:lnTo>
                    <a:pt x="178004" y="1318155"/>
                  </a:lnTo>
                  <a:lnTo>
                    <a:pt x="206767" y="1352083"/>
                  </a:lnTo>
                  <a:lnTo>
                    <a:pt x="237318" y="1384373"/>
                  </a:lnTo>
                  <a:lnTo>
                    <a:pt x="269582" y="1414948"/>
                  </a:lnTo>
                  <a:lnTo>
                    <a:pt x="303482" y="1443734"/>
                  </a:lnTo>
                  <a:lnTo>
                    <a:pt x="338942" y="1470654"/>
                  </a:lnTo>
                  <a:lnTo>
                    <a:pt x="375887" y="1495633"/>
                  </a:lnTo>
                  <a:lnTo>
                    <a:pt x="414241" y="1518593"/>
                  </a:lnTo>
                  <a:lnTo>
                    <a:pt x="453926" y="1539459"/>
                  </a:lnTo>
                  <a:lnTo>
                    <a:pt x="494868" y="1558155"/>
                  </a:lnTo>
                  <a:lnTo>
                    <a:pt x="536991" y="1574605"/>
                  </a:lnTo>
                  <a:lnTo>
                    <a:pt x="580218" y="1588733"/>
                  </a:lnTo>
                  <a:lnTo>
                    <a:pt x="624473" y="1600462"/>
                  </a:lnTo>
                  <a:lnTo>
                    <a:pt x="669681" y="1609718"/>
                  </a:lnTo>
                  <a:lnTo>
                    <a:pt x="715766" y="1616423"/>
                  </a:lnTo>
                  <a:lnTo>
                    <a:pt x="762650" y="1620502"/>
                  </a:lnTo>
                  <a:lnTo>
                    <a:pt x="810260" y="1621878"/>
                  </a:lnTo>
                  <a:lnTo>
                    <a:pt x="857869" y="1620502"/>
                  </a:lnTo>
                  <a:lnTo>
                    <a:pt x="904753" y="1616423"/>
                  </a:lnTo>
                  <a:lnTo>
                    <a:pt x="950838" y="1609718"/>
                  </a:lnTo>
                  <a:lnTo>
                    <a:pt x="996046" y="1600462"/>
                  </a:lnTo>
                  <a:lnTo>
                    <a:pt x="1040301" y="1588733"/>
                  </a:lnTo>
                  <a:lnTo>
                    <a:pt x="1083528" y="1574605"/>
                  </a:lnTo>
                  <a:lnTo>
                    <a:pt x="1125651" y="1558155"/>
                  </a:lnTo>
                  <a:lnTo>
                    <a:pt x="1166593" y="1539459"/>
                  </a:lnTo>
                  <a:lnTo>
                    <a:pt x="1206278" y="1518593"/>
                  </a:lnTo>
                  <a:lnTo>
                    <a:pt x="1244632" y="1495633"/>
                  </a:lnTo>
                  <a:lnTo>
                    <a:pt x="1281577" y="1470654"/>
                  </a:lnTo>
                  <a:lnTo>
                    <a:pt x="1317037" y="1443734"/>
                  </a:lnTo>
                  <a:lnTo>
                    <a:pt x="1350937" y="1414948"/>
                  </a:lnTo>
                  <a:lnTo>
                    <a:pt x="1383201" y="1384373"/>
                  </a:lnTo>
                  <a:lnTo>
                    <a:pt x="1413752" y="1352083"/>
                  </a:lnTo>
                  <a:lnTo>
                    <a:pt x="1442515" y="1318155"/>
                  </a:lnTo>
                  <a:lnTo>
                    <a:pt x="1469414" y="1282666"/>
                  </a:lnTo>
                  <a:lnTo>
                    <a:pt x="1494372" y="1245691"/>
                  </a:lnTo>
                  <a:lnTo>
                    <a:pt x="1517315" y="1207307"/>
                  </a:lnTo>
                  <a:lnTo>
                    <a:pt x="1538164" y="1167589"/>
                  </a:lnTo>
                  <a:lnTo>
                    <a:pt x="1556846" y="1126613"/>
                  </a:lnTo>
                  <a:lnTo>
                    <a:pt x="1573283" y="1084456"/>
                  </a:lnTo>
                  <a:lnTo>
                    <a:pt x="1587400" y="1041193"/>
                  </a:lnTo>
                  <a:lnTo>
                    <a:pt x="1599120" y="996901"/>
                  </a:lnTo>
                  <a:lnTo>
                    <a:pt x="1608368" y="951655"/>
                  </a:lnTo>
                  <a:lnTo>
                    <a:pt x="1615068" y="905532"/>
                  </a:lnTo>
                  <a:lnTo>
                    <a:pt x="1619144" y="858608"/>
                  </a:lnTo>
                  <a:lnTo>
                    <a:pt x="1620520" y="810958"/>
                  </a:lnTo>
                  <a:lnTo>
                    <a:pt x="1619144" y="763309"/>
                  </a:lnTo>
                  <a:lnTo>
                    <a:pt x="1615068" y="716386"/>
                  </a:lnTo>
                  <a:lnTo>
                    <a:pt x="1608368" y="670263"/>
                  </a:lnTo>
                  <a:lnTo>
                    <a:pt x="1599120" y="625017"/>
                  </a:lnTo>
                  <a:lnTo>
                    <a:pt x="1587400" y="580724"/>
                  </a:lnTo>
                  <a:lnTo>
                    <a:pt x="1573283" y="537461"/>
                  </a:lnTo>
                  <a:lnTo>
                    <a:pt x="1556846" y="495302"/>
                  </a:lnTo>
                  <a:lnTo>
                    <a:pt x="1538164" y="454325"/>
                  </a:lnTo>
                  <a:lnTo>
                    <a:pt x="1517315" y="414606"/>
                  </a:lnTo>
                  <a:lnTo>
                    <a:pt x="1494372" y="376219"/>
                  </a:lnTo>
                  <a:lnTo>
                    <a:pt x="1469414" y="339242"/>
                  </a:lnTo>
                  <a:lnTo>
                    <a:pt x="1442515" y="303751"/>
                  </a:lnTo>
                  <a:lnTo>
                    <a:pt x="1413752" y="269821"/>
                  </a:lnTo>
                  <a:lnTo>
                    <a:pt x="1383201" y="237529"/>
                  </a:lnTo>
                  <a:lnTo>
                    <a:pt x="1350937" y="206951"/>
                  </a:lnTo>
                  <a:lnTo>
                    <a:pt x="1317037" y="178163"/>
                  </a:lnTo>
                  <a:lnTo>
                    <a:pt x="1281577" y="151240"/>
                  </a:lnTo>
                  <a:lnTo>
                    <a:pt x="1244632" y="126260"/>
                  </a:lnTo>
                  <a:lnTo>
                    <a:pt x="1206278" y="103297"/>
                  </a:lnTo>
                  <a:lnTo>
                    <a:pt x="1166593" y="82429"/>
                  </a:lnTo>
                  <a:lnTo>
                    <a:pt x="1125651" y="63731"/>
                  </a:lnTo>
                  <a:lnTo>
                    <a:pt x="1083528" y="47279"/>
                  </a:lnTo>
                  <a:lnTo>
                    <a:pt x="1040301" y="33149"/>
                  </a:lnTo>
                  <a:lnTo>
                    <a:pt x="996046" y="21418"/>
                  </a:lnTo>
                  <a:lnTo>
                    <a:pt x="950838" y="12162"/>
                  </a:lnTo>
                  <a:lnTo>
                    <a:pt x="904753" y="5456"/>
                  </a:lnTo>
                  <a:lnTo>
                    <a:pt x="857869" y="1376"/>
                  </a:lnTo>
                  <a:lnTo>
                    <a:pt x="810260" y="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" name="object 30">
              <a:extLst>
                <a:ext uri="{FF2B5EF4-FFF2-40B4-BE49-F238E27FC236}">
                  <a16:creationId xmlns:a16="http://schemas.microsoft.com/office/drawing/2014/main" id="{880A76BA-5AB5-9248-94D9-34DFCE8BBFFD}"/>
                </a:ext>
              </a:extLst>
            </p:cNvPr>
            <p:cNvSpPr/>
            <p:nvPr/>
          </p:nvSpPr>
          <p:spPr>
            <a:xfrm>
              <a:off x="648690" y="2466869"/>
              <a:ext cx="753745" cy="754380"/>
            </a:xfrm>
            <a:custGeom>
              <a:avLst/>
              <a:gdLst/>
              <a:ahLst/>
              <a:cxnLst/>
              <a:rect l="l" t="t" r="r" b="b"/>
              <a:pathLst>
                <a:path w="753744" h="754380">
                  <a:moveTo>
                    <a:pt x="376834" y="0"/>
                  </a:moveTo>
                  <a:lnTo>
                    <a:pt x="329563" y="2938"/>
                  </a:lnTo>
                  <a:lnTo>
                    <a:pt x="284045" y="11519"/>
                  </a:lnTo>
                  <a:lnTo>
                    <a:pt x="240632" y="25388"/>
                  </a:lnTo>
                  <a:lnTo>
                    <a:pt x="199679" y="44192"/>
                  </a:lnTo>
                  <a:lnTo>
                    <a:pt x="161537" y="67577"/>
                  </a:lnTo>
                  <a:lnTo>
                    <a:pt x="126560" y="95191"/>
                  </a:lnTo>
                  <a:lnTo>
                    <a:pt x="95101" y="126678"/>
                  </a:lnTo>
                  <a:lnTo>
                    <a:pt x="67514" y="161686"/>
                  </a:lnTo>
                  <a:lnTo>
                    <a:pt x="44150" y="199861"/>
                  </a:lnTo>
                  <a:lnTo>
                    <a:pt x="25364" y="240850"/>
                  </a:lnTo>
                  <a:lnTo>
                    <a:pt x="11508" y="284299"/>
                  </a:lnTo>
                  <a:lnTo>
                    <a:pt x="2935" y="329855"/>
                  </a:lnTo>
                  <a:lnTo>
                    <a:pt x="0" y="377164"/>
                  </a:lnTo>
                  <a:lnTo>
                    <a:pt x="2935" y="424475"/>
                  </a:lnTo>
                  <a:lnTo>
                    <a:pt x="11508" y="470032"/>
                  </a:lnTo>
                  <a:lnTo>
                    <a:pt x="25364" y="513481"/>
                  </a:lnTo>
                  <a:lnTo>
                    <a:pt x="44150" y="554470"/>
                  </a:lnTo>
                  <a:lnTo>
                    <a:pt x="67514" y="592644"/>
                  </a:lnTo>
                  <a:lnTo>
                    <a:pt x="95101" y="627650"/>
                  </a:lnTo>
                  <a:lnTo>
                    <a:pt x="126560" y="659135"/>
                  </a:lnTo>
                  <a:lnTo>
                    <a:pt x="161537" y="686746"/>
                  </a:lnTo>
                  <a:lnTo>
                    <a:pt x="199679" y="710129"/>
                  </a:lnTo>
                  <a:lnTo>
                    <a:pt x="240632" y="728931"/>
                  </a:lnTo>
                  <a:lnTo>
                    <a:pt x="284045" y="742798"/>
                  </a:lnTo>
                  <a:lnTo>
                    <a:pt x="329563" y="751378"/>
                  </a:lnTo>
                  <a:lnTo>
                    <a:pt x="376834" y="754316"/>
                  </a:lnTo>
                  <a:lnTo>
                    <a:pt x="424105" y="751378"/>
                  </a:lnTo>
                  <a:lnTo>
                    <a:pt x="469623" y="742798"/>
                  </a:lnTo>
                  <a:lnTo>
                    <a:pt x="513035" y="728931"/>
                  </a:lnTo>
                  <a:lnTo>
                    <a:pt x="553989" y="710129"/>
                  </a:lnTo>
                  <a:lnTo>
                    <a:pt x="592131" y="686746"/>
                  </a:lnTo>
                  <a:lnTo>
                    <a:pt x="627108" y="659135"/>
                  </a:lnTo>
                  <a:lnTo>
                    <a:pt x="658567" y="627650"/>
                  </a:lnTo>
                  <a:lnTo>
                    <a:pt x="686154" y="592644"/>
                  </a:lnTo>
                  <a:lnTo>
                    <a:pt x="709518" y="554470"/>
                  </a:lnTo>
                  <a:lnTo>
                    <a:pt x="728304" y="513481"/>
                  </a:lnTo>
                  <a:lnTo>
                    <a:pt x="742160" y="470032"/>
                  </a:lnTo>
                  <a:lnTo>
                    <a:pt x="750732" y="424475"/>
                  </a:lnTo>
                  <a:lnTo>
                    <a:pt x="753668" y="377164"/>
                  </a:lnTo>
                  <a:lnTo>
                    <a:pt x="750732" y="329855"/>
                  </a:lnTo>
                  <a:lnTo>
                    <a:pt x="742160" y="284299"/>
                  </a:lnTo>
                  <a:lnTo>
                    <a:pt x="728304" y="240850"/>
                  </a:lnTo>
                  <a:lnTo>
                    <a:pt x="709518" y="199861"/>
                  </a:lnTo>
                  <a:lnTo>
                    <a:pt x="686154" y="161686"/>
                  </a:lnTo>
                  <a:lnTo>
                    <a:pt x="658567" y="126678"/>
                  </a:lnTo>
                  <a:lnTo>
                    <a:pt x="627108" y="95191"/>
                  </a:lnTo>
                  <a:lnTo>
                    <a:pt x="592131" y="67577"/>
                  </a:lnTo>
                  <a:lnTo>
                    <a:pt x="553989" y="44192"/>
                  </a:lnTo>
                  <a:lnTo>
                    <a:pt x="513035" y="25388"/>
                  </a:lnTo>
                  <a:lnTo>
                    <a:pt x="469623" y="11519"/>
                  </a:lnTo>
                  <a:lnTo>
                    <a:pt x="424105" y="2938"/>
                  </a:lnTo>
                  <a:lnTo>
                    <a:pt x="376834" y="0"/>
                  </a:lnTo>
                  <a:close/>
                </a:path>
              </a:pathLst>
            </a:custGeom>
            <a:solidFill>
              <a:srgbClr val="F3BF4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" name="object 31">
              <a:extLst>
                <a:ext uri="{FF2B5EF4-FFF2-40B4-BE49-F238E27FC236}">
                  <a16:creationId xmlns:a16="http://schemas.microsoft.com/office/drawing/2014/main" id="{315F5606-1EBA-0943-9AE3-15A5F6CC6440}"/>
                </a:ext>
              </a:extLst>
            </p:cNvPr>
            <p:cNvSpPr/>
            <p:nvPr/>
          </p:nvSpPr>
          <p:spPr>
            <a:xfrm>
              <a:off x="1631163" y="2466869"/>
              <a:ext cx="753745" cy="754380"/>
            </a:xfrm>
            <a:custGeom>
              <a:avLst/>
              <a:gdLst/>
              <a:ahLst/>
              <a:cxnLst/>
              <a:rect l="l" t="t" r="r" b="b"/>
              <a:pathLst>
                <a:path w="753744" h="754380">
                  <a:moveTo>
                    <a:pt x="376834" y="0"/>
                  </a:moveTo>
                  <a:lnTo>
                    <a:pt x="329563" y="2938"/>
                  </a:lnTo>
                  <a:lnTo>
                    <a:pt x="284045" y="11519"/>
                  </a:lnTo>
                  <a:lnTo>
                    <a:pt x="240632" y="25388"/>
                  </a:lnTo>
                  <a:lnTo>
                    <a:pt x="199679" y="44192"/>
                  </a:lnTo>
                  <a:lnTo>
                    <a:pt x="161537" y="67577"/>
                  </a:lnTo>
                  <a:lnTo>
                    <a:pt x="126560" y="95191"/>
                  </a:lnTo>
                  <a:lnTo>
                    <a:pt x="95101" y="126678"/>
                  </a:lnTo>
                  <a:lnTo>
                    <a:pt x="67514" y="161686"/>
                  </a:lnTo>
                  <a:lnTo>
                    <a:pt x="44150" y="199861"/>
                  </a:lnTo>
                  <a:lnTo>
                    <a:pt x="25364" y="240850"/>
                  </a:lnTo>
                  <a:lnTo>
                    <a:pt x="11508" y="284299"/>
                  </a:lnTo>
                  <a:lnTo>
                    <a:pt x="2935" y="329855"/>
                  </a:lnTo>
                  <a:lnTo>
                    <a:pt x="0" y="377164"/>
                  </a:lnTo>
                  <a:lnTo>
                    <a:pt x="2935" y="424475"/>
                  </a:lnTo>
                  <a:lnTo>
                    <a:pt x="11508" y="470032"/>
                  </a:lnTo>
                  <a:lnTo>
                    <a:pt x="25364" y="513481"/>
                  </a:lnTo>
                  <a:lnTo>
                    <a:pt x="44150" y="554470"/>
                  </a:lnTo>
                  <a:lnTo>
                    <a:pt x="67514" y="592644"/>
                  </a:lnTo>
                  <a:lnTo>
                    <a:pt x="95101" y="627650"/>
                  </a:lnTo>
                  <a:lnTo>
                    <a:pt x="126560" y="659135"/>
                  </a:lnTo>
                  <a:lnTo>
                    <a:pt x="161537" y="686746"/>
                  </a:lnTo>
                  <a:lnTo>
                    <a:pt x="199679" y="710129"/>
                  </a:lnTo>
                  <a:lnTo>
                    <a:pt x="240632" y="728931"/>
                  </a:lnTo>
                  <a:lnTo>
                    <a:pt x="284045" y="742798"/>
                  </a:lnTo>
                  <a:lnTo>
                    <a:pt x="329563" y="751378"/>
                  </a:lnTo>
                  <a:lnTo>
                    <a:pt x="376834" y="754316"/>
                  </a:lnTo>
                  <a:lnTo>
                    <a:pt x="424105" y="751378"/>
                  </a:lnTo>
                  <a:lnTo>
                    <a:pt x="469623" y="742798"/>
                  </a:lnTo>
                  <a:lnTo>
                    <a:pt x="513035" y="728931"/>
                  </a:lnTo>
                  <a:lnTo>
                    <a:pt x="553989" y="710129"/>
                  </a:lnTo>
                  <a:lnTo>
                    <a:pt x="592131" y="686746"/>
                  </a:lnTo>
                  <a:lnTo>
                    <a:pt x="627108" y="659135"/>
                  </a:lnTo>
                  <a:lnTo>
                    <a:pt x="658567" y="627650"/>
                  </a:lnTo>
                  <a:lnTo>
                    <a:pt x="686154" y="592644"/>
                  </a:lnTo>
                  <a:lnTo>
                    <a:pt x="709518" y="554470"/>
                  </a:lnTo>
                  <a:lnTo>
                    <a:pt x="728304" y="513481"/>
                  </a:lnTo>
                  <a:lnTo>
                    <a:pt x="742160" y="470032"/>
                  </a:lnTo>
                  <a:lnTo>
                    <a:pt x="750732" y="424475"/>
                  </a:lnTo>
                  <a:lnTo>
                    <a:pt x="753668" y="377164"/>
                  </a:lnTo>
                  <a:lnTo>
                    <a:pt x="750732" y="329855"/>
                  </a:lnTo>
                  <a:lnTo>
                    <a:pt x="742160" y="284299"/>
                  </a:lnTo>
                  <a:lnTo>
                    <a:pt x="728304" y="240850"/>
                  </a:lnTo>
                  <a:lnTo>
                    <a:pt x="709518" y="199861"/>
                  </a:lnTo>
                  <a:lnTo>
                    <a:pt x="686154" y="161686"/>
                  </a:lnTo>
                  <a:lnTo>
                    <a:pt x="658567" y="126678"/>
                  </a:lnTo>
                  <a:lnTo>
                    <a:pt x="627108" y="95191"/>
                  </a:lnTo>
                  <a:lnTo>
                    <a:pt x="592131" y="67577"/>
                  </a:lnTo>
                  <a:lnTo>
                    <a:pt x="553989" y="44192"/>
                  </a:lnTo>
                  <a:lnTo>
                    <a:pt x="513035" y="25388"/>
                  </a:lnTo>
                  <a:lnTo>
                    <a:pt x="469623" y="11519"/>
                  </a:lnTo>
                  <a:lnTo>
                    <a:pt x="424105" y="2938"/>
                  </a:lnTo>
                  <a:lnTo>
                    <a:pt x="376834" y="0"/>
                  </a:lnTo>
                  <a:close/>
                </a:path>
              </a:pathLst>
            </a:custGeom>
            <a:solidFill>
              <a:srgbClr val="75777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" name="object 32">
              <a:extLst>
                <a:ext uri="{FF2B5EF4-FFF2-40B4-BE49-F238E27FC236}">
                  <a16:creationId xmlns:a16="http://schemas.microsoft.com/office/drawing/2014/main" id="{9A936BD2-5A6A-6A47-A454-3AE596906789}"/>
                </a:ext>
              </a:extLst>
            </p:cNvPr>
            <p:cNvSpPr/>
            <p:nvPr/>
          </p:nvSpPr>
          <p:spPr>
            <a:xfrm>
              <a:off x="3596109" y="2466869"/>
              <a:ext cx="753745" cy="754380"/>
            </a:xfrm>
            <a:custGeom>
              <a:avLst/>
              <a:gdLst/>
              <a:ahLst/>
              <a:cxnLst/>
              <a:rect l="l" t="t" r="r" b="b"/>
              <a:pathLst>
                <a:path w="753745" h="754380">
                  <a:moveTo>
                    <a:pt x="376834" y="0"/>
                  </a:moveTo>
                  <a:lnTo>
                    <a:pt x="329563" y="2938"/>
                  </a:lnTo>
                  <a:lnTo>
                    <a:pt x="284045" y="11519"/>
                  </a:lnTo>
                  <a:lnTo>
                    <a:pt x="240632" y="25388"/>
                  </a:lnTo>
                  <a:lnTo>
                    <a:pt x="199679" y="44192"/>
                  </a:lnTo>
                  <a:lnTo>
                    <a:pt x="161537" y="67577"/>
                  </a:lnTo>
                  <a:lnTo>
                    <a:pt x="126560" y="95191"/>
                  </a:lnTo>
                  <a:lnTo>
                    <a:pt x="95101" y="126678"/>
                  </a:lnTo>
                  <a:lnTo>
                    <a:pt x="67514" y="161686"/>
                  </a:lnTo>
                  <a:lnTo>
                    <a:pt x="44150" y="199861"/>
                  </a:lnTo>
                  <a:lnTo>
                    <a:pt x="25364" y="240850"/>
                  </a:lnTo>
                  <a:lnTo>
                    <a:pt x="11508" y="284299"/>
                  </a:lnTo>
                  <a:lnTo>
                    <a:pt x="2935" y="329855"/>
                  </a:lnTo>
                  <a:lnTo>
                    <a:pt x="0" y="377164"/>
                  </a:lnTo>
                  <a:lnTo>
                    <a:pt x="2935" y="424475"/>
                  </a:lnTo>
                  <a:lnTo>
                    <a:pt x="11508" y="470032"/>
                  </a:lnTo>
                  <a:lnTo>
                    <a:pt x="25364" y="513481"/>
                  </a:lnTo>
                  <a:lnTo>
                    <a:pt x="44150" y="554470"/>
                  </a:lnTo>
                  <a:lnTo>
                    <a:pt x="67514" y="592644"/>
                  </a:lnTo>
                  <a:lnTo>
                    <a:pt x="95101" y="627650"/>
                  </a:lnTo>
                  <a:lnTo>
                    <a:pt x="126560" y="659135"/>
                  </a:lnTo>
                  <a:lnTo>
                    <a:pt x="161537" y="686746"/>
                  </a:lnTo>
                  <a:lnTo>
                    <a:pt x="199679" y="710129"/>
                  </a:lnTo>
                  <a:lnTo>
                    <a:pt x="240632" y="728931"/>
                  </a:lnTo>
                  <a:lnTo>
                    <a:pt x="284045" y="742798"/>
                  </a:lnTo>
                  <a:lnTo>
                    <a:pt x="329563" y="751378"/>
                  </a:lnTo>
                  <a:lnTo>
                    <a:pt x="376834" y="754316"/>
                  </a:lnTo>
                  <a:lnTo>
                    <a:pt x="424105" y="751378"/>
                  </a:lnTo>
                  <a:lnTo>
                    <a:pt x="469623" y="742798"/>
                  </a:lnTo>
                  <a:lnTo>
                    <a:pt x="513035" y="728931"/>
                  </a:lnTo>
                  <a:lnTo>
                    <a:pt x="553989" y="710129"/>
                  </a:lnTo>
                  <a:lnTo>
                    <a:pt x="592131" y="686746"/>
                  </a:lnTo>
                  <a:lnTo>
                    <a:pt x="627108" y="659135"/>
                  </a:lnTo>
                  <a:lnTo>
                    <a:pt x="658567" y="627650"/>
                  </a:lnTo>
                  <a:lnTo>
                    <a:pt x="686154" y="592644"/>
                  </a:lnTo>
                  <a:lnTo>
                    <a:pt x="709518" y="554470"/>
                  </a:lnTo>
                  <a:lnTo>
                    <a:pt x="728304" y="513481"/>
                  </a:lnTo>
                  <a:lnTo>
                    <a:pt x="742160" y="470032"/>
                  </a:lnTo>
                  <a:lnTo>
                    <a:pt x="750732" y="424475"/>
                  </a:lnTo>
                  <a:lnTo>
                    <a:pt x="753668" y="377164"/>
                  </a:lnTo>
                  <a:lnTo>
                    <a:pt x="750732" y="329855"/>
                  </a:lnTo>
                  <a:lnTo>
                    <a:pt x="742160" y="284299"/>
                  </a:lnTo>
                  <a:lnTo>
                    <a:pt x="728304" y="240850"/>
                  </a:lnTo>
                  <a:lnTo>
                    <a:pt x="709518" y="199861"/>
                  </a:lnTo>
                  <a:lnTo>
                    <a:pt x="686154" y="161686"/>
                  </a:lnTo>
                  <a:lnTo>
                    <a:pt x="658567" y="126678"/>
                  </a:lnTo>
                  <a:lnTo>
                    <a:pt x="627108" y="95191"/>
                  </a:lnTo>
                  <a:lnTo>
                    <a:pt x="592131" y="67577"/>
                  </a:lnTo>
                  <a:lnTo>
                    <a:pt x="553989" y="44192"/>
                  </a:lnTo>
                  <a:lnTo>
                    <a:pt x="513035" y="25388"/>
                  </a:lnTo>
                  <a:lnTo>
                    <a:pt x="469623" y="11519"/>
                  </a:lnTo>
                  <a:lnTo>
                    <a:pt x="424105" y="2938"/>
                  </a:lnTo>
                  <a:lnTo>
                    <a:pt x="376834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" name="object 33">
              <a:extLst>
                <a:ext uri="{FF2B5EF4-FFF2-40B4-BE49-F238E27FC236}">
                  <a16:creationId xmlns:a16="http://schemas.microsoft.com/office/drawing/2014/main" id="{BE34E2D0-B7E9-2C40-81BF-C98314EF468A}"/>
                </a:ext>
              </a:extLst>
            </p:cNvPr>
            <p:cNvSpPr/>
            <p:nvPr/>
          </p:nvSpPr>
          <p:spPr>
            <a:xfrm>
              <a:off x="5561054" y="2466869"/>
              <a:ext cx="753745" cy="754380"/>
            </a:xfrm>
            <a:custGeom>
              <a:avLst/>
              <a:gdLst/>
              <a:ahLst/>
              <a:cxnLst/>
              <a:rect l="l" t="t" r="r" b="b"/>
              <a:pathLst>
                <a:path w="753745" h="754380">
                  <a:moveTo>
                    <a:pt x="376834" y="0"/>
                  </a:moveTo>
                  <a:lnTo>
                    <a:pt x="329563" y="2938"/>
                  </a:lnTo>
                  <a:lnTo>
                    <a:pt x="284045" y="11519"/>
                  </a:lnTo>
                  <a:lnTo>
                    <a:pt x="240632" y="25388"/>
                  </a:lnTo>
                  <a:lnTo>
                    <a:pt x="199679" y="44192"/>
                  </a:lnTo>
                  <a:lnTo>
                    <a:pt x="161537" y="67577"/>
                  </a:lnTo>
                  <a:lnTo>
                    <a:pt x="126560" y="95191"/>
                  </a:lnTo>
                  <a:lnTo>
                    <a:pt x="95101" y="126678"/>
                  </a:lnTo>
                  <a:lnTo>
                    <a:pt x="67514" y="161686"/>
                  </a:lnTo>
                  <a:lnTo>
                    <a:pt x="44150" y="199861"/>
                  </a:lnTo>
                  <a:lnTo>
                    <a:pt x="25364" y="240850"/>
                  </a:lnTo>
                  <a:lnTo>
                    <a:pt x="11508" y="284299"/>
                  </a:lnTo>
                  <a:lnTo>
                    <a:pt x="2935" y="329855"/>
                  </a:lnTo>
                  <a:lnTo>
                    <a:pt x="0" y="377164"/>
                  </a:lnTo>
                  <a:lnTo>
                    <a:pt x="2935" y="424475"/>
                  </a:lnTo>
                  <a:lnTo>
                    <a:pt x="11508" y="470032"/>
                  </a:lnTo>
                  <a:lnTo>
                    <a:pt x="25364" y="513481"/>
                  </a:lnTo>
                  <a:lnTo>
                    <a:pt x="44150" y="554470"/>
                  </a:lnTo>
                  <a:lnTo>
                    <a:pt x="67514" y="592644"/>
                  </a:lnTo>
                  <a:lnTo>
                    <a:pt x="95101" y="627650"/>
                  </a:lnTo>
                  <a:lnTo>
                    <a:pt x="126560" y="659135"/>
                  </a:lnTo>
                  <a:lnTo>
                    <a:pt x="161537" y="686746"/>
                  </a:lnTo>
                  <a:lnTo>
                    <a:pt x="199679" y="710129"/>
                  </a:lnTo>
                  <a:lnTo>
                    <a:pt x="240632" y="728931"/>
                  </a:lnTo>
                  <a:lnTo>
                    <a:pt x="284045" y="742798"/>
                  </a:lnTo>
                  <a:lnTo>
                    <a:pt x="329563" y="751378"/>
                  </a:lnTo>
                  <a:lnTo>
                    <a:pt x="376834" y="754316"/>
                  </a:lnTo>
                  <a:lnTo>
                    <a:pt x="424105" y="751378"/>
                  </a:lnTo>
                  <a:lnTo>
                    <a:pt x="469623" y="742798"/>
                  </a:lnTo>
                  <a:lnTo>
                    <a:pt x="513035" y="728931"/>
                  </a:lnTo>
                  <a:lnTo>
                    <a:pt x="553989" y="710129"/>
                  </a:lnTo>
                  <a:lnTo>
                    <a:pt x="592131" y="686746"/>
                  </a:lnTo>
                  <a:lnTo>
                    <a:pt x="627108" y="659135"/>
                  </a:lnTo>
                  <a:lnTo>
                    <a:pt x="658567" y="627650"/>
                  </a:lnTo>
                  <a:lnTo>
                    <a:pt x="686154" y="592644"/>
                  </a:lnTo>
                  <a:lnTo>
                    <a:pt x="709518" y="554470"/>
                  </a:lnTo>
                  <a:lnTo>
                    <a:pt x="728304" y="513481"/>
                  </a:lnTo>
                  <a:lnTo>
                    <a:pt x="742160" y="470032"/>
                  </a:lnTo>
                  <a:lnTo>
                    <a:pt x="750732" y="424475"/>
                  </a:lnTo>
                  <a:lnTo>
                    <a:pt x="753668" y="377164"/>
                  </a:lnTo>
                  <a:lnTo>
                    <a:pt x="750732" y="329855"/>
                  </a:lnTo>
                  <a:lnTo>
                    <a:pt x="742160" y="284299"/>
                  </a:lnTo>
                  <a:lnTo>
                    <a:pt x="728304" y="240850"/>
                  </a:lnTo>
                  <a:lnTo>
                    <a:pt x="709518" y="199861"/>
                  </a:lnTo>
                  <a:lnTo>
                    <a:pt x="686154" y="161686"/>
                  </a:lnTo>
                  <a:lnTo>
                    <a:pt x="658567" y="126678"/>
                  </a:lnTo>
                  <a:lnTo>
                    <a:pt x="627108" y="95191"/>
                  </a:lnTo>
                  <a:lnTo>
                    <a:pt x="592131" y="67577"/>
                  </a:lnTo>
                  <a:lnTo>
                    <a:pt x="553989" y="44192"/>
                  </a:lnTo>
                  <a:lnTo>
                    <a:pt x="513035" y="25388"/>
                  </a:lnTo>
                  <a:lnTo>
                    <a:pt x="469623" y="11519"/>
                  </a:lnTo>
                  <a:lnTo>
                    <a:pt x="424105" y="2938"/>
                  </a:lnTo>
                  <a:lnTo>
                    <a:pt x="376834" y="0"/>
                  </a:lnTo>
                  <a:close/>
                </a:path>
              </a:pathLst>
            </a:custGeom>
            <a:solidFill>
              <a:srgbClr val="B43D8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34">
              <a:extLst>
                <a:ext uri="{FF2B5EF4-FFF2-40B4-BE49-F238E27FC236}">
                  <a16:creationId xmlns:a16="http://schemas.microsoft.com/office/drawing/2014/main" id="{0A44BE1D-029B-8B41-9921-985C32E96091}"/>
                </a:ext>
              </a:extLst>
            </p:cNvPr>
            <p:cNvSpPr/>
            <p:nvPr/>
          </p:nvSpPr>
          <p:spPr>
            <a:xfrm>
              <a:off x="6543527" y="2466869"/>
              <a:ext cx="753745" cy="754380"/>
            </a:xfrm>
            <a:custGeom>
              <a:avLst/>
              <a:gdLst/>
              <a:ahLst/>
              <a:cxnLst/>
              <a:rect l="l" t="t" r="r" b="b"/>
              <a:pathLst>
                <a:path w="753745" h="754380">
                  <a:moveTo>
                    <a:pt x="376834" y="0"/>
                  </a:moveTo>
                  <a:lnTo>
                    <a:pt x="329563" y="2938"/>
                  </a:lnTo>
                  <a:lnTo>
                    <a:pt x="284045" y="11519"/>
                  </a:lnTo>
                  <a:lnTo>
                    <a:pt x="240632" y="25388"/>
                  </a:lnTo>
                  <a:lnTo>
                    <a:pt x="199679" y="44192"/>
                  </a:lnTo>
                  <a:lnTo>
                    <a:pt x="161537" y="67577"/>
                  </a:lnTo>
                  <a:lnTo>
                    <a:pt x="126560" y="95191"/>
                  </a:lnTo>
                  <a:lnTo>
                    <a:pt x="95101" y="126678"/>
                  </a:lnTo>
                  <a:lnTo>
                    <a:pt x="67514" y="161686"/>
                  </a:lnTo>
                  <a:lnTo>
                    <a:pt x="44150" y="199861"/>
                  </a:lnTo>
                  <a:lnTo>
                    <a:pt x="25364" y="240850"/>
                  </a:lnTo>
                  <a:lnTo>
                    <a:pt x="11508" y="284299"/>
                  </a:lnTo>
                  <a:lnTo>
                    <a:pt x="2935" y="329855"/>
                  </a:lnTo>
                  <a:lnTo>
                    <a:pt x="0" y="377164"/>
                  </a:lnTo>
                  <a:lnTo>
                    <a:pt x="2935" y="424475"/>
                  </a:lnTo>
                  <a:lnTo>
                    <a:pt x="11508" y="470032"/>
                  </a:lnTo>
                  <a:lnTo>
                    <a:pt x="25364" y="513481"/>
                  </a:lnTo>
                  <a:lnTo>
                    <a:pt x="44150" y="554470"/>
                  </a:lnTo>
                  <a:lnTo>
                    <a:pt x="67514" y="592644"/>
                  </a:lnTo>
                  <a:lnTo>
                    <a:pt x="95101" y="627650"/>
                  </a:lnTo>
                  <a:lnTo>
                    <a:pt x="126560" y="659135"/>
                  </a:lnTo>
                  <a:lnTo>
                    <a:pt x="161537" y="686746"/>
                  </a:lnTo>
                  <a:lnTo>
                    <a:pt x="199679" y="710129"/>
                  </a:lnTo>
                  <a:lnTo>
                    <a:pt x="240632" y="728931"/>
                  </a:lnTo>
                  <a:lnTo>
                    <a:pt x="284045" y="742798"/>
                  </a:lnTo>
                  <a:lnTo>
                    <a:pt x="329563" y="751378"/>
                  </a:lnTo>
                  <a:lnTo>
                    <a:pt x="376834" y="754316"/>
                  </a:lnTo>
                  <a:lnTo>
                    <a:pt x="424105" y="751378"/>
                  </a:lnTo>
                  <a:lnTo>
                    <a:pt x="469623" y="742798"/>
                  </a:lnTo>
                  <a:lnTo>
                    <a:pt x="513035" y="728931"/>
                  </a:lnTo>
                  <a:lnTo>
                    <a:pt x="553989" y="710129"/>
                  </a:lnTo>
                  <a:lnTo>
                    <a:pt x="592131" y="686746"/>
                  </a:lnTo>
                  <a:lnTo>
                    <a:pt x="627108" y="659135"/>
                  </a:lnTo>
                  <a:lnTo>
                    <a:pt x="658567" y="627650"/>
                  </a:lnTo>
                  <a:lnTo>
                    <a:pt x="686154" y="592644"/>
                  </a:lnTo>
                  <a:lnTo>
                    <a:pt x="709518" y="554470"/>
                  </a:lnTo>
                  <a:lnTo>
                    <a:pt x="728304" y="513481"/>
                  </a:lnTo>
                  <a:lnTo>
                    <a:pt x="742160" y="470032"/>
                  </a:lnTo>
                  <a:lnTo>
                    <a:pt x="750732" y="424475"/>
                  </a:lnTo>
                  <a:lnTo>
                    <a:pt x="753668" y="377164"/>
                  </a:lnTo>
                  <a:lnTo>
                    <a:pt x="750732" y="329855"/>
                  </a:lnTo>
                  <a:lnTo>
                    <a:pt x="742160" y="284299"/>
                  </a:lnTo>
                  <a:lnTo>
                    <a:pt x="728304" y="240850"/>
                  </a:lnTo>
                  <a:lnTo>
                    <a:pt x="709518" y="199861"/>
                  </a:lnTo>
                  <a:lnTo>
                    <a:pt x="686154" y="161686"/>
                  </a:lnTo>
                  <a:lnTo>
                    <a:pt x="658567" y="126678"/>
                  </a:lnTo>
                  <a:lnTo>
                    <a:pt x="627108" y="95191"/>
                  </a:lnTo>
                  <a:lnTo>
                    <a:pt x="592131" y="67577"/>
                  </a:lnTo>
                  <a:lnTo>
                    <a:pt x="553989" y="44192"/>
                  </a:lnTo>
                  <a:lnTo>
                    <a:pt x="513035" y="25388"/>
                  </a:lnTo>
                  <a:lnTo>
                    <a:pt x="469623" y="11519"/>
                  </a:lnTo>
                  <a:lnTo>
                    <a:pt x="424105" y="2938"/>
                  </a:lnTo>
                  <a:lnTo>
                    <a:pt x="376834" y="0"/>
                  </a:lnTo>
                  <a:close/>
                </a:path>
              </a:pathLst>
            </a:custGeom>
            <a:solidFill>
              <a:srgbClr val="75777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5" name="object 35">
            <a:extLst>
              <a:ext uri="{FF2B5EF4-FFF2-40B4-BE49-F238E27FC236}">
                <a16:creationId xmlns:a16="http://schemas.microsoft.com/office/drawing/2014/main" id="{FD588EE9-A784-C849-AB0C-4DC7A253BE84}"/>
              </a:ext>
            </a:extLst>
          </p:cNvPr>
          <p:cNvSpPr/>
          <p:nvPr/>
        </p:nvSpPr>
        <p:spPr>
          <a:xfrm>
            <a:off x="1041166" y="4210221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75777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6" name="object 36">
            <a:extLst>
              <a:ext uri="{FF2B5EF4-FFF2-40B4-BE49-F238E27FC236}">
                <a16:creationId xmlns:a16="http://schemas.microsoft.com/office/drawing/2014/main" id="{B7AD5BED-C741-6E47-BD2F-5CE5B1BF605C}"/>
              </a:ext>
            </a:extLst>
          </p:cNvPr>
          <p:cNvSpPr/>
          <p:nvPr/>
        </p:nvSpPr>
        <p:spPr>
          <a:xfrm>
            <a:off x="284265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715FA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7" name="object 37">
            <a:extLst>
              <a:ext uri="{FF2B5EF4-FFF2-40B4-BE49-F238E27FC236}">
                <a16:creationId xmlns:a16="http://schemas.microsoft.com/office/drawing/2014/main" id="{9BC8D2D4-3C8F-A04D-9B83-577B7B552237}"/>
              </a:ext>
            </a:extLst>
          </p:cNvPr>
          <p:cNvSpPr/>
          <p:nvPr/>
        </p:nvSpPr>
        <p:spPr>
          <a:xfrm>
            <a:off x="1041166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8" name="object 38">
            <a:extLst>
              <a:ext uri="{FF2B5EF4-FFF2-40B4-BE49-F238E27FC236}">
                <a16:creationId xmlns:a16="http://schemas.microsoft.com/office/drawing/2014/main" id="{C81A53A7-EA21-7740-B627-246BEF1B5A0D}"/>
              </a:ext>
            </a:extLst>
          </p:cNvPr>
          <p:cNvSpPr/>
          <p:nvPr/>
        </p:nvSpPr>
        <p:spPr>
          <a:xfrm>
            <a:off x="1798067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715FA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9" name="object 39">
            <a:extLst>
              <a:ext uri="{FF2B5EF4-FFF2-40B4-BE49-F238E27FC236}">
                <a16:creationId xmlns:a16="http://schemas.microsoft.com/office/drawing/2014/main" id="{874F171D-0F79-5945-A448-69C170F7BE3F}"/>
              </a:ext>
            </a:extLst>
          </p:cNvPr>
          <p:cNvSpPr/>
          <p:nvPr/>
        </p:nvSpPr>
        <p:spPr>
          <a:xfrm>
            <a:off x="3690317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75777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60" name="object 40">
            <a:extLst>
              <a:ext uri="{FF2B5EF4-FFF2-40B4-BE49-F238E27FC236}">
                <a16:creationId xmlns:a16="http://schemas.microsoft.com/office/drawing/2014/main" id="{246A2A17-93DB-124E-A91A-1A54E2C035E5}"/>
              </a:ext>
            </a:extLst>
          </p:cNvPr>
          <p:cNvGrpSpPr/>
          <p:nvPr/>
        </p:nvGrpSpPr>
        <p:grpSpPr>
          <a:xfrm>
            <a:off x="2600937" y="2454169"/>
            <a:ext cx="779145" cy="779780"/>
            <a:chOff x="2600937" y="2454169"/>
            <a:chExt cx="779145" cy="779780"/>
          </a:xfrm>
        </p:grpSpPr>
        <p:sp>
          <p:nvSpPr>
            <p:cNvPr id="61" name="object 41">
              <a:extLst>
                <a:ext uri="{FF2B5EF4-FFF2-40B4-BE49-F238E27FC236}">
                  <a16:creationId xmlns:a16="http://schemas.microsoft.com/office/drawing/2014/main" id="{4C3B2C61-C7CD-3940-82AA-4AF1813047D2}"/>
                </a:ext>
              </a:extLst>
            </p:cNvPr>
            <p:cNvSpPr/>
            <p:nvPr/>
          </p:nvSpPr>
          <p:spPr>
            <a:xfrm>
              <a:off x="2613637" y="2466869"/>
              <a:ext cx="753745" cy="754380"/>
            </a:xfrm>
            <a:custGeom>
              <a:avLst/>
              <a:gdLst/>
              <a:ahLst/>
              <a:cxnLst/>
              <a:rect l="l" t="t" r="r" b="b"/>
              <a:pathLst>
                <a:path w="753745" h="754380">
                  <a:moveTo>
                    <a:pt x="376834" y="0"/>
                  </a:moveTo>
                  <a:lnTo>
                    <a:pt x="329563" y="2938"/>
                  </a:lnTo>
                  <a:lnTo>
                    <a:pt x="284045" y="11519"/>
                  </a:lnTo>
                  <a:lnTo>
                    <a:pt x="240632" y="25388"/>
                  </a:lnTo>
                  <a:lnTo>
                    <a:pt x="199679" y="44192"/>
                  </a:lnTo>
                  <a:lnTo>
                    <a:pt x="161537" y="67577"/>
                  </a:lnTo>
                  <a:lnTo>
                    <a:pt x="126560" y="95191"/>
                  </a:lnTo>
                  <a:lnTo>
                    <a:pt x="95101" y="126678"/>
                  </a:lnTo>
                  <a:lnTo>
                    <a:pt x="67514" y="161686"/>
                  </a:lnTo>
                  <a:lnTo>
                    <a:pt x="44150" y="199861"/>
                  </a:lnTo>
                  <a:lnTo>
                    <a:pt x="25364" y="240850"/>
                  </a:lnTo>
                  <a:lnTo>
                    <a:pt x="11508" y="284299"/>
                  </a:lnTo>
                  <a:lnTo>
                    <a:pt x="2935" y="329855"/>
                  </a:lnTo>
                  <a:lnTo>
                    <a:pt x="0" y="377164"/>
                  </a:lnTo>
                  <a:lnTo>
                    <a:pt x="2935" y="424475"/>
                  </a:lnTo>
                  <a:lnTo>
                    <a:pt x="11508" y="470032"/>
                  </a:lnTo>
                  <a:lnTo>
                    <a:pt x="25364" y="513481"/>
                  </a:lnTo>
                  <a:lnTo>
                    <a:pt x="44150" y="554470"/>
                  </a:lnTo>
                  <a:lnTo>
                    <a:pt x="67514" y="592644"/>
                  </a:lnTo>
                  <a:lnTo>
                    <a:pt x="95101" y="627650"/>
                  </a:lnTo>
                  <a:lnTo>
                    <a:pt x="126560" y="659135"/>
                  </a:lnTo>
                  <a:lnTo>
                    <a:pt x="161537" y="686746"/>
                  </a:lnTo>
                  <a:lnTo>
                    <a:pt x="199679" y="710129"/>
                  </a:lnTo>
                  <a:lnTo>
                    <a:pt x="240632" y="728931"/>
                  </a:lnTo>
                  <a:lnTo>
                    <a:pt x="284045" y="742798"/>
                  </a:lnTo>
                  <a:lnTo>
                    <a:pt x="329563" y="751378"/>
                  </a:lnTo>
                  <a:lnTo>
                    <a:pt x="376834" y="754316"/>
                  </a:lnTo>
                  <a:lnTo>
                    <a:pt x="424105" y="751378"/>
                  </a:lnTo>
                  <a:lnTo>
                    <a:pt x="469623" y="742798"/>
                  </a:lnTo>
                  <a:lnTo>
                    <a:pt x="513035" y="728931"/>
                  </a:lnTo>
                  <a:lnTo>
                    <a:pt x="553989" y="710129"/>
                  </a:lnTo>
                  <a:lnTo>
                    <a:pt x="592131" y="686746"/>
                  </a:lnTo>
                  <a:lnTo>
                    <a:pt x="627108" y="659135"/>
                  </a:lnTo>
                  <a:lnTo>
                    <a:pt x="658567" y="627650"/>
                  </a:lnTo>
                  <a:lnTo>
                    <a:pt x="686154" y="592644"/>
                  </a:lnTo>
                  <a:lnTo>
                    <a:pt x="709518" y="554470"/>
                  </a:lnTo>
                  <a:lnTo>
                    <a:pt x="728304" y="513481"/>
                  </a:lnTo>
                  <a:lnTo>
                    <a:pt x="742160" y="470032"/>
                  </a:lnTo>
                  <a:lnTo>
                    <a:pt x="750732" y="424475"/>
                  </a:lnTo>
                  <a:lnTo>
                    <a:pt x="753668" y="377164"/>
                  </a:lnTo>
                  <a:lnTo>
                    <a:pt x="750732" y="329855"/>
                  </a:lnTo>
                  <a:lnTo>
                    <a:pt x="742160" y="284299"/>
                  </a:lnTo>
                  <a:lnTo>
                    <a:pt x="728304" y="240850"/>
                  </a:lnTo>
                  <a:lnTo>
                    <a:pt x="709518" y="199861"/>
                  </a:lnTo>
                  <a:lnTo>
                    <a:pt x="686154" y="161686"/>
                  </a:lnTo>
                  <a:lnTo>
                    <a:pt x="658567" y="126678"/>
                  </a:lnTo>
                  <a:lnTo>
                    <a:pt x="627108" y="95191"/>
                  </a:lnTo>
                  <a:lnTo>
                    <a:pt x="592131" y="67577"/>
                  </a:lnTo>
                  <a:lnTo>
                    <a:pt x="553989" y="44192"/>
                  </a:lnTo>
                  <a:lnTo>
                    <a:pt x="513035" y="25388"/>
                  </a:lnTo>
                  <a:lnTo>
                    <a:pt x="469623" y="11519"/>
                  </a:lnTo>
                  <a:lnTo>
                    <a:pt x="424105" y="2938"/>
                  </a:lnTo>
                  <a:lnTo>
                    <a:pt x="3768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2" name="object 42">
              <a:extLst>
                <a:ext uri="{FF2B5EF4-FFF2-40B4-BE49-F238E27FC236}">
                  <a16:creationId xmlns:a16="http://schemas.microsoft.com/office/drawing/2014/main" id="{B85A5B3A-486B-B84F-B63A-C0D897727D4F}"/>
                </a:ext>
              </a:extLst>
            </p:cNvPr>
            <p:cNvSpPr/>
            <p:nvPr/>
          </p:nvSpPr>
          <p:spPr>
            <a:xfrm>
              <a:off x="2613637" y="2466869"/>
              <a:ext cx="753745" cy="754380"/>
            </a:xfrm>
            <a:custGeom>
              <a:avLst/>
              <a:gdLst/>
              <a:ahLst/>
              <a:cxnLst/>
              <a:rect l="l" t="t" r="r" b="b"/>
              <a:pathLst>
                <a:path w="753745" h="754380">
                  <a:moveTo>
                    <a:pt x="376834" y="754316"/>
                  </a:moveTo>
                  <a:lnTo>
                    <a:pt x="424105" y="751378"/>
                  </a:lnTo>
                  <a:lnTo>
                    <a:pt x="469623" y="742798"/>
                  </a:lnTo>
                  <a:lnTo>
                    <a:pt x="513035" y="728931"/>
                  </a:lnTo>
                  <a:lnTo>
                    <a:pt x="553989" y="710129"/>
                  </a:lnTo>
                  <a:lnTo>
                    <a:pt x="592131" y="686746"/>
                  </a:lnTo>
                  <a:lnTo>
                    <a:pt x="627108" y="659135"/>
                  </a:lnTo>
                  <a:lnTo>
                    <a:pt x="658567" y="627650"/>
                  </a:lnTo>
                  <a:lnTo>
                    <a:pt x="686154" y="592644"/>
                  </a:lnTo>
                  <a:lnTo>
                    <a:pt x="709518" y="554470"/>
                  </a:lnTo>
                  <a:lnTo>
                    <a:pt x="728304" y="513481"/>
                  </a:lnTo>
                  <a:lnTo>
                    <a:pt x="742160" y="470032"/>
                  </a:lnTo>
                  <a:lnTo>
                    <a:pt x="750732" y="424475"/>
                  </a:lnTo>
                  <a:lnTo>
                    <a:pt x="753668" y="377164"/>
                  </a:lnTo>
                  <a:lnTo>
                    <a:pt x="750732" y="329855"/>
                  </a:lnTo>
                  <a:lnTo>
                    <a:pt x="742160" y="284299"/>
                  </a:lnTo>
                  <a:lnTo>
                    <a:pt x="728304" y="240850"/>
                  </a:lnTo>
                  <a:lnTo>
                    <a:pt x="709518" y="199861"/>
                  </a:lnTo>
                  <a:lnTo>
                    <a:pt x="686154" y="161686"/>
                  </a:lnTo>
                  <a:lnTo>
                    <a:pt x="658567" y="126678"/>
                  </a:lnTo>
                  <a:lnTo>
                    <a:pt x="627108" y="95191"/>
                  </a:lnTo>
                  <a:lnTo>
                    <a:pt x="592131" y="67577"/>
                  </a:lnTo>
                  <a:lnTo>
                    <a:pt x="553989" y="44192"/>
                  </a:lnTo>
                  <a:lnTo>
                    <a:pt x="513035" y="25388"/>
                  </a:lnTo>
                  <a:lnTo>
                    <a:pt x="469623" y="11519"/>
                  </a:lnTo>
                  <a:lnTo>
                    <a:pt x="424105" y="2938"/>
                  </a:lnTo>
                  <a:lnTo>
                    <a:pt x="376834" y="0"/>
                  </a:lnTo>
                  <a:lnTo>
                    <a:pt x="329563" y="2938"/>
                  </a:lnTo>
                  <a:lnTo>
                    <a:pt x="284045" y="11519"/>
                  </a:lnTo>
                  <a:lnTo>
                    <a:pt x="240632" y="25388"/>
                  </a:lnTo>
                  <a:lnTo>
                    <a:pt x="199679" y="44192"/>
                  </a:lnTo>
                  <a:lnTo>
                    <a:pt x="161537" y="67577"/>
                  </a:lnTo>
                  <a:lnTo>
                    <a:pt x="126560" y="95191"/>
                  </a:lnTo>
                  <a:lnTo>
                    <a:pt x="95101" y="126678"/>
                  </a:lnTo>
                  <a:lnTo>
                    <a:pt x="67514" y="161686"/>
                  </a:lnTo>
                  <a:lnTo>
                    <a:pt x="44150" y="199861"/>
                  </a:lnTo>
                  <a:lnTo>
                    <a:pt x="25364" y="240850"/>
                  </a:lnTo>
                  <a:lnTo>
                    <a:pt x="11508" y="284299"/>
                  </a:lnTo>
                  <a:lnTo>
                    <a:pt x="2935" y="329855"/>
                  </a:lnTo>
                  <a:lnTo>
                    <a:pt x="0" y="377164"/>
                  </a:lnTo>
                  <a:lnTo>
                    <a:pt x="2935" y="424475"/>
                  </a:lnTo>
                  <a:lnTo>
                    <a:pt x="11508" y="470032"/>
                  </a:lnTo>
                  <a:lnTo>
                    <a:pt x="25364" y="513481"/>
                  </a:lnTo>
                  <a:lnTo>
                    <a:pt x="44150" y="554470"/>
                  </a:lnTo>
                  <a:lnTo>
                    <a:pt x="67514" y="592644"/>
                  </a:lnTo>
                  <a:lnTo>
                    <a:pt x="95101" y="627650"/>
                  </a:lnTo>
                  <a:lnTo>
                    <a:pt x="126560" y="659135"/>
                  </a:lnTo>
                  <a:lnTo>
                    <a:pt x="161537" y="686746"/>
                  </a:lnTo>
                  <a:lnTo>
                    <a:pt x="199679" y="710129"/>
                  </a:lnTo>
                  <a:lnTo>
                    <a:pt x="240632" y="728931"/>
                  </a:lnTo>
                  <a:lnTo>
                    <a:pt x="284045" y="742798"/>
                  </a:lnTo>
                  <a:lnTo>
                    <a:pt x="329563" y="751378"/>
                  </a:lnTo>
                  <a:lnTo>
                    <a:pt x="376834" y="754316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3" name="object 43">
            <a:extLst>
              <a:ext uri="{FF2B5EF4-FFF2-40B4-BE49-F238E27FC236}">
                <a16:creationId xmlns:a16="http://schemas.microsoft.com/office/drawing/2014/main" id="{3B6E3EF2-E163-F844-B1BA-4362B1016573}"/>
              </a:ext>
            </a:extLst>
          </p:cNvPr>
          <p:cNvGrpSpPr/>
          <p:nvPr/>
        </p:nvGrpSpPr>
        <p:grpSpPr>
          <a:xfrm>
            <a:off x="4565882" y="2454169"/>
            <a:ext cx="779145" cy="779780"/>
            <a:chOff x="4565882" y="2454169"/>
            <a:chExt cx="779145" cy="779780"/>
          </a:xfrm>
        </p:grpSpPr>
        <p:sp>
          <p:nvSpPr>
            <p:cNvPr id="64" name="object 44">
              <a:extLst>
                <a:ext uri="{FF2B5EF4-FFF2-40B4-BE49-F238E27FC236}">
                  <a16:creationId xmlns:a16="http://schemas.microsoft.com/office/drawing/2014/main" id="{B56B11BB-5332-7E47-A6CB-A2B1EAF1D2BA}"/>
                </a:ext>
              </a:extLst>
            </p:cNvPr>
            <p:cNvSpPr/>
            <p:nvPr/>
          </p:nvSpPr>
          <p:spPr>
            <a:xfrm>
              <a:off x="4578582" y="2466869"/>
              <a:ext cx="753745" cy="754380"/>
            </a:xfrm>
            <a:custGeom>
              <a:avLst/>
              <a:gdLst/>
              <a:ahLst/>
              <a:cxnLst/>
              <a:rect l="l" t="t" r="r" b="b"/>
              <a:pathLst>
                <a:path w="753745" h="754380">
                  <a:moveTo>
                    <a:pt x="376834" y="0"/>
                  </a:moveTo>
                  <a:lnTo>
                    <a:pt x="329563" y="2938"/>
                  </a:lnTo>
                  <a:lnTo>
                    <a:pt x="284045" y="11519"/>
                  </a:lnTo>
                  <a:lnTo>
                    <a:pt x="240632" y="25388"/>
                  </a:lnTo>
                  <a:lnTo>
                    <a:pt x="199679" y="44192"/>
                  </a:lnTo>
                  <a:lnTo>
                    <a:pt x="161537" y="67577"/>
                  </a:lnTo>
                  <a:lnTo>
                    <a:pt x="126560" y="95191"/>
                  </a:lnTo>
                  <a:lnTo>
                    <a:pt x="95101" y="126678"/>
                  </a:lnTo>
                  <a:lnTo>
                    <a:pt x="67514" y="161686"/>
                  </a:lnTo>
                  <a:lnTo>
                    <a:pt x="44150" y="199861"/>
                  </a:lnTo>
                  <a:lnTo>
                    <a:pt x="25364" y="240850"/>
                  </a:lnTo>
                  <a:lnTo>
                    <a:pt x="11508" y="284299"/>
                  </a:lnTo>
                  <a:lnTo>
                    <a:pt x="2935" y="329855"/>
                  </a:lnTo>
                  <a:lnTo>
                    <a:pt x="0" y="377164"/>
                  </a:lnTo>
                  <a:lnTo>
                    <a:pt x="2935" y="424475"/>
                  </a:lnTo>
                  <a:lnTo>
                    <a:pt x="11508" y="470032"/>
                  </a:lnTo>
                  <a:lnTo>
                    <a:pt x="25364" y="513481"/>
                  </a:lnTo>
                  <a:lnTo>
                    <a:pt x="44150" y="554470"/>
                  </a:lnTo>
                  <a:lnTo>
                    <a:pt x="67514" y="592644"/>
                  </a:lnTo>
                  <a:lnTo>
                    <a:pt x="95101" y="627650"/>
                  </a:lnTo>
                  <a:lnTo>
                    <a:pt x="126560" y="659135"/>
                  </a:lnTo>
                  <a:lnTo>
                    <a:pt x="161537" y="686746"/>
                  </a:lnTo>
                  <a:lnTo>
                    <a:pt x="199679" y="710129"/>
                  </a:lnTo>
                  <a:lnTo>
                    <a:pt x="240632" y="728931"/>
                  </a:lnTo>
                  <a:lnTo>
                    <a:pt x="284045" y="742798"/>
                  </a:lnTo>
                  <a:lnTo>
                    <a:pt x="329563" y="751378"/>
                  </a:lnTo>
                  <a:lnTo>
                    <a:pt x="376834" y="754316"/>
                  </a:lnTo>
                  <a:lnTo>
                    <a:pt x="424105" y="751378"/>
                  </a:lnTo>
                  <a:lnTo>
                    <a:pt x="469623" y="742798"/>
                  </a:lnTo>
                  <a:lnTo>
                    <a:pt x="513035" y="728931"/>
                  </a:lnTo>
                  <a:lnTo>
                    <a:pt x="553989" y="710129"/>
                  </a:lnTo>
                  <a:lnTo>
                    <a:pt x="592131" y="686746"/>
                  </a:lnTo>
                  <a:lnTo>
                    <a:pt x="627108" y="659135"/>
                  </a:lnTo>
                  <a:lnTo>
                    <a:pt x="658567" y="627650"/>
                  </a:lnTo>
                  <a:lnTo>
                    <a:pt x="686154" y="592644"/>
                  </a:lnTo>
                  <a:lnTo>
                    <a:pt x="709518" y="554470"/>
                  </a:lnTo>
                  <a:lnTo>
                    <a:pt x="728304" y="513481"/>
                  </a:lnTo>
                  <a:lnTo>
                    <a:pt x="742160" y="470032"/>
                  </a:lnTo>
                  <a:lnTo>
                    <a:pt x="750732" y="424475"/>
                  </a:lnTo>
                  <a:lnTo>
                    <a:pt x="753668" y="377164"/>
                  </a:lnTo>
                  <a:lnTo>
                    <a:pt x="750732" y="329855"/>
                  </a:lnTo>
                  <a:lnTo>
                    <a:pt x="742160" y="284299"/>
                  </a:lnTo>
                  <a:lnTo>
                    <a:pt x="728304" y="240850"/>
                  </a:lnTo>
                  <a:lnTo>
                    <a:pt x="709518" y="199861"/>
                  </a:lnTo>
                  <a:lnTo>
                    <a:pt x="686154" y="161686"/>
                  </a:lnTo>
                  <a:lnTo>
                    <a:pt x="658567" y="126678"/>
                  </a:lnTo>
                  <a:lnTo>
                    <a:pt x="627108" y="95191"/>
                  </a:lnTo>
                  <a:lnTo>
                    <a:pt x="592131" y="67577"/>
                  </a:lnTo>
                  <a:lnTo>
                    <a:pt x="553989" y="44192"/>
                  </a:lnTo>
                  <a:lnTo>
                    <a:pt x="513035" y="25388"/>
                  </a:lnTo>
                  <a:lnTo>
                    <a:pt x="469623" y="11519"/>
                  </a:lnTo>
                  <a:lnTo>
                    <a:pt x="424105" y="2938"/>
                  </a:lnTo>
                  <a:lnTo>
                    <a:pt x="3768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5" name="object 45">
              <a:extLst>
                <a:ext uri="{FF2B5EF4-FFF2-40B4-BE49-F238E27FC236}">
                  <a16:creationId xmlns:a16="http://schemas.microsoft.com/office/drawing/2014/main" id="{BF79C290-FC4A-A14A-ACFB-BC9B9A94704F}"/>
                </a:ext>
              </a:extLst>
            </p:cNvPr>
            <p:cNvSpPr/>
            <p:nvPr/>
          </p:nvSpPr>
          <p:spPr>
            <a:xfrm>
              <a:off x="4578582" y="2466869"/>
              <a:ext cx="753745" cy="754380"/>
            </a:xfrm>
            <a:custGeom>
              <a:avLst/>
              <a:gdLst/>
              <a:ahLst/>
              <a:cxnLst/>
              <a:rect l="l" t="t" r="r" b="b"/>
              <a:pathLst>
                <a:path w="753745" h="754380">
                  <a:moveTo>
                    <a:pt x="376834" y="754316"/>
                  </a:moveTo>
                  <a:lnTo>
                    <a:pt x="424105" y="751378"/>
                  </a:lnTo>
                  <a:lnTo>
                    <a:pt x="469623" y="742798"/>
                  </a:lnTo>
                  <a:lnTo>
                    <a:pt x="513035" y="728931"/>
                  </a:lnTo>
                  <a:lnTo>
                    <a:pt x="553989" y="710129"/>
                  </a:lnTo>
                  <a:lnTo>
                    <a:pt x="592131" y="686746"/>
                  </a:lnTo>
                  <a:lnTo>
                    <a:pt x="627108" y="659135"/>
                  </a:lnTo>
                  <a:lnTo>
                    <a:pt x="658567" y="627650"/>
                  </a:lnTo>
                  <a:lnTo>
                    <a:pt x="686154" y="592644"/>
                  </a:lnTo>
                  <a:lnTo>
                    <a:pt x="709518" y="554470"/>
                  </a:lnTo>
                  <a:lnTo>
                    <a:pt x="728304" y="513481"/>
                  </a:lnTo>
                  <a:lnTo>
                    <a:pt x="742160" y="470032"/>
                  </a:lnTo>
                  <a:lnTo>
                    <a:pt x="750732" y="424475"/>
                  </a:lnTo>
                  <a:lnTo>
                    <a:pt x="753668" y="377164"/>
                  </a:lnTo>
                  <a:lnTo>
                    <a:pt x="750732" y="329855"/>
                  </a:lnTo>
                  <a:lnTo>
                    <a:pt x="742160" y="284299"/>
                  </a:lnTo>
                  <a:lnTo>
                    <a:pt x="728304" y="240850"/>
                  </a:lnTo>
                  <a:lnTo>
                    <a:pt x="709518" y="199861"/>
                  </a:lnTo>
                  <a:lnTo>
                    <a:pt x="686154" y="161686"/>
                  </a:lnTo>
                  <a:lnTo>
                    <a:pt x="658567" y="126678"/>
                  </a:lnTo>
                  <a:lnTo>
                    <a:pt x="627108" y="95191"/>
                  </a:lnTo>
                  <a:lnTo>
                    <a:pt x="592131" y="67577"/>
                  </a:lnTo>
                  <a:lnTo>
                    <a:pt x="553989" y="44192"/>
                  </a:lnTo>
                  <a:lnTo>
                    <a:pt x="513035" y="25388"/>
                  </a:lnTo>
                  <a:lnTo>
                    <a:pt x="469623" y="11519"/>
                  </a:lnTo>
                  <a:lnTo>
                    <a:pt x="424105" y="2938"/>
                  </a:lnTo>
                  <a:lnTo>
                    <a:pt x="376834" y="0"/>
                  </a:lnTo>
                  <a:lnTo>
                    <a:pt x="329563" y="2938"/>
                  </a:lnTo>
                  <a:lnTo>
                    <a:pt x="284045" y="11519"/>
                  </a:lnTo>
                  <a:lnTo>
                    <a:pt x="240632" y="25388"/>
                  </a:lnTo>
                  <a:lnTo>
                    <a:pt x="199679" y="44192"/>
                  </a:lnTo>
                  <a:lnTo>
                    <a:pt x="161537" y="67577"/>
                  </a:lnTo>
                  <a:lnTo>
                    <a:pt x="126560" y="95191"/>
                  </a:lnTo>
                  <a:lnTo>
                    <a:pt x="95101" y="126678"/>
                  </a:lnTo>
                  <a:lnTo>
                    <a:pt x="67514" y="161686"/>
                  </a:lnTo>
                  <a:lnTo>
                    <a:pt x="44150" y="199861"/>
                  </a:lnTo>
                  <a:lnTo>
                    <a:pt x="25364" y="240850"/>
                  </a:lnTo>
                  <a:lnTo>
                    <a:pt x="11508" y="284299"/>
                  </a:lnTo>
                  <a:lnTo>
                    <a:pt x="2935" y="329855"/>
                  </a:lnTo>
                  <a:lnTo>
                    <a:pt x="0" y="377164"/>
                  </a:lnTo>
                  <a:lnTo>
                    <a:pt x="2935" y="424475"/>
                  </a:lnTo>
                  <a:lnTo>
                    <a:pt x="11508" y="470032"/>
                  </a:lnTo>
                  <a:lnTo>
                    <a:pt x="25364" y="513481"/>
                  </a:lnTo>
                  <a:lnTo>
                    <a:pt x="44150" y="554470"/>
                  </a:lnTo>
                  <a:lnTo>
                    <a:pt x="67514" y="592644"/>
                  </a:lnTo>
                  <a:lnTo>
                    <a:pt x="95101" y="627650"/>
                  </a:lnTo>
                  <a:lnTo>
                    <a:pt x="126560" y="659135"/>
                  </a:lnTo>
                  <a:lnTo>
                    <a:pt x="161537" y="686746"/>
                  </a:lnTo>
                  <a:lnTo>
                    <a:pt x="199679" y="710129"/>
                  </a:lnTo>
                  <a:lnTo>
                    <a:pt x="240632" y="728931"/>
                  </a:lnTo>
                  <a:lnTo>
                    <a:pt x="284045" y="742798"/>
                  </a:lnTo>
                  <a:lnTo>
                    <a:pt x="329563" y="751378"/>
                  </a:lnTo>
                  <a:lnTo>
                    <a:pt x="376834" y="754316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6" name="object 46">
            <a:extLst>
              <a:ext uri="{FF2B5EF4-FFF2-40B4-BE49-F238E27FC236}">
                <a16:creationId xmlns:a16="http://schemas.microsoft.com/office/drawing/2014/main" id="{E3636FBB-1762-194A-B77C-69F1E57E8345}"/>
              </a:ext>
            </a:extLst>
          </p:cNvPr>
          <p:cNvGrpSpPr/>
          <p:nvPr/>
        </p:nvGrpSpPr>
        <p:grpSpPr>
          <a:xfrm>
            <a:off x="2920718" y="4197546"/>
            <a:ext cx="591185" cy="591185"/>
            <a:chOff x="2920718" y="4197546"/>
            <a:chExt cx="591185" cy="591185"/>
          </a:xfrm>
        </p:grpSpPr>
        <p:sp>
          <p:nvSpPr>
            <p:cNvPr id="67" name="object 47">
              <a:extLst>
                <a:ext uri="{FF2B5EF4-FFF2-40B4-BE49-F238E27FC236}">
                  <a16:creationId xmlns:a16="http://schemas.microsoft.com/office/drawing/2014/main" id="{454E3E1D-1924-954B-9FDE-1B12161A1164}"/>
                </a:ext>
              </a:extLst>
            </p:cNvPr>
            <p:cNvSpPr/>
            <p:nvPr/>
          </p:nvSpPr>
          <p:spPr>
            <a:xfrm>
              <a:off x="2933418" y="4210246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0"/>
                  </a:move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8" name="object 48">
              <a:extLst>
                <a:ext uri="{FF2B5EF4-FFF2-40B4-BE49-F238E27FC236}">
                  <a16:creationId xmlns:a16="http://schemas.microsoft.com/office/drawing/2014/main" id="{7DC06D44-E37D-D540-8DC2-1E49BE874E42}"/>
                </a:ext>
              </a:extLst>
            </p:cNvPr>
            <p:cNvSpPr/>
            <p:nvPr/>
          </p:nvSpPr>
          <p:spPr>
            <a:xfrm>
              <a:off x="2933418" y="4210246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565746"/>
                  </a:move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9" name="object 49">
            <a:extLst>
              <a:ext uri="{FF2B5EF4-FFF2-40B4-BE49-F238E27FC236}">
                <a16:creationId xmlns:a16="http://schemas.microsoft.com/office/drawing/2014/main" id="{88040D4D-3611-9144-BD91-F8601A890F17}"/>
              </a:ext>
            </a:extLst>
          </p:cNvPr>
          <p:cNvGrpSpPr/>
          <p:nvPr/>
        </p:nvGrpSpPr>
        <p:grpSpPr>
          <a:xfrm>
            <a:off x="2163817" y="4197546"/>
            <a:ext cx="591185" cy="591185"/>
            <a:chOff x="2163817" y="4197546"/>
            <a:chExt cx="591185" cy="591185"/>
          </a:xfrm>
        </p:grpSpPr>
        <p:sp>
          <p:nvSpPr>
            <p:cNvPr id="70" name="object 50">
              <a:extLst>
                <a:ext uri="{FF2B5EF4-FFF2-40B4-BE49-F238E27FC236}">
                  <a16:creationId xmlns:a16="http://schemas.microsoft.com/office/drawing/2014/main" id="{47337AEF-FE2F-3C4B-BE89-018847046009}"/>
                </a:ext>
              </a:extLst>
            </p:cNvPr>
            <p:cNvSpPr/>
            <p:nvPr/>
          </p:nvSpPr>
          <p:spPr>
            <a:xfrm>
              <a:off x="2176517" y="4210246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0"/>
                  </a:move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1" name="object 51">
              <a:extLst>
                <a:ext uri="{FF2B5EF4-FFF2-40B4-BE49-F238E27FC236}">
                  <a16:creationId xmlns:a16="http://schemas.microsoft.com/office/drawing/2014/main" id="{6240C71F-4101-414B-A1B3-DB4B626EB79B}"/>
                </a:ext>
              </a:extLst>
            </p:cNvPr>
            <p:cNvSpPr/>
            <p:nvPr/>
          </p:nvSpPr>
          <p:spPr>
            <a:xfrm>
              <a:off x="2176517" y="4210246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565746"/>
                  </a:move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2" name="object 52">
            <a:extLst>
              <a:ext uri="{FF2B5EF4-FFF2-40B4-BE49-F238E27FC236}">
                <a16:creationId xmlns:a16="http://schemas.microsoft.com/office/drawing/2014/main" id="{4E26F10E-57E2-6D4C-98E8-1301CAEA3AA7}"/>
              </a:ext>
            </a:extLst>
          </p:cNvPr>
          <p:cNvGrpSpPr/>
          <p:nvPr/>
        </p:nvGrpSpPr>
        <p:grpSpPr>
          <a:xfrm>
            <a:off x="5191418" y="4197521"/>
            <a:ext cx="591185" cy="591185"/>
            <a:chOff x="5191418" y="4197521"/>
            <a:chExt cx="591185" cy="591185"/>
          </a:xfrm>
        </p:grpSpPr>
        <p:sp>
          <p:nvSpPr>
            <p:cNvPr id="73" name="object 53">
              <a:extLst>
                <a:ext uri="{FF2B5EF4-FFF2-40B4-BE49-F238E27FC236}">
                  <a16:creationId xmlns:a16="http://schemas.microsoft.com/office/drawing/2014/main" id="{567F7A6C-270F-CA48-BC30-9AF7E42D6EBC}"/>
                </a:ext>
              </a:extLst>
            </p:cNvPr>
            <p:cNvSpPr/>
            <p:nvPr/>
          </p:nvSpPr>
          <p:spPr>
            <a:xfrm>
              <a:off x="5204118" y="4210221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0"/>
                  </a:move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4" name="object 54">
              <a:extLst>
                <a:ext uri="{FF2B5EF4-FFF2-40B4-BE49-F238E27FC236}">
                  <a16:creationId xmlns:a16="http://schemas.microsoft.com/office/drawing/2014/main" id="{16FDCF90-2A50-FD43-B7C7-3AE092F3BDAC}"/>
                </a:ext>
              </a:extLst>
            </p:cNvPr>
            <p:cNvSpPr/>
            <p:nvPr/>
          </p:nvSpPr>
          <p:spPr>
            <a:xfrm>
              <a:off x="5204118" y="4210221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565746"/>
                  </a:move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5" name="object 55">
            <a:extLst>
              <a:ext uri="{FF2B5EF4-FFF2-40B4-BE49-F238E27FC236}">
                <a16:creationId xmlns:a16="http://schemas.microsoft.com/office/drawing/2014/main" id="{3BC5133F-0745-1D41-A5EF-DDE7066BD3A5}"/>
              </a:ext>
            </a:extLst>
          </p:cNvPr>
          <p:cNvGrpSpPr/>
          <p:nvPr/>
        </p:nvGrpSpPr>
        <p:grpSpPr>
          <a:xfrm>
            <a:off x="4434517" y="4197521"/>
            <a:ext cx="591185" cy="591185"/>
            <a:chOff x="4434517" y="4197521"/>
            <a:chExt cx="591185" cy="591185"/>
          </a:xfrm>
        </p:grpSpPr>
        <p:sp>
          <p:nvSpPr>
            <p:cNvPr id="76" name="object 56">
              <a:extLst>
                <a:ext uri="{FF2B5EF4-FFF2-40B4-BE49-F238E27FC236}">
                  <a16:creationId xmlns:a16="http://schemas.microsoft.com/office/drawing/2014/main" id="{E6E2AFD6-61A6-A742-A450-A9E750C6F55F}"/>
                </a:ext>
              </a:extLst>
            </p:cNvPr>
            <p:cNvSpPr/>
            <p:nvPr/>
          </p:nvSpPr>
          <p:spPr>
            <a:xfrm>
              <a:off x="4447217" y="4210221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0"/>
                  </a:move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7" name="object 57">
              <a:extLst>
                <a:ext uri="{FF2B5EF4-FFF2-40B4-BE49-F238E27FC236}">
                  <a16:creationId xmlns:a16="http://schemas.microsoft.com/office/drawing/2014/main" id="{05647B44-E8D1-0E41-8D61-6BD82E561BD6}"/>
                </a:ext>
              </a:extLst>
            </p:cNvPr>
            <p:cNvSpPr/>
            <p:nvPr/>
          </p:nvSpPr>
          <p:spPr>
            <a:xfrm>
              <a:off x="4447217" y="4210221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565746"/>
                  </a:move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8" name="object 58">
            <a:extLst>
              <a:ext uri="{FF2B5EF4-FFF2-40B4-BE49-F238E27FC236}">
                <a16:creationId xmlns:a16="http://schemas.microsoft.com/office/drawing/2014/main" id="{0D600362-845D-C44B-8E9F-40A6F64B3E64}"/>
              </a:ext>
            </a:extLst>
          </p:cNvPr>
          <p:cNvGrpSpPr/>
          <p:nvPr/>
        </p:nvGrpSpPr>
        <p:grpSpPr>
          <a:xfrm>
            <a:off x="1623557" y="4974925"/>
            <a:ext cx="591185" cy="591185"/>
            <a:chOff x="1623557" y="4974925"/>
            <a:chExt cx="591185" cy="591185"/>
          </a:xfrm>
        </p:grpSpPr>
        <p:sp>
          <p:nvSpPr>
            <p:cNvPr id="79" name="object 59">
              <a:extLst>
                <a:ext uri="{FF2B5EF4-FFF2-40B4-BE49-F238E27FC236}">
                  <a16:creationId xmlns:a16="http://schemas.microsoft.com/office/drawing/2014/main" id="{85086E0C-6627-2040-931D-06F0D870801F}"/>
                </a:ext>
              </a:extLst>
            </p:cNvPr>
            <p:cNvSpPr/>
            <p:nvPr/>
          </p:nvSpPr>
          <p:spPr>
            <a:xfrm>
              <a:off x="1636257" y="4987625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0"/>
                  </a:move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0" name="object 60">
              <a:extLst>
                <a:ext uri="{FF2B5EF4-FFF2-40B4-BE49-F238E27FC236}">
                  <a16:creationId xmlns:a16="http://schemas.microsoft.com/office/drawing/2014/main" id="{CBA669EB-0E2F-AB44-85EE-C54F69BBEE3B}"/>
                </a:ext>
              </a:extLst>
            </p:cNvPr>
            <p:cNvSpPr/>
            <p:nvPr/>
          </p:nvSpPr>
          <p:spPr>
            <a:xfrm>
              <a:off x="1636257" y="4987625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565746"/>
                  </a:move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1" name="object 61">
            <a:extLst>
              <a:ext uri="{FF2B5EF4-FFF2-40B4-BE49-F238E27FC236}">
                <a16:creationId xmlns:a16="http://schemas.microsoft.com/office/drawing/2014/main" id="{2181037B-6967-364B-8843-3A503A7AEAE1}"/>
              </a:ext>
            </a:extLst>
          </p:cNvPr>
          <p:cNvGrpSpPr/>
          <p:nvPr/>
        </p:nvGrpSpPr>
        <p:grpSpPr>
          <a:xfrm>
            <a:off x="2443224" y="4974900"/>
            <a:ext cx="591185" cy="591185"/>
            <a:chOff x="2443224" y="4974900"/>
            <a:chExt cx="591185" cy="591185"/>
          </a:xfrm>
        </p:grpSpPr>
        <p:sp>
          <p:nvSpPr>
            <p:cNvPr id="82" name="object 62">
              <a:extLst>
                <a:ext uri="{FF2B5EF4-FFF2-40B4-BE49-F238E27FC236}">
                  <a16:creationId xmlns:a16="http://schemas.microsoft.com/office/drawing/2014/main" id="{F182E07C-DB58-C64C-AB85-E5C7E5ABACAE}"/>
                </a:ext>
              </a:extLst>
            </p:cNvPr>
            <p:cNvSpPr/>
            <p:nvPr/>
          </p:nvSpPr>
          <p:spPr>
            <a:xfrm>
              <a:off x="2455924" y="4987600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0"/>
                  </a:move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63">
              <a:extLst>
                <a:ext uri="{FF2B5EF4-FFF2-40B4-BE49-F238E27FC236}">
                  <a16:creationId xmlns:a16="http://schemas.microsoft.com/office/drawing/2014/main" id="{F0664D2A-A047-CA4D-AFE3-4ACDDCDC9DA7}"/>
                </a:ext>
              </a:extLst>
            </p:cNvPr>
            <p:cNvSpPr/>
            <p:nvPr/>
          </p:nvSpPr>
          <p:spPr>
            <a:xfrm>
              <a:off x="2455924" y="4987600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565746"/>
                  </a:move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4" name="object 64">
            <a:extLst>
              <a:ext uri="{FF2B5EF4-FFF2-40B4-BE49-F238E27FC236}">
                <a16:creationId xmlns:a16="http://schemas.microsoft.com/office/drawing/2014/main" id="{0813ACA3-5CD9-1743-BA44-E8C2811C0F27}"/>
              </a:ext>
            </a:extLst>
          </p:cNvPr>
          <p:cNvGrpSpPr/>
          <p:nvPr/>
        </p:nvGrpSpPr>
        <p:grpSpPr>
          <a:xfrm>
            <a:off x="3262891" y="4974900"/>
            <a:ext cx="591185" cy="591185"/>
            <a:chOff x="3262891" y="4974900"/>
            <a:chExt cx="591185" cy="591185"/>
          </a:xfrm>
        </p:grpSpPr>
        <p:sp>
          <p:nvSpPr>
            <p:cNvPr id="85" name="object 65">
              <a:extLst>
                <a:ext uri="{FF2B5EF4-FFF2-40B4-BE49-F238E27FC236}">
                  <a16:creationId xmlns:a16="http://schemas.microsoft.com/office/drawing/2014/main" id="{7DFF4CFB-9F41-7C4F-AA9B-675AB5340C72}"/>
                </a:ext>
              </a:extLst>
            </p:cNvPr>
            <p:cNvSpPr/>
            <p:nvPr/>
          </p:nvSpPr>
          <p:spPr>
            <a:xfrm>
              <a:off x="3275591" y="4987600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0"/>
                  </a:move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6" name="object 66">
              <a:extLst>
                <a:ext uri="{FF2B5EF4-FFF2-40B4-BE49-F238E27FC236}">
                  <a16:creationId xmlns:a16="http://schemas.microsoft.com/office/drawing/2014/main" id="{364BC251-DF90-1940-B30F-D11DA839D221}"/>
                </a:ext>
              </a:extLst>
            </p:cNvPr>
            <p:cNvSpPr/>
            <p:nvPr/>
          </p:nvSpPr>
          <p:spPr>
            <a:xfrm>
              <a:off x="3275591" y="4987600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565746"/>
                  </a:move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7" name="object 67">
            <a:extLst>
              <a:ext uri="{FF2B5EF4-FFF2-40B4-BE49-F238E27FC236}">
                <a16:creationId xmlns:a16="http://schemas.microsoft.com/office/drawing/2014/main" id="{4FB012EB-0F13-E44A-A55C-7742E781C2B4}"/>
              </a:ext>
            </a:extLst>
          </p:cNvPr>
          <p:cNvGrpSpPr/>
          <p:nvPr/>
        </p:nvGrpSpPr>
        <p:grpSpPr>
          <a:xfrm>
            <a:off x="5569869" y="4974925"/>
            <a:ext cx="591185" cy="591185"/>
            <a:chOff x="5569869" y="4974925"/>
            <a:chExt cx="591185" cy="591185"/>
          </a:xfrm>
        </p:grpSpPr>
        <p:sp>
          <p:nvSpPr>
            <p:cNvPr id="88" name="object 68">
              <a:extLst>
                <a:ext uri="{FF2B5EF4-FFF2-40B4-BE49-F238E27FC236}">
                  <a16:creationId xmlns:a16="http://schemas.microsoft.com/office/drawing/2014/main" id="{44C0B9FF-662D-8943-99B9-35EF175B57BA}"/>
                </a:ext>
              </a:extLst>
            </p:cNvPr>
            <p:cNvSpPr/>
            <p:nvPr/>
          </p:nvSpPr>
          <p:spPr>
            <a:xfrm>
              <a:off x="5582569" y="4987625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0"/>
                  </a:move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9" name="object 69">
              <a:extLst>
                <a:ext uri="{FF2B5EF4-FFF2-40B4-BE49-F238E27FC236}">
                  <a16:creationId xmlns:a16="http://schemas.microsoft.com/office/drawing/2014/main" id="{6946E024-0A6C-9A4D-9B8C-4850FC92E3D5}"/>
                </a:ext>
              </a:extLst>
            </p:cNvPr>
            <p:cNvSpPr/>
            <p:nvPr/>
          </p:nvSpPr>
          <p:spPr>
            <a:xfrm>
              <a:off x="5582569" y="4987625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565746"/>
                  </a:move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0" name="object 70">
            <a:extLst>
              <a:ext uri="{FF2B5EF4-FFF2-40B4-BE49-F238E27FC236}">
                <a16:creationId xmlns:a16="http://schemas.microsoft.com/office/drawing/2014/main" id="{4A6A58C6-A04F-FA43-95BF-66C91500DEA5}"/>
              </a:ext>
            </a:extLst>
          </p:cNvPr>
          <p:cNvGrpSpPr/>
          <p:nvPr/>
        </p:nvGrpSpPr>
        <p:grpSpPr>
          <a:xfrm>
            <a:off x="4812968" y="4974925"/>
            <a:ext cx="591185" cy="591185"/>
            <a:chOff x="4812968" y="4974925"/>
            <a:chExt cx="591185" cy="591185"/>
          </a:xfrm>
        </p:grpSpPr>
        <p:sp>
          <p:nvSpPr>
            <p:cNvPr id="91" name="object 71">
              <a:extLst>
                <a:ext uri="{FF2B5EF4-FFF2-40B4-BE49-F238E27FC236}">
                  <a16:creationId xmlns:a16="http://schemas.microsoft.com/office/drawing/2014/main" id="{D320F7D6-49D8-8E44-80A8-5BF8987303F0}"/>
                </a:ext>
              </a:extLst>
            </p:cNvPr>
            <p:cNvSpPr/>
            <p:nvPr/>
          </p:nvSpPr>
          <p:spPr>
            <a:xfrm>
              <a:off x="4825668" y="4987625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0"/>
                  </a:move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2" name="object 72">
              <a:extLst>
                <a:ext uri="{FF2B5EF4-FFF2-40B4-BE49-F238E27FC236}">
                  <a16:creationId xmlns:a16="http://schemas.microsoft.com/office/drawing/2014/main" id="{86021DD8-AF5D-ED4B-B7F4-DADD4B0B1C32}"/>
                </a:ext>
              </a:extLst>
            </p:cNvPr>
            <p:cNvSpPr/>
            <p:nvPr/>
          </p:nvSpPr>
          <p:spPr>
            <a:xfrm>
              <a:off x="4825668" y="4987625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565746"/>
                  </a:move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3" name="object 73">
            <a:extLst>
              <a:ext uri="{FF2B5EF4-FFF2-40B4-BE49-F238E27FC236}">
                <a16:creationId xmlns:a16="http://schemas.microsoft.com/office/drawing/2014/main" id="{6604F8C1-FC18-B84F-A7AC-EDD874123BBB}"/>
              </a:ext>
            </a:extLst>
          </p:cNvPr>
          <p:cNvGrpSpPr/>
          <p:nvPr/>
        </p:nvGrpSpPr>
        <p:grpSpPr>
          <a:xfrm>
            <a:off x="2542266" y="3420143"/>
            <a:ext cx="591185" cy="591185"/>
            <a:chOff x="2542266" y="3420143"/>
            <a:chExt cx="591185" cy="591185"/>
          </a:xfrm>
        </p:grpSpPr>
        <p:sp>
          <p:nvSpPr>
            <p:cNvPr id="94" name="object 74">
              <a:extLst>
                <a:ext uri="{FF2B5EF4-FFF2-40B4-BE49-F238E27FC236}">
                  <a16:creationId xmlns:a16="http://schemas.microsoft.com/office/drawing/2014/main" id="{D3882940-0D51-8649-9CC1-5F24B7005520}"/>
                </a:ext>
              </a:extLst>
            </p:cNvPr>
            <p:cNvSpPr/>
            <p:nvPr/>
          </p:nvSpPr>
          <p:spPr>
            <a:xfrm>
              <a:off x="2554966" y="3432843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0"/>
                  </a:move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5" name="object 75">
              <a:extLst>
                <a:ext uri="{FF2B5EF4-FFF2-40B4-BE49-F238E27FC236}">
                  <a16:creationId xmlns:a16="http://schemas.microsoft.com/office/drawing/2014/main" id="{B6AC5283-59F3-744D-8D75-9731BFE66844}"/>
                </a:ext>
              </a:extLst>
            </p:cNvPr>
            <p:cNvSpPr/>
            <p:nvPr/>
          </p:nvSpPr>
          <p:spPr>
            <a:xfrm>
              <a:off x="2554966" y="3432843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565746"/>
                  </a:move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6" name="object 76">
            <a:extLst>
              <a:ext uri="{FF2B5EF4-FFF2-40B4-BE49-F238E27FC236}">
                <a16:creationId xmlns:a16="http://schemas.microsoft.com/office/drawing/2014/main" id="{F35738B7-37A7-154A-A567-BD9A35D3EF31}"/>
              </a:ext>
            </a:extLst>
          </p:cNvPr>
          <p:cNvGrpSpPr/>
          <p:nvPr/>
        </p:nvGrpSpPr>
        <p:grpSpPr>
          <a:xfrm>
            <a:off x="4812968" y="3420143"/>
            <a:ext cx="591185" cy="591185"/>
            <a:chOff x="4812968" y="3420143"/>
            <a:chExt cx="591185" cy="591185"/>
          </a:xfrm>
        </p:grpSpPr>
        <p:sp>
          <p:nvSpPr>
            <p:cNvPr id="97" name="object 77">
              <a:extLst>
                <a:ext uri="{FF2B5EF4-FFF2-40B4-BE49-F238E27FC236}">
                  <a16:creationId xmlns:a16="http://schemas.microsoft.com/office/drawing/2014/main" id="{C0F1F352-15FC-604F-A356-ED290A0EFB3D}"/>
                </a:ext>
              </a:extLst>
            </p:cNvPr>
            <p:cNvSpPr/>
            <p:nvPr/>
          </p:nvSpPr>
          <p:spPr>
            <a:xfrm>
              <a:off x="4825668" y="3432843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0"/>
                  </a:move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78">
              <a:extLst>
                <a:ext uri="{FF2B5EF4-FFF2-40B4-BE49-F238E27FC236}">
                  <a16:creationId xmlns:a16="http://schemas.microsoft.com/office/drawing/2014/main" id="{419C3FC4-9BD7-F446-A109-9A30F9DE5AF0}"/>
                </a:ext>
              </a:extLst>
            </p:cNvPr>
            <p:cNvSpPr/>
            <p:nvPr/>
          </p:nvSpPr>
          <p:spPr>
            <a:xfrm>
              <a:off x="4825668" y="3432843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565746"/>
                  </a:move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close/>
                </a:path>
              </a:pathLst>
            </a:custGeom>
            <a:ln w="254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99" name="object 79">
            <a:extLst>
              <a:ext uri="{FF2B5EF4-FFF2-40B4-BE49-F238E27FC236}">
                <a16:creationId xmlns:a16="http://schemas.microsoft.com/office/drawing/2014/main" id="{E752EBFF-8909-B548-BFA4-9F790F2ABC8C}"/>
              </a:ext>
            </a:extLst>
          </p:cNvPr>
          <p:cNvSpPr/>
          <p:nvPr/>
        </p:nvSpPr>
        <p:spPr>
          <a:xfrm>
            <a:off x="5582569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0" name="object 80">
            <a:extLst>
              <a:ext uri="{FF2B5EF4-FFF2-40B4-BE49-F238E27FC236}">
                <a16:creationId xmlns:a16="http://schemas.microsoft.com/office/drawing/2014/main" id="{82F8096C-6258-0347-A477-968B56B8E74B}"/>
              </a:ext>
            </a:extLst>
          </p:cNvPr>
          <p:cNvSpPr/>
          <p:nvPr/>
        </p:nvSpPr>
        <p:spPr>
          <a:xfrm>
            <a:off x="6339469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4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1" name="object 81">
            <a:extLst>
              <a:ext uri="{FF2B5EF4-FFF2-40B4-BE49-F238E27FC236}">
                <a16:creationId xmlns:a16="http://schemas.microsoft.com/office/drawing/2014/main" id="{ECB725BC-5F30-7245-AF82-6870E987F342}"/>
              </a:ext>
            </a:extLst>
          </p:cNvPr>
          <p:cNvSpPr/>
          <p:nvPr/>
        </p:nvSpPr>
        <p:spPr>
          <a:xfrm>
            <a:off x="7096369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4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715FA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2" name="object 82">
            <a:extLst>
              <a:ext uri="{FF2B5EF4-FFF2-40B4-BE49-F238E27FC236}">
                <a16:creationId xmlns:a16="http://schemas.microsoft.com/office/drawing/2014/main" id="{2DD8FF30-E334-304B-8759-C1AF086087E0}"/>
              </a:ext>
            </a:extLst>
          </p:cNvPr>
          <p:cNvSpPr/>
          <p:nvPr/>
        </p:nvSpPr>
        <p:spPr>
          <a:xfrm>
            <a:off x="7853271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4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157380" y="2394305"/>
            <a:ext cx="1788160" cy="303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lvl="0" indent="-1270" algn="l" defTabSz="914400" rtl="0" eaLnBrk="1" fontAlgn="auto" latinLnBrk="0" hangingPunct="1">
              <a:lnSpc>
                <a:spcPct val="11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4640" algn="l"/>
              </a:tabLst>
              <a:defRPr/>
            </a:pPr>
            <a:r>
              <a:rPr lang="de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 </a:t>
            </a:r>
            <a:r>
              <a:rPr kumimoji="0" sz="18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PGV KRITIERIEN</a:t>
            </a:r>
            <a:r>
              <a:rPr kumimoji="0" lang="de" sz="1800" u="none" strike="noStrike" kern="1200" cap="none" spc="-1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8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: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57379" y="3368909"/>
            <a:ext cx="2750355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PGV beinhaltet</a:t>
            </a:r>
            <a:b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nicht das Volumen qualifizierender </a:t>
            </a:r>
            <a:b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Linien, die für die Ranganerkennung in einer Kommissionsperiode genutzt werden.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88102" y="928093"/>
            <a:ext cx="1170305" cy="3276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de" sz="2050" b="0" spc="-5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7994" y="2682746"/>
            <a:ext cx="5562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9051" y="3587441"/>
            <a:ext cx="42294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4408" y="3587441"/>
            <a:ext cx="3968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23234" y="3587441"/>
            <a:ext cx="2946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4014" y="4364783"/>
            <a:ext cx="2946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68976" y="3587441"/>
            <a:ext cx="3968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41517" y="3587441"/>
            <a:ext cx="3968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36459" y="3587441"/>
            <a:ext cx="3968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55879" y="3581732"/>
            <a:ext cx="43154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ECA5ABA-0138-554D-8543-7ECCBB14B9F7}"/>
              </a:ext>
            </a:extLst>
          </p:cNvPr>
          <p:cNvGrpSpPr/>
          <p:nvPr/>
        </p:nvGrpSpPr>
        <p:grpSpPr>
          <a:xfrm>
            <a:off x="1529664" y="5661723"/>
            <a:ext cx="2270125" cy="551180"/>
            <a:chOff x="1529664" y="5661723"/>
            <a:chExt cx="2270125" cy="551180"/>
          </a:xfrm>
        </p:grpSpPr>
        <p:grpSp>
          <p:nvGrpSpPr>
            <p:cNvPr id="103" name="object 83">
              <a:extLst>
                <a:ext uri="{FF2B5EF4-FFF2-40B4-BE49-F238E27FC236}">
                  <a16:creationId xmlns:a16="http://schemas.microsoft.com/office/drawing/2014/main" id="{DFE22803-2D22-B844-B654-495C1815C5D3}"/>
                </a:ext>
              </a:extLst>
            </p:cNvPr>
            <p:cNvGrpSpPr/>
            <p:nvPr/>
          </p:nvGrpSpPr>
          <p:grpSpPr>
            <a:xfrm>
              <a:off x="1529664" y="5661723"/>
              <a:ext cx="2270125" cy="551180"/>
              <a:chOff x="1529664" y="5661723"/>
              <a:chExt cx="2270125" cy="551180"/>
            </a:xfrm>
          </p:grpSpPr>
          <p:sp>
            <p:nvSpPr>
              <p:cNvPr id="104" name="object 84">
                <a:extLst>
                  <a:ext uri="{FF2B5EF4-FFF2-40B4-BE49-F238E27FC236}">
                    <a16:creationId xmlns:a16="http://schemas.microsoft.com/office/drawing/2014/main" id="{7048B63F-AF20-0246-A93A-9CBBC5125EEA}"/>
                  </a:ext>
                </a:extLst>
              </p:cNvPr>
              <p:cNvSpPr/>
              <p:nvPr/>
            </p:nvSpPr>
            <p:spPr>
              <a:xfrm>
                <a:off x="1542364" y="5674423"/>
                <a:ext cx="2244725" cy="525780"/>
              </a:xfrm>
              <a:custGeom>
                <a:avLst/>
                <a:gdLst/>
                <a:ahLst/>
                <a:cxnLst/>
                <a:rect l="l" t="t" r="r" b="b"/>
                <a:pathLst>
                  <a:path w="2244725" h="525779">
                    <a:moveTo>
                      <a:pt x="2244598" y="0"/>
                    </a:moveTo>
                    <a:lnTo>
                      <a:pt x="0" y="0"/>
                    </a:lnTo>
                    <a:lnTo>
                      <a:pt x="0" y="525754"/>
                    </a:lnTo>
                    <a:lnTo>
                      <a:pt x="2244598" y="525754"/>
                    </a:lnTo>
                    <a:lnTo>
                      <a:pt x="2244598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" name="object 85">
                <a:extLst>
                  <a:ext uri="{FF2B5EF4-FFF2-40B4-BE49-F238E27FC236}">
                    <a16:creationId xmlns:a16="http://schemas.microsoft.com/office/drawing/2014/main" id="{A6302AF8-08E3-E444-8DBB-697F5B270DBC}"/>
                  </a:ext>
                </a:extLst>
              </p:cNvPr>
              <p:cNvSpPr/>
              <p:nvPr/>
            </p:nvSpPr>
            <p:spPr>
              <a:xfrm>
                <a:off x="1542364" y="5674423"/>
                <a:ext cx="2244725" cy="525780"/>
              </a:xfrm>
              <a:custGeom>
                <a:avLst/>
                <a:gdLst/>
                <a:ahLst/>
                <a:cxnLst/>
                <a:rect l="l" t="t" r="r" b="b"/>
                <a:pathLst>
                  <a:path w="2244725" h="525779">
                    <a:moveTo>
                      <a:pt x="0" y="525754"/>
                    </a:moveTo>
                    <a:lnTo>
                      <a:pt x="2244598" y="525754"/>
                    </a:lnTo>
                    <a:lnTo>
                      <a:pt x="2244598" y="0"/>
                    </a:lnTo>
                    <a:lnTo>
                      <a:pt x="0" y="0"/>
                    </a:lnTo>
                    <a:lnTo>
                      <a:pt x="0" y="525754"/>
                    </a:lnTo>
                    <a:close/>
                  </a:path>
                </a:pathLst>
              </a:custGeom>
              <a:ln w="25400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4" name="object 14"/>
            <p:cNvSpPr txBox="1"/>
            <p:nvPr/>
          </p:nvSpPr>
          <p:spPr>
            <a:xfrm>
              <a:off x="2185696" y="5714996"/>
              <a:ext cx="958215" cy="4521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4765" marR="5080" lvl="0" indent="-1270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-1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Linie Nr. 1</a:t>
              </a:r>
              <a:r>
                <a:rPr kumimoji="0" sz="1400" u="none" strike="noStrike" kern="1200" cap="none" spc="-4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endParaRPr kumimoji="0" lang="ru-RU" sz="14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24765" marR="5080" lvl="0" indent="-1270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400" u="none" strike="noStrike" kern="1200" cap="none" spc="-33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4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4.000</a:t>
              </a:r>
              <a:r>
                <a:rPr kumimoji="0" sz="1400" u="none" strike="noStrike" kern="1200" cap="none" spc="-3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400" u="none" strike="noStrike" kern="1200" cap="none" spc="-1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OGV</a:t>
              </a:r>
              <a:endParaRPr kumimoji="0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1672195-9EDF-5343-82E3-495916DA8460}"/>
              </a:ext>
            </a:extLst>
          </p:cNvPr>
          <p:cNvGrpSpPr/>
          <p:nvPr/>
        </p:nvGrpSpPr>
        <p:grpSpPr>
          <a:xfrm>
            <a:off x="4088320" y="5661723"/>
            <a:ext cx="2270125" cy="551180"/>
            <a:chOff x="4088320" y="5661723"/>
            <a:chExt cx="2270125" cy="551180"/>
          </a:xfrm>
        </p:grpSpPr>
        <p:grpSp>
          <p:nvGrpSpPr>
            <p:cNvPr id="106" name="object 86">
              <a:extLst>
                <a:ext uri="{FF2B5EF4-FFF2-40B4-BE49-F238E27FC236}">
                  <a16:creationId xmlns:a16="http://schemas.microsoft.com/office/drawing/2014/main" id="{D3AC3694-9794-724D-81D5-7880D62D88D3}"/>
                </a:ext>
              </a:extLst>
            </p:cNvPr>
            <p:cNvGrpSpPr/>
            <p:nvPr/>
          </p:nvGrpSpPr>
          <p:grpSpPr>
            <a:xfrm>
              <a:off x="4088320" y="5661723"/>
              <a:ext cx="2270125" cy="551180"/>
              <a:chOff x="4088320" y="5661723"/>
              <a:chExt cx="2270125" cy="551180"/>
            </a:xfrm>
          </p:grpSpPr>
          <p:sp>
            <p:nvSpPr>
              <p:cNvPr id="107" name="object 87">
                <a:extLst>
                  <a:ext uri="{FF2B5EF4-FFF2-40B4-BE49-F238E27FC236}">
                    <a16:creationId xmlns:a16="http://schemas.microsoft.com/office/drawing/2014/main" id="{F6801C50-D641-5141-86D7-0F8436992AC4}"/>
                  </a:ext>
                </a:extLst>
              </p:cNvPr>
              <p:cNvSpPr/>
              <p:nvPr/>
            </p:nvSpPr>
            <p:spPr>
              <a:xfrm>
                <a:off x="4101020" y="5674423"/>
                <a:ext cx="2244725" cy="525780"/>
              </a:xfrm>
              <a:custGeom>
                <a:avLst/>
                <a:gdLst/>
                <a:ahLst/>
                <a:cxnLst/>
                <a:rect l="l" t="t" r="r" b="b"/>
                <a:pathLst>
                  <a:path w="2244725" h="525779">
                    <a:moveTo>
                      <a:pt x="2244598" y="0"/>
                    </a:moveTo>
                    <a:lnTo>
                      <a:pt x="0" y="0"/>
                    </a:lnTo>
                    <a:lnTo>
                      <a:pt x="0" y="525754"/>
                    </a:lnTo>
                    <a:lnTo>
                      <a:pt x="2244598" y="525754"/>
                    </a:lnTo>
                    <a:lnTo>
                      <a:pt x="2244598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" name="object 88">
                <a:extLst>
                  <a:ext uri="{FF2B5EF4-FFF2-40B4-BE49-F238E27FC236}">
                    <a16:creationId xmlns:a16="http://schemas.microsoft.com/office/drawing/2014/main" id="{4D747573-3364-4D4F-B3DB-C50E4C1F0C4A}"/>
                  </a:ext>
                </a:extLst>
              </p:cNvPr>
              <p:cNvSpPr/>
              <p:nvPr/>
            </p:nvSpPr>
            <p:spPr>
              <a:xfrm>
                <a:off x="4101020" y="5674423"/>
                <a:ext cx="2244725" cy="525780"/>
              </a:xfrm>
              <a:custGeom>
                <a:avLst/>
                <a:gdLst/>
                <a:ahLst/>
                <a:cxnLst/>
                <a:rect l="l" t="t" r="r" b="b"/>
                <a:pathLst>
                  <a:path w="2244725" h="525779">
                    <a:moveTo>
                      <a:pt x="0" y="525754"/>
                    </a:moveTo>
                    <a:lnTo>
                      <a:pt x="2244598" y="525754"/>
                    </a:lnTo>
                    <a:lnTo>
                      <a:pt x="2244598" y="0"/>
                    </a:lnTo>
                    <a:lnTo>
                      <a:pt x="0" y="0"/>
                    </a:lnTo>
                    <a:lnTo>
                      <a:pt x="0" y="525754"/>
                    </a:lnTo>
                    <a:close/>
                  </a:path>
                </a:pathLst>
              </a:custGeom>
              <a:ln w="25400">
                <a:solidFill>
                  <a:srgbClr val="CA363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5" name="object 15"/>
            <p:cNvSpPr txBox="1"/>
            <p:nvPr/>
          </p:nvSpPr>
          <p:spPr>
            <a:xfrm>
              <a:off x="4727169" y="5714996"/>
              <a:ext cx="992505" cy="4521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41275" marR="5080" lvl="0" indent="-29209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Linie Nr. 2</a:t>
              </a:r>
              <a:r>
                <a:rPr kumimoji="0" sz="1400" u="none" strike="noStrike" kern="1200" cap="none" spc="-4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400" u="none" strike="noStrike" kern="1200" cap="none" spc="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400" u="none" strike="noStrike" kern="1200" cap="none" spc="-33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endParaRPr kumimoji="0" lang="ru-RU" sz="1400" u="none" strike="noStrike" kern="1200" cap="none" spc="-3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41275" marR="5080" lvl="0" indent="-29209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4.000</a:t>
              </a:r>
              <a:r>
                <a:rPr kumimoji="0" sz="1400" u="none" strike="noStrike" kern="1200" cap="none" spc="-3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400" u="none" strike="noStrike" kern="1200" cap="none" spc="-1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OGV</a:t>
              </a:r>
              <a:endParaRPr kumimoji="0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185169" y="3587441"/>
            <a:ext cx="40260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17268" y="2682746"/>
            <a:ext cx="64262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</a:t>
            </a:r>
            <a:r>
              <a:rPr kumimoji="0" sz="16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 STAR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26394" y="2682746"/>
            <a:ext cx="371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33750" y="2682746"/>
            <a:ext cx="371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22403" y="2682746"/>
            <a:ext cx="5022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70673" y="1296587"/>
            <a:ext cx="1004569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400" u="none" strike="noStrike" kern="120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140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PGV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40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">
            <a:extLst>
              <a:ext uri="{FF2B5EF4-FFF2-40B4-BE49-F238E27FC236}">
                <a16:creationId xmlns:a16="http://schemas.microsoft.com/office/drawing/2014/main" id="{D1C69EEE-B73A-1649-849B-623D01BC98B9}"/>
              </a:ext>
            </a:extLst>
          </p:cNvPr>
          <p:cNvSpPr/>
          <p:nvPr/>
        </p:nvSpPr>
        <p:spPr>
          <a:xfrm>
            <a:off x="0" y="274355"/>
            <a:ext cx="8703310" cy="6126480"/>
          </a:xfrm>
          <a:custGeom>
            <a:avLst/>
            <a:gdLst/>
            <a:ahLst/>
            <a:cxnLst/>
            <a:rect l="l" t="t" r="r" b="b"/>
            <a:pathLst>
              <a:path w="8703310" h="6126480">
                <a:moveTo>
                  <a:pt x="8702789" y="0"/>
                </a:moveTo>
                <a:lnTo>
                  <a:pt x="0" y="0"/>
                </a:lnTo>
                <a:lnTo>
                  <a:pt x="0" y="6126226"/>
                </a:lnTo>
                <a:lnTo>
                  <a:pt x="8702789" y="6126226"/>
                </a:lnTo>
                <a:lnTo>
                  <a:pt x="8702789" y="0"/>
                </a:lnTo>
                <a:close/>
              </a:path>
            </a:pathLst>
          </a:custGeom>
          <a:solidFill>
            <a:srgbClr val="EAE7F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31C6014-84AA-B549-B377-6DA6D0C13C93}"/>
              </a:ext>
            </a:extLst>
          </p:cNvPr>
          <p:cNvGrpSpPr/>
          <p:nvPr/>
        </p:nvGrpSpPr>
        <p:grpSpPr>
          <a:xfrm>
            <a:off x="284265" y="1758719"/>
            <a:ext cx="3157854" cy="2239909"/>
            <a:chOff x="284265" y="1758719"/>
            <a:chExt cx="3157854" cy="2239909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15120721-9CA0-4245-BCFF-D52E29DE1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8319" y="1758719"/>
              <a:ext cx="2463800" cy="825500"/>
            </a:xfrm>
            <a:prstGeom prst="rect">
              <a:avLst/>
            </a:prstGeom>
          </p:spPr>
        </p:pic>
        <p:sp>
          <p:nvSpPr>
            <p:cNvPr id="31" name="object 13">
              <a:extLst>
                <a:ext uri="{FF2B5EF4-FFF2-40B4-BE49-F238E27FC236}">
                  <a16:creationId xmlns:a16="http://schemas.microsoft.com/office/drawing/2014/main" id="{DE7A1F77-4B9A-C04B-A7CC-5AEF0B6E3568}"/>
                </a:ext>
              </a:extLst>
            </p:cNvPr>
            <p:cNvSpPr/>
            <p:nvPr/>
          </p:nvSpPr>
          <p:spPr>
            <a:xfrm>
              <a:off x="357225" y="2847831"/>
              <a:ext cx="741680" cy="979805"/>
            </a:xfrm>
            <a:custGeom>
              <a:avLst/>
              <a:gdLst/>
              <a:ahLst/>
              <a:cxnLst/>
              <a:rect l="l" t="t" r="r" b="b"/>
              <a:pathLst>
                <a:path w="741680" h="979804">
                  <a:moveTo>
                    <a:pt x="0" y="979284"/>
                  </a:moveTo>
                  <a:lnTo>
                    <a:pt x="741464" y="0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18">
              <a:extLst>
                <a:ext uri="{FF2B5EF4-FFF2-40B4-BE49-F238E27FC236}">
                  <a16:creationId xmlns:a16="http://schemas.microsoft.com/office/drawing/2014/main" id="{E9CAF4AF-4770-E645-9761-69646EBFD35A}"/>
                </a:ext>
              </a:extLst>
            </p:cNvPr>
            <p:cNvSpPr/>
            <p:nvPr/>
          </p:nvSpPr>
          <p:spPr>
            <a:xfrm>
              <a:off x="648690" y="2466869"/>
              <a:ext cx="753745" cy="754380"/>
            </a:xfrm>
            <a:custGeom>
              <a:avLst/>
              <a:gdLst/>
              <a:ahLst/>
              <a:cxnLst/>
              <a:rect l="l" t="t" r="r" b="b"/>
              <a:pathLst>
                <a:path w="753744" h="754380">
                  <a:moveTo>
                    <a:pt x="376834" y="0"/>
                  </a:moveTo>
                  <a:lnTo>
                    <a:pt x="329563" y="2938"/>
                  </a:lnTo>
                  <a:lnTo>
                    <a:pt x="284045" y="11519"/>
                  </a:lnTo>
                  <a:lnTo>
                    <a:pt x="240632" y="25388"/>
                  </a:lnTo>
                  <a:lnTo>
                    <a:pt x="199679" y="44192"/>
                  </a:lnTo>
                  <a:lnTo>
                    <a:pt x="161537" y="67577"/>
                  </a:lnTo>
                  <a:lnTo>
                    <a:pt x="126560" y="95191"/>
                  </a:lnTo>
                  <a:lnTo>
                    <a:pt x="95101" y="126678"/>
                  </a:lnTo>
                  <a:lnTo>
                    <a:pt x="67514" y="161686"/>
                  </a:lnTo>
                  <a:lnTo>
                    <a:pt x="44150" y="199861"/>
                  </a:lnTo>
                  <a:lnTo>
                    <a:pt x="25364" y="240850"/>
                  </a:lnTo>
                  <a:lnTo>
                    <a:pt x="11508" y="284299"/>
                  </a:lnTo>
                  <a:lnTo>
                    <a:pt x="2935" y="329855"/>
                  </a:lnTo>
                  <a:lnTo>
                    <a:pt x="0" y="377164"/>
                  </a:lnTo>
                  <a:lnTo>
                    <a:pt x="2935" y="424475"/>
                  </a:lnTo>
                  <a:lnTo>
                    <a:pt x="11508" y="470032"/>
                  </a:lnTo>
                  <a:lnTo>
                    <a:pt x="25364" y="513481"/>
                  </a:lnTo>
                  <a:lnTo>
                    <a:pt x="44150" y="554470"/>
                  </a:lnTo>
                  <a:lnTo>
                    <a:pt x="67514" y="592644"/>
                  </a:lnTo>
                  <a:lnTo>
                    <a:pt x="95101" y="627650"/>
                  </a:lnTo>
                  <a:lnTo>
                    <a:pt x="126560" y="659135"/>
                  </a:lnTo>
                  <a:lnTo>
                    <a:pt x="161537" y="686746"/>
                  </a:lnTo>
                  <a:lnTo>
                    <a:pt x="199679" y="710129"/>
                  </a:lnTo>
                  <a:lnTo>
                    <a:pt x="240632" y="728931"/>
                  </a:lnTo>
                  <a:lnTo>
                    <a:pt x="284045" y="742798"/>
                  </a:lnTo>
                  <a:lnTo>
                    <a:pt x="329563" y="751378"/>
                  </a:lnTo>
                  <a:lnTo>
                    <a:pt x="376834" y="754316"/>
                  </a:lnTo>
                  <a:lnTo>
                    <a:pt x="424105" y="751378"/>
                  </a:lnTo>
                  <a:lnTo>
                    <a:pt x="469623" y="742798"/>
                  </a:lnTo>
                  <a:lnTo>
                    <a:pt x="513035" y="728931"/>
                  </a:lnTo>
                  <a:lnTo>
                    <a:pt x="553989" y="710129"/>
                  </a:lnTo>
                  <a:lnTo>
                    <a:pt x="592131" y="686746"/>
                  </a:lnTo>
                  <a:lnTo>
                    <a:pt x="627108" y="659135"/>
                  </a:lnTo>
                  <a:lnTo>
                    <a:pt x="658567" y="627650"/>
                  </a:lnTo>
                  <a:lnTo>
                    <a:pt x="686154" y="592644"/>
                  </a:lnTo>
                  <a:lnTo>
                    <a:pt x="709518" y="554470"/>
                  </a:lnTo>
                  <a:lnTo>
                    <a:pt x="728304" y="513481"/>
                  </a:lnTo>
                  <a:lnTo>
                    <a:pt x="742160" y="470032"/>
                  </a:lnTo>
                  <a:lnTo>
                    <a:pt x="750732" y="424475"/>
                  </a:lnTo>
                  <a:lnTo>
                    <a:pt x="753668" y="377164"/>
                  </a:lnTo>
                  <a:lnTo>
                    <a:pt x="750732" y="329855"/>
                  </a:lnTo>
                  <a:lnTo>
                    <a:pt x="742160" y="284299"/>
                  </a:lnTo>
                  <a:lnTo>
                    <a:pt x="728304" y="240850"/>
                  </a:lnTo>
                  <a:lnTo>
                    <a:pt x="709518" y="199861"/>
                  </a:lnTo>
                  <a:lnTo>
                    <a:pt x="686154" y="161686"/>
                  </a:lnTo>
                  <a:lnTo>
                    <a:pt x="658567" y="126678"/>
                  </a:lnTo>
                  <a:lnTo>
                    <a:pt x="627108" y="95191"/>
                  </a:lnTo>
                  <a:lnTo>
                    <a:pt x="592131" y="67577"/>
                  </a:lnTo>
                  <a:lnTo>
                    <a:pt x="553989" y="44192"/>
                  </a:lnTo>
                  <a:lnTo>
                    <a:pt x="513035" y="25388"/>
                  </a:lnTo>
                  <a:lnTo>
                    <a:pt x="469623" y="11519"/>
                  </a:lnTo>
                  <a:lnTo>
                    <a:pt x="424105" y="2938"/>
                  </a:lnTo>
                  <a:lnTo>
                    <a:pt x="376834" y="0"/>
                  </a:lnTo>
                  <a:close/>
                </a:path>
              </a:pathLst>
            </a:custGeom>
            <a:solidFill>
              <a:srgbClr val="F3BF4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" name="object 24">
              <a:extLst>
                <a:ext uri="{FF2B5EF4-FFF2-40B4-BE49-F238E27FC236}">
                  <a16:creationId xmlns:a16="http://schemas.microsoft.com/office/drawing/2014/main" id="{1BD785E3-FE05-2D46-8570-7A08B8056F55}"/>
                </a:ext>
              </a:extLst>
            </p:cNvPr>
            <p:cNvSpPr/>
            <p:nvPr/>
          </p:nvSpPr>
          <p:spPr>
            <a:xfrm>
              <a:off x="284265" y="3432843"/>
              <a:ext cx="565785" cy="565785"/>
            </a:xfrm>
            <a:custGeom>
              <a:avLst/>
              <a:gdLst/>
              <a:ahLst/>
              <a:cxnLst/>
              <a:rect l="l" t="t" r="r" b="b"/>
              <a:pathLst>
                <a:path w="565785" h="565785">
                  <a:moveTo>
                    <a:pt x="282625" y="0"/>
                  </a:moveTo>
                  <a:lnTo>
                    <a:pt x="236781" y="3702"/>
                  </a:lnTo>
                  <a:lnTo>
                    <a:pt x="193291" y="14422"/>
                  </a:lnTo>
                  <a:lnTo>
                    <a:pt x="152740" y="31575"/>
                  </a:lnTo>
                  <a:lnTo>
                    <a:pt x="115708" y="54581"/>
                  </a:lnTo>
                  <a:lnTo>
                    <a:pt x="82777" y="82856"/>
                  </a:lnTo>
                  <a:lnTo>
                    <a:pt x="54528" y="115817"/>
                  </a:lnTo>
                  <a:lnTo>
                    <a:pt x="31545" y="152883"/>
                  </a:lnTo>
                  <a:lnTo>
                    <a:pt x="14407" y="193470"/>
                  </a:lnTo>
                  <a:lnTo>
                    <a:pt x="3698" y="236997"/>
                  </a:lnTo>
                  <a:lnTo>
                    <a:pt x="0" y="282879"/>
                  </a:lnTo>
                  <a:lnTo>
                    <a:pt x="3698" y="328759"/>
                  </a:lnTo>
                  <a:lnTo>
                    <a:pt x="14407" y="372282"/>
                  </a:lnTo>
                  <a:lnTo>
                    <a:pt x="31545" y="412867"/>
                  </a:lnTo>
                  <a:lnTo>
                    <a:pt x="54528" y="449931"/>
                  </a:lnTo>
                  <a:lnTo>
                    <a:pt x="82777" y="482892"/>
                  </a:lnTo>
                  <a:lnTo>
                    <a:pt x="115708" y="511166"/>
                  </a:lnTo>
                  <a:lnTo>
                    <a:pt x="152740" y="534171"/>
                  </a:lnTo>
                  <a:lnTo>
                    <a:pt x="193291" y="551324"/>
                  </a:lnTo>
                  <a:lnTo>
                    <a:pt x="236781" y="562044"/>
                  </a:lnTo>
                  <a:lnTo>
                    <a:pt x="282625" y="565746"/>
                  </a:lnTo>
                  <a:lnTo>
                    <a:pt x="328470" y="562044"/>
                  </a:lnTo>
                  <a:lnTo>
                    <a:pt x="371959" y="551324"/>
                  </a:lnTo>
                  <a:lnTo>
                    <a:pt x="412511" y="534171"/>
                  </a:lnTo>
                  <a:lnTo>
                    <a:pt x="449543" y="511166"/>
                  </a:lnTo>
                  <a:lnTo>
                    <a:pt x="482474" y="482892"/>
                  </a:lnTo>
                  <a:lnTo>
                    <a:pt x="510722" y="449931"/>
                  </a:lnTo>
                  <a:lnTo>
                    <a:pt x="533706" y="412867"/>
                  </a:lnTo>
                  <a:lnTo>
                    <a:pt x="550843" y="372282"/>
                  </a:lnTo>
                  <a:lnTo>
                    <a:pt x="561552" y="328759"/>
                  </a:lnTo>
                  <a:lnTo>
                    <a:pt x="565251" y="282879"/>
                  </a:lnTo>
                  <a:lnTo>
                    <a:pt x="561552" y="236997"/>
                  </a:lnTo>
                  <a:lnTo>
                    <a:pt x="550843" y="193470"/>
                  </a:lnTo>
                  <a:lnTo>
                    <a:pt x="533706" y="152883"/>
                  </a:lnTo>
                  <a:lnTo>
                    <a:pt x="510722" y="115817"/>
                  </a:lnTo>
                  <a:lnTo>
                    <a:pt x="482474" y="82856"/>
                  </a:lnTo>
                  <a:lnTo>
                    <a:pt x="449543" y="54581"/>
                  </a:lnTo>
                  <a:lnTo>
                    <a:pt x="412511" y="31575"/>
                  </a:lnTo>
                  <a:lnTo>
                    <a:pt x="371959" y="14422"/>
                  </a:lnTo>
                  <a:lnTo>
                    <a:pt x="328470" y="3702"/>
                  </a:lnTo>
                  <a:lnTo>
                    <a:pt x="282625" y="0"/>
                  </a:lnTo>
                  <a:close/>
                </a:path>
              </a:pathLst>
            </a:custGeom>
            <a:solidFill>
              <a:srgbClr val="715FA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747994" y="2682746"/>
              <a:ext cx="55626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GOLD</a:t>
              </a: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381774" y="3587441"/>
              <a:ext cx="380226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400" u="none" strike="noStrike" kern="1200" cap="none" spc="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STAR</a:t>
              </a:r>
              <a:endParaRPr kumimoji="0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E5916E24-821D-AA45-B58C-7E60D9877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767" y="1752600"/>
            <a:ext cx="2476500" cy="787400"/>
          </a:xfrm>
          <a:prstGeom prst="rect">
            <a:avLst/>
          </a:prstGeom>
        </p:spPr>
      </p:pic>
      <p:sp>
        <p:nvSpPr>
          <p:cNvPr id="21" name="object 3">
            <a:extLst>
              <a:ext uri="{FF2B5EF4-FFF2-40B4-BE49-F238E27FC236}">
                <a16:creationId xmlns:a16="http://schemas.microsoft.com/office/drawing/2014/main" id="{C70C15FE-B7E5-384F-8E0A-1CA013FE3065}"/>
              </a:ext>
            </a:extLst>
          </p:cNvPr>
          <p:cNvSpPr/>
          <p:nvPr/>
        </p:nvSpPr>
        <p:spPr>
          <a:xfrm>
            <a:off x="8810790" y="359994"/>
            <a:ext cx="3382645" cy="6147435"/>
          </a:xfrm>
          <a:custGeom>
            <a:avLst/>
            <a:gdLst/>
            <a:ahLst/>
            <a:cxnLst/>
            <a:rect l="l" t="t" r="r" b="b"/>
            <a:pathLst>
              <a:path w="3382645" h="6147434">
                <a:moveTo>
                  <a:pt x="3382416" y="0"/>
                </a:moveTo>
                <a:lnTo>
                  <a:pt x="0" y="0"/>
                </a:lnTo>
                <a:lnTo>
                  <a:pt x="0" y="6147003"/>
                </a:lnTo>
                <a:lnTo>
                  <a:pt x="3382416" y="6147003"/>
                </a:lnTo>
                <a:lnTo>
                  <a:pt x="338241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22" name="object 4">
            <a:extLst>
              <a:ext uri="{FF2B5EF4-FFF2-40B4-BE49-F238E27FC236}">
                <a16:creationId xmlns:a16="http://schemas.microsoft.com/office/drawing/2014/main" id="{CA932C82-0DB0-134C-8ADD-6E9D8BA732CC}"/>
              </a:ext>
            </a:extLst>
          </p:cNvPr>
          <p:cNvGrpSpPr/>
          <p:nvPr/>
        </p:nvGrpSpPr>
        <p:grpSpPr>
          <a:xfrm>
            <a:off x="1260219" y="2841481"/>
            <a:ext cx="754380" cy="1766570"/>
            <a:chOff x="1260219" y="2841481"/>
            <a:chExt cx="754380" cy="1766570"/>
          </a:xfrm>
        </p:grpSpPr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1379B2C-5A0A-9C49-9B3B-43F7B19BE46E}"/>
                </a:ext>
              </a:extLst>
            </p:cNvPr>
            <p:cNvSpPr/>
            <p:nvPr/>
          </p:nvSpPr>
          <p:spPr>
            <a:xfrm>
              <a:off x="1315830" y="3715692"/>
              <a:ext cx="0" cy="892175"/>
            </a:xfrm>
            <a:custGeom>
              <a:avLst/>
              <a:gdLst/>
              <a:ahLst/>
              <a:cxnLst/>
              <a:rect l="l" t="t" r="r" b="b"/>
              <a:pathLst>
                <a:path h="892175">
                  <a:moveTo>
                    <a:pt x="0" y="0"/>
                  </a:moveTo>
                  <a:lnTo>
                    <a:pt x="0" y="891781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82589A7D-B617-C148-B6E3-C68163FD9623}"/>
                </a:ext>
              </a:extLst>
            </p:cNvPr>
            <p:cNvSpPr/>
            <p:nvPr/>
          </p:nvSpPr>
          <p:spPr>
            <a:xfrm>
              <a:off x="1266569" y="2847831"/>
              <a:ext cx="741680" cy="979805"/>
            </a:xfrm>
            <a:custGeom>
              <a:avLst/>
              <a:gdLst/>
              <a:ahLst/>
              <a:cxnLst/>
              <a:rect l="l" t="t" r="r" b="b"/>
              <a:pathLst>
                <a:path w="741680" h="979804">
                  <a:moveTo>
                    <a:pt x="0" y="979284"/>
                  </a:moveTo>
                  <a:lnTo>
                    <a:pt x="741464" y="0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5" name="object 7">
            <a:extLst>
              <a:ext uri="{FF2B5EF4-FFF2-40B4-BE49-F238E27FC236}">
                <a16:creationId xmlns:a16="http://schemas.microsoft.com/office/drawing/2014/main" id="{BE87282F-0D15-014D-952C-406FA2DDDEE3}"/>
              </a:ext>
            </a:extLst>
          </p:cNvPr>
          <p:cNvSpPr/>
          <p:nvPr/>
        </p:nvSpPr>
        <p:spPr>
          <a:xfrm>
            <a:off x="5963527" y="2847831"/>
            <a:ext cx="741680" cy="979805"/>
          </a:xfrm>
          <a:custGeom>
            <a:avLst/>
            <a:gdLst/>
            <a:ahLst/>
            <a:cxnLst/>
            <a:rect l="l" t="t" r="r" b="b"/>
            <a:pathLst>
              <a:path w="741679" h="979804">
                <a:moveTo>
                  <a:pt x="741464" y="979284"/>
                </a:moveTo>
                <a:lnTo>
                  <a:pt x="0" y="0"/>
                </a:lnTo>
              </a:path>
            </a:pathLst>
          </a:custGeom>
          <a:ln w="1270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6" name="object 8">
            <a:extLst>
              <a:ext uri="{FF2B5EF4-FFF2-40B4-BE49-F238E27FC236}">
                <a16:creationId xmlns:a16="http://schemas.microsoft.com/office/drawing/2014/main" id="{F7C877B1-4F79-0A49-A357-34F12502C95F}"/>
              </a:ext>
            </a:extLst>
          </p:cNvPr>
          <p:cNvSpPr/>
          <p:nvPr/>
        </p:nvSpPr>
        <p:spPr>
          <a:xfrm>
            <a:off x="2065147" y="2856900"/>
            <a:ext cx="26670" cy="986790"/>
          </a:xfrm>
          <a:custGeom>
            <a:avLst/>
            <a:gdLst/>
            <a:ahLst/>
            <a:cxnLst/>
            <a:rect l="l" t="t" r="r" b="b"/>
            <a:pathLst>
              <a:path w="26669" h="986789">
                <a:moveTo>
                  <a:pt x="26568" y="986535"/>
                </a:moveTo>
                <a:lnTo>
                  <a:pt x="0" y="0"/>
                </a:lnTo>
              </a:path>
            </a:pathLst>
          </a:custGeom>
          <a:ln w="1270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7" name="object 9">
            <a:extLst>
              <a:ext uri="{FF2B5EF4-FFF2-40B4-BE49-F238E27FC236}">
                <a16:creationId xmlns:a16="http://schemas.microsoft.com/office/drawing/2014/main" id="{071259F7-EEE4-8B46-995B-CA85E7CCE569}"/>
              </a:ext>
            </a:extLst>
          </p:cNvPr>
          <p:cNvSpPr/>
          <p:nvPr/>
        </p:nvSpPr>
        <p:spPr>
          <a:xfrm>
            <a:off x="5851911" y="2844200"/>
            <a:ext cx="26670" cy="986790"/>
          </a:xfrm>
          <a:custGeom>
            <a:avLst/>
            <a:gdLst/>
            <a:ahLst/>
            <a:cxnLst/>
            <a:rect l="l" t="t" r="r" b="b"/>
            <a:pathLst>
              <a:path w="26670" h="986789">
                <a:moveTo>
                  <a:pt x="0" y="986535"/>
                </a:moveTo>
                <a:lnTo>
                  <a:pt x="26568" y="0"/>
                </a:lnTo>
              </a:path>
            </a:pathLst>
          </a:custGeom>
          <a:ln w="1270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28" name="object 10">
            <a:extLst>
              <a:ext uri="{FF2B5EF4-FFF2-40B4-BE49-F238E27FC236}">
                <a16:creationId xmlns:a16="http://schemas.microsoft.com/office/drawing/2014/main" id="{DDFB217E-35F2-B74B-AD98-19C12D5C0465}"/>
              </a:ext>
            </a:extLst>
          </p:cNvPr>
          <p:cNvGrpSpPr/>
          <p:nvPr/>
        </p:nvGrpSpPr>
        <p:grpSpPr>
          <a:xfrm>
            <a:off x="6811405" y="2715860"/>
            <a:ext cx="1541145" cy="1117600"/>
            <a:chOff x="6811405" y="2715860"/>
            <a:chExt cx="1541145" cy="1117600"/>
          </a:xfrm>
        </p:grpSpPr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556D07B7-0870-2848-9859-DEAF78F0DEF4}"/>
                </a:ext>
              </a:extLst>
            </p:cNvPr>
            <p:cNvSpPr/>
            <p:nvPr/>
          </p:nvSpPr>
          <p:spPr>
            <a:xfrm>
              <a:off x="6817755" y="2847831"/>
              <a:ext cx="741680" cy="979805"/>
            </a:xfrm>
            <a:custGeom>
              <a:avLst/>
              <a:gdLst/>
              <a:ahLst/>
              <a:cxnLst/>
              <a:rect l="l" t="t" r="r" b="b"/>
              <a:pathLst>
                <a:path w="741679" h="979804">
                  <a:moveTo>
                    <a:pt x="741464" y="97928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" name="object 12">
              <a:extLst>
                <a:ext uri="{FF2B5EF4-FFF2-40B4-BE49-F238E27FC236}">
                  <a16:creationId xmlns:a16="http://schemas.microsoft.com/office/drawing/2014/main" id="{166D3684-AC8A-E447-80D3-B01DC55503E9}"/>
                </a:ext>
              </a:extLst>
            </p:cNvPr>
            <p:cNvSpPr/>
            <p:nvPr/>
          </p:nvSpPr>
          <p:spPr>
            <a:xfrm>
              <a:off x="6943324" y="2722210"/>
              <a:ext cx="1402715" cy="976630"/>
            </a:xfrm>
            <a:custGeom>
              <a:avLst/>
              <a:gdLst/>
              <a:ahLst/>
              <a:cxnLst/>
              <a:rect l="l" t="t" r="r" b="b"/>
              <a:pathLst>
                <a:path w="1402715" h="976629">
                  <a:moveTo>
                    <a:pt x="1402308" y="976515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3" name="object 15">
            <a:extLst>
              <a:ext uri="{FF2B5EF4-FFF2-40B4-BE49-F238E27FC236}">
                <a16:creationId xmlns:a16="http://schemas.microsoft.com/office/drawing/2014/main" id="{E1BEE3FD-BB98-4844-9741-158488C2345D}"/>
              </a:ext>
            </a:extLst>
          </p:cNvPr>
          <p:cNvSpPr/>
          <p:nvPr/>
        </p:nvSpPr>
        <p:spPr>
          <a:xfrm>
            <a:off x="3971331" y="2064395"/>
            <a:ext cx="0" cy="1783714"/>
          </a:xfrm>
          <a:custGeom>
            <a:avLst/>
            <a:gdLst/>
            <a:ahLst/>
            <a:cxnLst/>
            <a:rect l="l" t="t" r="r" b="b"/>
            <a:pathLst>
              <a:path h="1783714">
                <a:moveTo>
                  <a:pt x="0" y="0"/>
                </a:moveTo>
                <a:lnTo>
                  <a:pt x="0" y="1783549"/>
                </a:lnTo>
              </a:path>
            </a:pathLst>
          </a:custGeom>
          <a:ln w="1270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4" name="object 16">
            <a:extLst>
              <a:ext uri="{FF2B5EF4-FFF2-40B4-BE49-F238E27FC236}">
                <a16:creationId xmlns:a16="http://schemas.microsoft.com/office/drawing/2014/main" id="{03849DA8-0294-2347-BB88-D9BD9C2305C1}"/>
              </a:ext>
            </a:extLst>
          </p:cNvPr>
          <p:cNvSpPr/>
          <p:nvPr/>
        </p:nvSpPr>
        <p:spPr>
          <a:xfrm>
            <a:off x="1939143" y="1619203"/>
            <a:ext cx="4064635" cy="978535"/>
          </a:xfrm>
          <a:custGeom>
            <a:avLst/>
            <a:gdLst/>
            <a:ahLst/>
            <a:cxnLst/>
            <a:rect l="l" t="t" r="r" b="b"/>
            <a:pathLst>
              <a:path w="4064635" h="978535">
                <a:moveTo>
                  <a:pt x="0" y="978344"/>
                </a:moveTo>
                <a:lnTo>
                  <a:pt x="2005418" y="0"/>
                </a:lnTo>
                <a:lnTo>
                  <a:pt x="4064558" y="958595"/>
                </a:lnTo>
              </a:path>
            </a:pathLst>
          </a:custGeom>
          <a:ln w="1270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7" name="object 19">
            <a:extLst>
              <a:ext uri="{FF2B5EF4-FFF2-40B4-BE49-F238E27FC236}">
                <a16:creationId xmlns:a16="http://schemas.microsoft.com/office/drawing/2014/main" id="{39A33853-17D6-3740-BA51-76CFAFA1EB17}"/>
              </a:ext>
            </a:extLst>
          </p:cNvPr>
          <p:cNvSpPr/>
          <p:nvPr/>
        </p:nvSpPr>
        <p:spPr>
          <a:xfrm>
            <a:off x="1631163" y="2466869"/>
            <a:ext cx="753745" cy="754380"/>
          </a:xfrm>
          <a:custGeom>
            <a:avLst/>
            <a:gdLst/>
            <a:ahLst/>
            <a:cxnLst/>
            <a:rect l="l" t="t" r="r" b="b"/>
            <a:pathLst>
              <a:path w="753744" h="754380">
                <a:moveTo>
                  <a:pt x="376834" y="0"/>
                </a:moveTo>
                <a:lnTo>
                  <a:pt x="329563" y="2938"/>
                </a:lnTo>
                <a:lnTo>
                  <a:pt x="284045" y="11519"/>
                </a:lnTo>
                <a:lnTo>
                  <a:pt x="240632" y="25388"/>
                </a:lnTo>
                <a:lnTo>
                  <a:pt x="199679" y="44192"/>
                </a:lnTo>
                <a:lnTo>
                  <a:pt x="161537" y="67577"/>
                </a:lnTo>
                <a:lnTo>
                  <a:pt x="126560" y="95191"/>
                </a:lnTo>
                <a:lnTo>
                  <a:pt x="95101" y="126678"/>
                </a:lnTo>
                <a:lnTo>
                  <a:pt x="67514" y="161686"/>
                </a:lnTo>
                <a:lnTo>
                  <a:pt x="44150" y="199861"/>
                </a:lnTo>
                <a:lnTo>
                  <a:pt x="25364" y="240850"/>
                </a:lnTo>
                <a:lnTo>
                  <a:pt x="11508" y="284299"/>
                </a:lnTo>
                <a:lnTo>
                  <a:pt x="2935" y="329855"/>
                </a:lnTo>
                <a:lnTo>
                  <a:pt x="0" y="377164"/>
                </a:lnTo>
                <a:lnTo>
                  <a:pt x="2935" y="424475"/>
                </a:lnTo>
                <a:lnTo>
                  <a:pt x="11508" y="470032"/>
                </a:lnTo>
                <a:lnTo>
                  <a:pt x="25364" y="513481"/>
                </a:lnTo>
                <a:lnTo>
                  <a:pt x="44150" y="554470"/>
                </a:lnTo>
                <a:lnTo>
                  <a:pt x="67514" y="592644"/>
                </a:lnTo>
                <a:lnTo>
                  <a:pt x="95101" y="627650"/>
                </a:lnTo>
                <a:lnTo>
                  <a:pt x="126560" y="659135"/>
                </a:lnTo>
                <a:lnTo>
                  <a:pt x="161537" y="686746"/>
                </a:lnTo>
                <a:lnTo>
                  <a:pt x="199679" y="710129"/>
                </a:lnTo>
                <a:lnTo>
                  <a:pt x="240632" y="728931"/>
                </a:lnTo>
                <a:lnTo>
                  <a:pt x="284045" y="742798"/>
                </a:lnTo>
                <a:lnTo>
                  <a:pt x="329563" y="751378"/>
                </a:lnTo>
                <a:lnTo>
                  <a:pt x="376834" y="754316"/>
                </a:lnTo>
                <a:lnTo>
                  <a:pt x="424105" y="751378"/>
                </a:lnTo>
                <a:lnTo>
                  <a:pt x="469623" y="742798"/>
                </a:lnTo>
                <a:lnTo>
                  <a:pt x="513035" y="728931"/>
                </a:lnTo>
                <a:lnTo>
                  <a:pt x="553989" y="710129"/>
                </a:lnTo>
                <a:lnTo>
                  <a:pt x="592131" y="686746"/>
                </a:lnTo>
                <a:lnTo>
                  <a:pt x="627108" y="659135"/>
                </a:lnTo>
                <a:lnTo>
                  <a:pt x="658567" y="627650"/>
                </a:lnTo>
                <a:lnTo>
                  <a:pt x="686154" y="592644"/>
                </a:lnTo>
                <a:lnTo>
                  <a:pt x="709518" y="554470"/>
                </a:lnTo>
                <a:lnTo>
                  <a:pt x="728304" y="513481"/>
                </a:lnTo>
                <a:lnTo>
                  <a:pt x="742160" y="470032"/>
                </a:lnTo>
                <a:lnTo>
                  <a:pt x="750732" y="424475"/>
                </a:lnTo>
                <a:lnTo>
                  <a:pt x="753668" y="377164"/>
                </a:lnTo>
                <a:lnTo>
                  <a:pt x="750732" y="329855"/>
                </a:lnTo>
                <a:lnTo>
                  <a:pt x="742160" y="284299"/>
                </a:lnTo>
                <a:lnTo>
                  <a:pt x="728304" y="240850"/>
                </a:lnTo>
                <a:lnTo>
                  <a:pt x="709518" y="199861"/>
                </a:lnTo>
                <a:lnTo>
                  <a:pt x="686154" y="161686"/>
                </a:lnTo>
                <a:lnTo>
                  <a:pt x="658567" y="126678"/>
                </a:lnTo>
                <a:lnTo>
                  <a:pt x="627108" y="95191"/>
                </a:lnTo>
                <a:lnTo>
                  <a:pt x="592131" y="67577"/>
                </a:lnTo>
                <a:lnTo>
                  <a:pt x="553989" y="44192"/>
                </a:lnTo>
                <a:lnTo>
                  <a:pt x="513035" y="25388"/>
                </a:lnTo>
                <a:lnTo>
                  <a:pt x="469623" y="11519"/>
                </a:lnTo>
                <a:lnTo>
                  <a:pt x="424105" y="2938"/>
                </a:lnTo>
                <a:lnTo>
                  <a:pt x="376834" y="0"/>
                </a:lnTo>
                <a:close/>
              </a:path>
            </a:pathLst>
          </a:custGeom>
          <a:solidFill>
            <a:srgbClr val="75777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20">
            <a:extLst>
              <a:ext uri="{FF2B5EF4-FFF2-40B4-BE49-F238E27FC236}">
                <a16:creationId xmlns:a16="http://schemas.microsoft.com/office/drawing/2014/main" id="{94781536-2099-304D-AEF7-7A0184196310}"/>
              </a:ext>
            </a:extLst>
          </p:cNvPr>
          <p:cNvSpPr/>
          <p:nvPr/>
        </p:nvSpPr>
        <p:spPr>
          <a:xfrm>
            <a:off x="3596109" y="2466869"/>
            <a:ext cx="753745" cy="754380"/>
          </a:xfrm>
          <a:custGeom>
            <a:avLst/>
            <a:gdLst/>
            <a:ahLst/>
            <a:cxnLst/>
            <a:rect l="l" t="t" r="r" b="b"/>
            <a:pathLst>
              <a:path w="753745" h="754380">
                <a:moveTo>
                  <a:pt x="376834" y="0"/>
                </a:moveTo>
                <a:lnTo>
                  <a:pt x="329563" y="2938"/>
                </a:lnTo>
                <a:lnTo>
                  <a:pt x="284045" y="11519"/>
                </a:lnTo>
                <a:lnTo>
                  <a:pt x="240632" y="25388"/>
                </a:lnTo>
                <a:lnTo>
                  <a:pt x="199679" y="44192"/>
                </a:lnTo>
                <a:lnTo>
                  <a:pt x="161537" y="67577"/>
                </a:lnTo>
                <a:lnTo>
                  <a:pt x="126560" y="95191"/>
                </a:lnTo>
                <a:lnTo>
                  <a:pt x="95101" y="126678"/>
                </a:lnTo>
                <a:lnTo>
                  <a:pt x="67514" y="161686"/>
                </a:lnTo>
                <a:lnTo>
                  <a:pt x="44150" y="199861"/>
                </a:lnTo>
                <a:lnTo>
                  <a:pt x="25364" y="240850"/>
                </a:lnTo>
                <a:lnTo>
                  <a:pt x="11508" y="284299"/>
                </a:lnTo>
                <a:lnTo>
                  <a:pt x="2935" y="329855"/>
                </a:lnTo>
                <a:lnTo>
                  <a:pt x="0" y="377164"/>
                </a:lnTo>
                <a:lnTo>
                  <a:pt x="2935" y="424475"/>
                </a:lnTo>
                <a:lnTo>
                  <a:pt x="11508" y="470032"/>
                </a:lnTo>
                <a:lnTo>
                  <a:pt x="25364" y="513481"/>
                </a:lnTo>
                <a:lnTo>
                  <a:pt x="44150" y="554470"/>
                </a:lnTo>
                <a:lnTo>
                  <a:pt x="67514" y="592644"/>
                </a:lnTo>
                <a:lnTo>
                  <a:pt x="95101" y="627650"/>
                </a:lnTo>
                <a:lnTo>
                  <a:pt x="126560" y="659135"/>
                </a:lnTo>
                <a:lnTo>
                  <a:pt x="161537" y="686746"/>
                </a:lnTo>
                <a:lnTo>
                  <a:pt x="199679" y="710129"/>
                </a:lnTo>
                <a:lnTo>
                  <a:pt x="240632" y="728931"/>
                </a:lnTo>
                <a:lnTo>
                  <a:pt x="284045" y="742798"/>
                </a:lnTo>
                <a:lnTo>
                  <a:pt x="329563" y="751378"/>
                </a:lnTo>
                <a:lnTo>
                  <a:pt x="376834" y="754316"/>
                </a:lnTo>
                <a:lnTo>
                  <a:pt x="424105" y="751378"/>
                </a:lnTo>
                <a:lnTo>
                  <a:pt x="469623" y="742798"/>
                </a:lnTo>
                <a:lnTo>
                  <a:pt x="513035" y="728931"/>
                </a:lnTo>
                <a:lnTo>
                  <a:pt x="553989" y="710129"/>
                </a:lnTo>
                <a:lnTo>
                  <a:pt x="592131" y="686746"/>
                </a:lnTo>
                <a:lnTo>
                  <a:pt x="627108" y="659135"/>
                </a:lnTo>
                <a:lnTo>
                  <a:pt x="658567" y="627650"/>
                </a:lnTo>
                <a:lnTo>
                  <a:pt x="686154" y="592644"/>
                </a:lnTo>
                <a:lnTo>
                  <a:pt x="709518" y="554470"/>
                </a:lnTo>
                <a:lnTo>
                  <a:pt x="728304" y="513481"/>
                </a:lnTo>
                <a:lnTo>
                  <a:pt x="742160" y="470032"/>
                </a:lnTo>
                <a:lnTo>
                  <a:pt x="750732" y="424475"/>
                </a:lnTo>
                <a:lnTo>
                  <a:pt x="753668" y="377164"/>
                </a:lnTo>
                <a:lnTo>
                  <a:pt x="750732" y="329855"/>
                </a:lnTo>
                <a:lnTo>
                  <a:pt x="742160" y="284299"/>
                </a:lnTo>
                <a:lnTo>
                  <a:pt x="728304" y="240850"/>
                </a:lnTo>
                <a:lnTo>
                  <a:pt x="709518" y="199861"/>
                </a:lnTo>
                <a:lnTo>
                  <a:pt x="686154" y="161686"/>
                </a:lnTo>
                <a:lnTo>
                  <a:pt x="658567" y="126678"/>
                </a:lnTo>
                <a:lnTo>
                  <a:pt x="627108" y="95191"/>
                </a:lnTo>
                <a:lnTo>
                  <a:pt x="592131" y="67577"/>
                </a:lnTo>
                <a:lnTo>
                  <a:pt x="553989" y="44192"/>
                </a:lnTo>
                <a:lnTo>
                  <a:pt x="513035" y="25388"/>
                </a:lnTo>
                <a:lnTo>
                  <a:pt x="469623" y="11519"/>
                </a:lnTo>
                <a:lnTo>
                  <a:pt x="424105" y="2938"/>
                </a:lnTo>
                <a:lnTo>
                  <a:pt x="376834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21">
            <a:extLst>
              <a:ext uri="{FF2B5EF4-FFF2-40B4-BE49-F238E27FC236}">
                <a16:creationId xmlns:a16="http://schemas.microsoft.com/office/drawing/2014/main" id="{B2801276-01C2-0445-BCC6-64899EB1AA67}"/>
              </a:ext>
            </a:extLst>
          </p:cNvPr>
          <p:cNvSpPr/>
          <p:nvPr/>
        </p:nvSpPr>
        <p:spPr>
          <a:xfrm>
            <a:off x="5561054" y="2466869"/>
            <a:ext cx="753745" cy="754380"/>
          </a:xfrm>
          <a:custGeom>
            <a:avLst/>
            <a:gdLst/>
            <a:ahLst/>
            <a:cxnLst/>
            <a:rect l="l" t="t" r="r" b="b"/>
            <a:pathLst>
              <a:path w="753745" h="754380">
                <a:moveTo>
                  <a:pt x="376834" y="0"/>
                </a:moveTo>
                <a:lnTo>
                  <a:pt x="329563" y="2938"/>
                </a:lnTo>
                <a:lnTo>
                  <a:pt x="284045" y="11519"/>
                </a:lnTo>
                <a:lnTo>
                  <a:pt x="240632" y="25388"/>
                </a:lnTo>
                <a:lnTo>
                  <a:pt x="199679" y="44192"/>
                </a:lnTo>
                <a:lnTo>
                  <a:pt x="161537" y="67577"/>
                </a:lnTo>
                <a:lnTo>
                  <a:pt x="126560" y="95191"/>
                </a:lnTo>
                <a:lnTo>
                  <a:pt x="95101" y="126678"/>
                </a:lnTo>
                <a:lnTo>
                  <a:pt x="67514" y="161686"/>
                </a:lnTo>
                <a:lnTo>
                  <a:pt x="44150" y="199861"/>
                </a:lnTo>
                <a:lnTo>
                  <a:pt x="25364" y="240850"/>
                </a:lnTo>
                <a:lnTo>
                  <a:pt x="11508" y="284299"/>
                </a:lnTo>
                <a:lnTo>
                  <a:pt x="2935" y="329855"/>
                </a:lnTo>
                <a:lnTo>
                  <a:pt x="0" y="377164"/>
                </a:lnTo>
                <a:lnTo>
                  <a:pt x="2935" y="424475"/>
                </a:lnTo>
                <a:lnTo>
                  <a:pt x="11508" y="470032"/>
                </a:lnTo>
                <a:lnTo>
                  <a:pt x="25364" y="513481"/>
                </a:lnTo>
                <a:lnTo>
                  <a:pt x="44150" y="554470"/>
                </a:lnTo>
                <a:lnTo>
                  <a:pt x="67514" y="592644"/>
                </a:lnTo>
                <a:lnTo>
                  <a:pt x="95101" y="627650"/>
                </a:lnTo>
                <a:lnTo>
                  <a:pt x="126560" y="659135"/>
                </a:lnTo>
                <a:lnTo>
                  <a:pt x="161537" y="686746"/>
                </a:lnTo>
                <a:lnTo>
                  <a:pt x="199679" y="710129"/>
                </a:lnTo>
                <a:lnTo>
                  <a:pt x="240632" y="728931"/>
                </a:lnTo>
                <a:lnTo>
                  <a:pt x="284045" y="742798"/>
                </a:lnTo>
                <a:lnTo>
                  <a:pt x="329563" y="751378"/>
                </a:lnTo>
                <a:lnTo>
                  <a:pt x="376834" y="754316"/>
                </a:lnTo>
                <a:lnTo>
                  <a:pt x="424105" y="751378"/>
                </a:lnTo>
                <a:lnTo>
                  <a:pt x="469623" y="742798"/>
                </a:lnTo>
                <a:lnTo>
                  <a:pt x="513035" y="728931"/>
                </a:lnTo>
                <a:lnTo>
                  <a:pt x="553989" y="710129"/>
                </a:lnTo>
                <a:lnTo>
                  <a:pt x="592131" y="686746"/>
                </a:lnTo>
                <a:lnTo>
                  <a:pt x="627108" y="659135"/>
                </a:lnTo>
                <a:lnTo>
                  <a:pt x="658567" y="627650"/>
                </a:lnTo>
                <a:lnTo>
                  <a:pt x="686154" y="592644"/>
                </a:lnTo>
                <a:lnTo>
                  <a:pt x="709518" y="554470"/>
                </a:lnTo>
                <a:lnTo>
                  <a:pt x="728304" y="513481"/>
                </a:lnTo>
                <a:lnTo>
                  <a:pt x="742160" y="470032"/>
                </a:lnTo>
                <a:lnTo>
                  <a:pt x="750732" y="424475"/>
                </a:lnTo>
                <a:lnTo>
                  <a:pt x="753668" y="377164"/>
                </a:lnTo>
                <a:lnTo>
                  <a:pt x="750732" y="329855"/>
                </a:lnTo>
                <a:lnTo>
                  <a:pt x="742160" y="284299"/>
                </a:lnTo>
                <a:lnTo>
                  <a:pt x="728304" y="240850"/>
                </a:lnTo>
                <a:lnTo>
                  <a:pt x="709518" y="199861"/>
                </a:lnTo>
                <a:lnTo>
                  <a:pt x="686154" y="161686"/>
                </a:lnTo>
                <a:lnTo>
                  <a:pt x="658567" y="126678"/>
                </a:lnTo>
                <a:lnTo>
                  <a:pt x="627108" y="95191"/>
                </a:lnTo>
                <a:lnTo>
                  <a:pt x="592131" y="67577"/>
                </a:lnTo>
                <a:lnTo>
                  <a:pt x="553989" y="44192"/>
                </a:lnTo>
                <a:lnTo>
                  <a:pt x="513035" y="25388"/>
                </a:lnTo>
                <a:lnTo>
                  <a:pt x="469623" y="11519"/>
                </a:lnTo>
                <a:lnTo>
                  <a:pt x="424105" y="2938"/>
                </a:lnTo>
                <a:lnTo>
                  <a:pt x="376834" y="0"/>
                </a:lnTo>
                <a:close/>
              </a:path>
            </a:pathLst>
          </a:custGeom>
          <a:solidFill>
            <a:srgbClr val="B43D8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22">
            <a:extLst>
              <a:ext uri="{FF2B5EF4-FFF2-40B4-BE49-F238E27FC236}">
                <a16:creationId xmlns:a16="http://schemas.microsoft.com/office/drawing/2014/main" id="{F48CE3B8-0F03-B349-9992-522C75089FAE}"/>
              </a:ext>
            </a:extLst>
          </p:cNvPr>
          <p:cNvSpPr/>
          <p:nvPr/>
        </p:nvSpPr>
        <p:spPr>
          <a:xfrm>
            <a:off x="6543527" y="2466869"/>
            <a:ext cx="753745" cy="754380"/>
          </a:xfrm>
          <a:custGeom>
            <a:avLst/>
            <a:gdLst/>
            <a:ahLst/>
            <a:cxnLst/>
            <a:rect l="l" t="t" r="r" b="b"/>
            <a:pathLst>
              <a:path w="753745" h="754380">
                <a:moveTo>
                  <a:pt x="376834" y="0"/>
                </a:moveTo>
                <a:lnTo>
                  <a:pt x="329563" y="2938"/>
                </a:lnTo>
                <a:lnTo>
                  <a:pt x="284045" y="11519"/>
                </a:lnTo>
                <a:lnTo>
                  <a:pt x="240632" y="25388"/>
                </a:lnTo>
                <a:lnTo>
                  <a:pt x="199679" y="44192"/>
                </a:lnTo>
                <a:lnTo>
                  <a:pt x="161537" y="67577"/>
                </a:lnTo>
                <a:lnTo>
                  <a:pt x="126560" y="95191"/>
                </a:lnTo>
                <a:lnTo>
                  <a:pt x="95101" y="126678"/>
                </a:lnTo>
                <a:lnTo>
                  <a:pt x="67514" y="161686"/>
                </a:lnTo>
                <a:lnTo>
                  <a:pt x="44150" y="199861"/>
                </a:lnTo>
                <a:lnTo>
                  <a:pt x="25364" y="240850"/>
                </a:lnTo>
                <a:lnTo>
                  <a:pt x="11508" y="284299"/>
                </a:lnTo>
                <a:lnTo>
                  <a:pt x="2935" y="329855"/>
                </a:lnTo>
                <a:lnTo>
                  <a:pt x="0" y="377164"/>
                </a:lnTo>
                <a:lnTo>
                  <a:pt x="2935" y="424475"/>
                </a:lnTo>
                <a:lnTo>
                  <a:pt x="11508" y="470032"/>
                </a:lnTo>
                <a:lnTo>
                  <a:pt x="25364" y="513481"/>
                </a:lnTo>
                <a:lnTo>
                  <a:pt x="44150" y="554470"/>
                </a:lnTo>
                <a:lnTo>
                  <a:pt x="67514" y="592644"/>
                </a:lnTo>
                <a:lnTo>
                  <a:pt x="95101" y="627650"/>
                </a:lnTo>
                <a:lnTo>
                  <a:pt x="126560" y="659135"/>
                </a:lnTo>
                <a:lnTo>
                  <a:pt x="161537" y="686746"/>
                </a:lnTo>
                <a:lnTo>
                  <a:pt x="199679" y="710129"/>
                </a:lnTo>
                <a:lnTo>
                  <a:pt x="240632" y="728931"/>
                </a:lnTo>
                <a:lnTo>
                  <a:pt x="284045" y="742798"/>
                </a:lnTo>
                <a:lnTo>
                  <a:pt x="329563" y="751378"/>
                </a:lnTo>
                <a:lnTo>
                  <a:pt x="376834" y="754316"/>
                </a:lnTo>
                <a:lnTo>
                  <a:pt x="424105" y="751378"/>
                </a:lnTo>
                <a:lnTo>
                  <a:pt x="469623" y="742798"/>
                </a:lnTo>
                <a:lnTo>
                  <a:pt x="513035" y="728931"/>
                </a:lnTo>
                <a:lnTo>
                  <a:pt x="553989" y="710129"/>
                </a:lnTo>
                <a:lnTo>
                  <a:pt x="592131" y="686746"/>
                </a:lnTo>
                <a:lnTo>
                  <a:pt x="627108" y="659135"/>
                </a:lnTo>
                <a:lnTo>
                  <a:pt x="658567" y="627650"/>
                </a:lnTo>
                <a:lnTo>
                  <a:pt x="686154" y="592644"/>
                </a:lnTo>
                <a:lnTo>
                  <a:pt x="709518" y="554470"/>
                </a:lnTo>
                <a:lnTo>
                  <a:pt x="728304" y="513481"/>
                </a:lnTo>
                <a:lnTo>
                  <a:pt x="742160" y="470032"/>
                </a:lnTo>
                <a:lnTo>
                  <a:pt x="750732" y="424475"/>
                </a:lnTo>
                <a:lnTo>
                  <a:pt x="753668" y="377164"/>
                </a:lnTo>
                <a:lnTo>
                  <a:pt x="750732" y="329855"/>
                </a:lnTo>
                <a:lnTo>
                  <a:pt x="742160" y="284299"/>
                </a:lnTo>
                <a:lnTo>
                  <a:pt x="728304" y="240850"/>
                </a:lnTo>
                <a:lnTo>
                  <a:pt x="709518" y="199861"/>
                </a:lnTo>
                <a:lnTo>
                  <a:pt x="686154" y="161686"/>
                </a:lnTo>
                <a:lnTo>
                  <a:pt x="658567" y="126678"/>
                </a:lnTo>
                <a:lnTo>
                  <a:pt x="627108" y="95191"/>
                </a:lnTo>
                <a:lnTo>
                  <a:pt x="592131" y="67577"/>
                </a:lnTo>
                <a:lnTo>
                  <a:pt x="553989" y="44192"/>
                </a:lnTo>
                <a:lnTo>
                  <a:pt x="513035" y="25388"/>
                </a:lnTo>
                <a:lnTo>
                  <a:pt x="469623" y="11519"/>
                </a:lnTo>
                <a:lnTo>
                  <a:pt x="424105" y="2938"/>
                </a:lnTo>
                <a:lnTo>
                  <a:pt x="376834" y="0"/>
                </a:lnTo>
                <a:close/>
              </a:path>
            </a:pathLst>
          </a:custGeom>
          <a:solidFill>
            <a:srgbClr val="75777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23">
            <a:extLst>
              <a:ext uri="{FF2B5EF4-FFF2-40B4-BE49-F238E27FC236}">
                <a16:creationId xmlns:a16="http://schemas.microsoft.com/office/drawing/2014/main" id="{68102A5F-2CCC-1545-94EA-3B924B5BE890}"/>
              </a:ext>
            </a:extLst>
          </p:cNvPr>
          <p:cNvSpPr/>
          <p:nvPr/>
        </p:nvSpPr>
        <p:spPr>
          <a:xfrm>
            <a:off x="1041166" y="4210221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75777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25">
            <a:extLst>
              <a:ext uri="{FF2B5EF4-FFF2-40B4-BE49-F238E27FC236}">
                <a16:creationId xmlns:a16="http://schemas.microsoft.com/office/drawing/2014/main" id="{6F663733-5323-4649-A5C5-B9BECCD49BE2}"/>
              </a:ext>
            </a:extLst>
          </p:cNvPr>
          <p:cNvSpPr/>
          <p:nvPr/>
        </p:nvSpPr>
        <p:spPr>
          <a:xfrm>
            <a:off x="1041166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26">
            <a:extLst>
              <a:ext uri="{FF2B5EF4-FFF2-40B4-BE49-F238E27FC236}">
                <a16:creationId xmlns:a16="http://schemas.microsoft.com/office/drawing/2014/main" id="{990EF12D-5495-5048-9DB1-BDAAC997AD44}"/>
              </a:ext>
            </a:extLst>
          </p:cNvPr>
          <p:cNvSpPr/>
          <p:nvPr/>
        </p:nvSpPr>
        <p:spPr>
          <a:xfrm>
            <a:off x="1798067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715FA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27">
            <a:extLst>
              <a:ext uri="{FF2B5EF4-FFF2-40B4-BE49-F238E27FC236}">
                <a16:creationId xmlns:a16="http://schemas.microsoft.com/office/drawing/2014/main" id="{7BBF967A-CC68-6A45-BC7F-9059232535C4}"/>
              </a:ext>
            </a:extLst>
          </p:cNvPr>
          <p:cNvSpPr/>
          <p:nvPr/>
        </p:nvSpPr>
        <p:spPr>
          <a:xfrm>
            <a:off x="3690317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75777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28">
            <a:extLst>
              <a:ext uri="{FF2B5EF4-FFF2-40B4-BE49-F238E27FC236}">
                <a16:creationId xmlns:a16="http://schemas.microsoft.com/office/drawing/2014/main" id="{89125F8A-82D9-1943-8553-AD44E00E9142}"/>
              </a:ext>
            </a:extLst>
          </p:cNvPr>
          <p:cNvSpPr/>
          <p:nvPr/>
        </p:nvSpPr>
        <p:spPr>
          <a:xfrm>
            <a:off x="5581896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29">
            <a:extLst>
              <a:ext uri="{FF2B5EF4-FFF2-40B4-BE49-F238E27FC236}">
                <a16:creationId xmlns:a16="http://schemas.microsoft.com/office/drawing/2014/main" id="{D2EE8C49-D742-C44A-B2CF-89B7210CA736}"/>
              </a:ext>
            </a:extLst>
          </p:cNvPr>
          <p:cNvSpPr/>
          <p:nvPr/>
        </p:nvSpPr>
        <p:spPr>
          <a:xfrm>
            <a:off x="6339469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4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30">
            <a:extLst>
              <a:ext uri="{FF2B5EF4-FFF2-40B4-BE49-F238E27FC236}">
                <a16:creationId xmlns:a16="http://schemas.microsoft.com/office/drawing/2014/main" id="{18E65492-A495-3643-BEAF-A80911CBA8B3}"/>
              </a:ext>
            </a:extLst>
          </p:cNvPr>
          <p:cNvSpPr/>
          <p:nvPr/>
        </p:nvSpPr>
        <p:spPr>
          <a:xfrm>
            <a:off x="7096369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4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715FA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31">
            <a:extLst>
              <a:ext uri="{FF2B5EF4-FFF2-40B4-BE49-F238E27FC236}">
                <a16:creationId xmlns:a16="http://schemas.microsoft.com/office/drawing/2014/main" id="{36E9743C-2149-DC4C-8737-3276E6058584}"/>
              </a:ext>
            </a:extLst>
          </p:cNvPr>
          <p:cNvSpPr/>
          <p:nvPr/>
        </p:nvSpPr>
        <p:spPr>
          <a:xfrm>
            <a:off x="7853271" y="3432843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4" h="565785">
                <a:moveTo>
                  <a:pt x="282625" y="0"/>
                </a:moveTo>
                <a:lnTo>
                  <a:pt x="236781" y="3702"/>
                </a:lnTo>
                <a:lnTo>
                  <a:pt x="193291" y="14422"/>
                </a:lnTo>
                <a:lnTo>
                  <a:pt x="152740" y="31575"/>
                </a:lnTo>
                <a:lnTo>
                  <a:pt x="115708" y="54581"/>
                </a:lnTo>
                <a:lnTo>
                  <a:pt x="82777" y="82856"/>
                </a:lnTo>
                <a:lnTo>
                  <a:pt x="54528" y="115817"/>
                </a:lnTo>
                <a:lnTo>
                  <a:pt x="31545" y="152883"/>
                </a:lnTo>
                <a:lnTo>
                  <a:pt x="14407" y="193470"/>
                </a:lnTo>
                <a:lnTo>
                  <a:pt x="3698" y="236997"/>
                </a:lnTo>
                <a:lnTo>
                  <a:pt x="0" y="282879"/>
                </a:lnTo>
                <a:lnTo>
                  <a:pt x="3698" y="328759"/>
                </a:lnTo>
                <a:lnTo>
                  <a:pt x="14407" y="372282"/>
                </a:lnTo>
                <a:lnTo>
                  <a:pt x="31545" y="412867"/>
                </a:lnTo>
                <a:lnTo>
                  <a:pt x="54528" y="449931"/>
                </a:lnTo>
                <a:lnTo>
                  <a:pt x="82777" y="482892"/>
                </a:lnTo>
                <a:lnTo>
                  <a:pt x="115708" y="511166"/>
                </a:lnTo>
                <a:lnTo>
                  <a:pt x="152740" y="534171"/>
                </a:lnTo>
                <a:lnTo>
                  <a:pt x="193291" y="551324"/>
                </a:lnTo>
                <a:lnTo>
                  <a:pt x="236781" y="562044"/>
                </a:lnTo>
                <a:lnTo>
                  <a:pt x="282625" y="565746"/>
                </a:lnTo>
                <a:lnTo>
                  <a:pt x="328470" y="562044"/>
                </a:lnTo>
                <a:lnTo>
                  <a:pt x="371959" y="551324"/>
                </a:lnTo>
                <a:lnTo>
                  <a:pt x="412511" y="534171"/>
                </a:lnTo>
                <a:lnTo>
                  <a:pt x="449543" y="511166"/>
                </a:lnTo>
                <a:lnTo>
                  <a:pt x="482474" y="482892"/>
                </a:lnTo>
                <a:lnTo>
                  <a:pt x="510722" y="449931"/>
                </a:lnTo>
                <a:lnTo>
                  <a:pt x="533706" y="412867"/>
                </a:lnTo>
                <a:lnTo>
                  <a:pt x="550843" y="372282"/>
                </a:lnTo>
                <a:lnTo>
                  <a:pt x="561552" y="328759"/>
                </a:lnTo>
                <a:lnTo>
                  <a:pt x="565251" y="282879"/>
                </a:lnTo>
                <a:lnTo>
                  <a:pt x="561552" y="236997"/>
                </a:lnTo>
                <a:lnTo>
                  <a:pt x="550843" y="193470"/>
                </a:lnTo>
                <a:lnTo>
                  <a:pt x="533706" y="152883"/>
                </a:lnTo>
                <a:lnTo>
                  <a:pt x="510722" y="115817"/>
                </a:lnTo>
                <a:lnTo>
                  <a:pt x="482474" y="82856"/>
                </a:lnTo>
                <a:lnTo>
                  <a:pt x="449543" y="54581"/>
                </a:lnTo>
                <a:lnTo>
                  <a:pt x="412511" y="31575"/>
                </a:lnTo>
                <a:lnTo>
                  <a:pt x="371959" y="14422"/>
                </a:lnTo>
                <a:lnTo>
                  <a:pt x="328470" y="3702"/>
                </a:lnTo>
                <a:lnTo>
                  <a:pt x="282625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32">
            <a:extLst>
              <a:ext uri="{FF2B5EF4-FFF2-40B4-BE49-F238E27FC236}">
                <a16:creationId xmlns:a16="http://schemas.microsoft.com/office/drawing/2014/main" id="{FD16E196-5FD3-6B44-91B3-5E020F71B93E}"/>
              </a:ext>
            </a:extLst>
          </p:cNvPr>
          <p:cNvSpPr/>
          <p:nvPr/>
        </p:nvSpPr>
        <p:spPr>
          <a:xfrm>
            <a:off x="3162683" y="633313"/>
            <a:ext cx="1620520" cy="1622425"/>
          </a:xfrm>
          <a:custGeom>
            <a:avLst/>
            <a:gdLst/>
            <a:ahLst/>
            <a:cxnLst/>
            <a:rect l="l" t="t" r="r" b="b"/>
            <a:pathLst>
              <a:path w="1620520" h="1622425">
                <a:moveTo>
                  <a:pt x="810260" y="0"/>
                </a:moveTo>
                <a:lnTo>
                  <a:pt x="762650" y="1376"/>
                </a:lnTo>
                <a:lnTo>
                  <a:pt x="715766" y="5456"/>
                </a:lnTo>
                <a:lnTo>
                  <a:pt x="669681" y="12162"/>
                </a:lnTo>
                <a:lnTo>
                  <a:pt x="624473" y="21418"/>
                </a:lnTo>
                <a:lnTo>
                  <a:pt x="580218" y="33149"/>
                </a:lnTo>
                <a:lnTo>
                  <a:pt x="536991" y="47279"/>
                </a:lnTo>
                <a:lnTo>
                  <a:pt x="494868" y="63731"/>
                </a:lnTo>
                <a:lnTo>
                  <a:pt x="453926" y="82429"/>
                </a:lnTo>
                <a:lnTo>
                  <a:pt x="414241" y="103297"/>
                </a:lnTo>
                <a:lnTo>
                  <a:pt x="375887" y="126260"/>
                </a:lnTo>
                <a:lnTo>
                  <a:pt x="338942" y="151240"/>
                </a:lnTo>
                <a:lnTo>
                  <a:pt x="303482" y="178163"/>
                </a:lnTo>
                <a:lnTo>
                  <a:pt x="269582" y="206951"/>
                </a:lnTo>
                <a:lnTo>
                  <a:pt x="237318" y="237529"/>
                </a:lnTo>
                <a:lnTo>
                  <a:pt x="206767" y="269821"/>
                </a:lnTo>
                <a:lnTo>
                  <a:pt x="178004" y="303751"/>
                </a:lnTo>
                <a:lnTo>
                  <a:pt x="151105" y="339242"/>
                </a:lnTo>
                <a:lnTo>
                  <a:pt x="126147" y="376219"/>
                </a:lnTo>
                <a:lnTo>
                  <a:pt x="103204" y="414606"/>
                </a:lnTo>
                <a:lnTo>
                  <a:pt x="82355" y="454325"/>
                </a:lnTo>
                <a:lnTo>
                  <a:pt x="63673" y="495302"/>
                </a:lnTo>
                <a:lnTo>
                  <a:pt x="47236" y="537461"/>
                </a:lnTo>
                <a:lnTo>
                  <a:pt x="33119" y="580724"/>
                </a:lnTo>
                <a:lnTo>
                  <a:pt x="21399" y="625017"/>
                </a:lnTo>
                <a:lnTo>
                  <a:pt x="12151" y="670263"/>
                </a:lnTo>
                <a:lnTo>
                  <a:pt x="5451" y="716386"/>
                </a:lnTo>
                <a:lnTo>
                  <a:pt x="1375" y="763309"/>
                </a:lnTo>
                <a:lnTo>
                  <a:pt x="0" y="810958"/>
                </a:lnTo>
                <a:lnTo>
                  <a:pt x="1375" y="858608"/>
                </a:lnTo>
                <a:lnTo>
                  <a:pt x="5451" y="905532"/>
                </a:lnTo>
                <a:lnTo>
                  <a:pt x="12151" y="951655"/>
                </a:lnTo>
                <a:lnTo>
                  <a:pt x="21399" y="996901"/>
                </a:lnTo>
                <a:lnTo>
                  <a:pt x="33119" y="1041193"/>
                </a:lnTo>
                <a:lnTo>
                  <a:pt x="47236" y="1084456"/>
                </a:lnTo>
                <a:lnTo>
                  <a:pt x="63673" y="1126613"/>
                </a:lnTo>
                <a:lnTo>
                  <a:pt x="82355" y="1167589"/>
                </a:lnTo>
                <a:lnTo>
                  <a:pt x="103204" y="1207307"/>
                </a:lnTo>
                <a:lnTo>
                  <a:pt x="126147" y="1245691"/>
                </a:lnTo>
                <a:lnTo>
                  <a:pt x="151105" y="1282666"/>
                </a:lnTo>
                <a:lnTo>
                  <a:pt x="178004" y="1318155"/>
                </a:lnTo>
                <a:lnTo>
                  <a:pt x="206767" y="1352083"/>
                </a:lnTo>
                <a:lnTo>
                  <a:pt x="237318" y="1384373"/>
                </a:lnTo>
                <a:lnTo>
                  <a:pt x="269582" y="1414948"/>
                </a:lnTo>
                <a:lnTo>
                  <a:pt x="303482" y="1443734"/>
                </a:lnTo>
                <a:lnTo>
                  <a:pt x="338942" y="1470654"/>
                </a:lnTo>
                <a:lnTo>
                  <a:pt x="375887" y="1495633"/>
                </a:lnTo>
                <a:lnTo>
                  <a:pt x="414241" y="1518593"/>
                </a:lnTo>
                <a:lnTo>
                  <a:pt x="453926" y="1539459"/>
                </a:lnTo>
                <a:lnTo>
                  <a:pt x="494868" y="1558155"/>
                </a:lnTo>
                <a:lnTo>
                  <a:pt x="536991" y="1574605"/>
                </a:lnTo>
                <a:lnTo>
                  <a:pt x="580218" y="1588733"/>
                </a:lnTo>
                <a:lnTo>
                  <a:pt x="624473" y="1600462"/>
                </a:lnTo>
                <a:lnTo>
                  <a:pt x="669681" y="1609718"/>
                </a:lnTo>
                <a:lnTo>
                  <a:pt x="715766" y="1616423"/>
                </a:lnTo>
                <a:lnTo>
                  <a:pt x="762650" y="1620502"/>
                </a:lnTo>
                <a:lnTo>
                  <a:pt x="810260" y="1621878"/>
                </a:lnTo>
                <a:lnTo>
                  <a:pt x="857869" y="1620502"/>
                </a:lnTo>
                <a:lnTo>
                  <a:pt x="904753" y="1616423"/>
                </a:lnTo>
                <a:lnTo>
                  <a:pt x="950838" y="1609718"/>
                </a:lnTo>
                <a:lnTo>
                  <a:pt x="996046" y="1600462"/>
                </a:lnTo>
                <a:lnTo>
                  <a:pt x="1040301" y="1588733"/>
                </a:lnTo>
                <a:lnTo>
                  <a:pt x="1083528" y="1574605"/>
                </a:lnTo>
                <a:lnTo>
                  <a:pt x="1125651" y="1558155"/>
                </a:lnTo>
                <a:lnTo>
                  <a:pt x="1166593" y="1539459"/>
                </a:lnTo>
                <a:lnTo>
                  <a:pt x="1206278" y="1518593"/>
                </a:lnTo>
                <a:lnTo>
                  <a:pt x="1244632" y="1495633"/>
                </a:lnTo>
                <a:lnTo>
                  <a:pt x="1281577" y="1470654"/>
                </a:lnTo>
                <a:lnTo>
                  <a:pt x="1317037" y="1443734"/>
                </a:lnTo>
                <a:lnTo>
                  <a:pt x="1350937" y="1414948"/>
                </a:lnTo>
                <a:lnTo>
                  <a:pt x="1383201" y="1384373"/>
                </a:lnTo>
                <a:lnTo>
                  <a:pt x="1413752" y="1352083"/>
                </a:lnTo>
                <a:lnTo>
                  <a:pt x="1442515" y="1318155"/>
                </a:lnTo>
                <a:lnTo>
                  <a:pt x="1469414" y="1282666"/>
                </a:lnTo>
                <a:lnTo>
                  <a:pt x="1494372" y="1245691"/>
                </a:lnTo>
                <a:lnTo>
                  <a:pt x="1517315" y="1207307"/>
                </a:lnTo>
                <a:lnTo>
                  <a:pt x="1538164" y="1167589"/>
                </a:lnTo>
                <a:lnTo>
                  <a:pt x="1556846" y="1126613"/>
                </a:lnTo>
                <a:lnTo>
                  <a:pt x="1573283" y="1084456"/>
                </a:lnTo>
                <a:lnTo>
                  <a:pt x="1587400" y="1041193"/>
                </a:lnTo>
                <a:lnTo>
                  <a:pt x="1599120" y="996901"/>
                </a:lnTo>
                <a:lnTo>
                  <a:pt x="1608368" y="951655"/>
                </a:lnTo>
                <a:lnTo>
                  <a:pt x="1615068" y="905532"/>
                </a:lnTo>
                <a:lnTo>
                  <a:pt x="1619144" y="858608"/>
                </a:lnTo>
                <a:lnTo>
                  <a:pt x="1620520" y="810958"/>
                </a:lnTo>
                <a:lnTo>
                  <a:pt x="1619144" y="763309"/>
                </a:lnTo>
                <a:lnTo>
                  <a:pt x="1615068" y="716386"/>
                </a:lnTo>
                <a:lnTo>
                  <a:pt x="1608368" y="670263"/>
                </a:lnTo>
                <a:lnTo>
                  <a:pt x="1599120" y="625017"/>
                </a:lnTo>
                <a:lnTo>
                  <a:pt x="1587400" y="580724"/>
                </a:lnTo>
                <a:lnTo>
                  <a:pt x="1573283" y="537461"/>
                </a:lnTo>
                <a:lnTo>
                  <a:pt x="1556846" y="495302"/>
                </a:lnTo>
                <a:lnTo>
                  <a:pt x="1538164" y="454325"/>
                </a:lnTo>
                <a:lnTo>
                  <a:pt x="1517315" y="414606"/>
                </a:lnTo>
                <a:lnTo>
                  <a:pt x="1494372" y="376219"/>
                </a:lnTo>
                <a:lnTo>
                  <a:pt x="1469414" y="339242"/>
                </a:lnTo>
                <a:lnTo>
                  <a:pt x="1442515" y="303751"/>
                </a:lnTo>
                <a:lnTo>
                  <a:pt x="1413752" y="269821"/>
                </a:lnTo>
                <a:lnTo>
                  <a:pt x="1383201" y="237529"/>
                </a:lnTo>
                <a:lnTo>
                  <a:pt x="1350937" y="206951"/>
                </a:lnTo>
                <a:lnTo>
                  <a:pt x="1317037" y="178163"/>
                </a:lnTo>
                <a:lnTo>
                  <a:pt x="1281577" y="151240"/>
                </a:lnTo>
                <a:lnTo>
                  <a:pt x="1244632" y="126260"/>
                </a:lnTo>
                <a:lnTo>
                  <a:pt x="1206278" y="103297"/>
                </a:lnTo>
                <a:lnTo>
                  <a:pt x="1166593" y="82429"/>
                </a:lnTo>
                <a:lnTo>
                  <a:pt x="1125651" y="63731"/>
                </a:lnTo>
                <a:lnTo>
                  <a:pt x="1083528" y="47279"/>
                </a:lnTo>
                <a:lnTo>
                  <a:pt x="1040301" y="33149"/>
                </a:lnTo>
                <a:lnTo>
                  <a:pt x="996046" y="21418"/>
                </a:lnTo>
                <a:lnTo>
                  <a:pt x="950838" y="12162"/>
                </a:lnTo>
                <a:lnTo>
                  <a:pt x="904753" y="5456"/>
                </a:lnTo>
                <a:lnTo>
                  <a:pt x="857869" y="1376"/>
                </a:lnTo>
                <a:lnTo>
                  <a:pt x="810260" y="0"/>
                </a:lnTo>
                <a:close/>
              </a:path>
            </a:pathLst>
          </a:custGeom>
          <a:solidFill>
            <a:srgbClr val="CF523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157380" y="2394305"/>
            <a:ext cx="1788160" cy="303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lvl="0" indent="-1270">
              <a:lnSpc>
                <a:spcPct val="111100"/>
              </a:lnSpc>
              <a:spcBef>
                <a:spcPts val="100"/>
              </a:spcBef>
              <a:tabLst>
                <a:tab pos="294640" algn="l"/>
              </a:tabLst>
              <a:defRPr/>
            </a:pPr>
            <a:r>
              <a:rPr lang="de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 PGV KRITIERIEN</a:t>
            </a:r>
            <a:r>
              <a:rPr lang="de" spc="-13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endParaRPr lang="de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57380" y="3368909"/>
            <a:ext cx="2501220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PGV in diesen Fällen beinhaltet nicht Silver oder höherrangige und das Gesamtvolumen derer Organisationen.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24408" y="3587441"/>
            <a:ext cx="3968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23234" y="3587441"/>
            <a:ext cx="2946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4014" y="4364783"/>
            <a:ext cx="2946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68976" y="3587441"/>
            <a:ext cx="3968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41517" y="3587441"/>
            <a:ext cx="3968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36459" y="3587441"/>
            <a:ext cx="3968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55879" y="3583629"/>
            <a:ext cx="44747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62800" y="3583629"/>
            <a:ext cx="40458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17268" y="2682746"/>
            <a:ext cx="642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S. STAR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26394" y="2682746"/>
            <a:ext cx="371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33750" y="2682746"/>
            <a:ext cx="371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22403" y="2682746"/>
            <a:ext cx="5022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388102" y="928093"/>
            <a:ext cx="1170305" cy="3276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de" sz="2050" b="0" spc="-5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70673" y="1296587"/>
            <a:ext cx="1004569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100</a:t>
            </a:r>
            <a:r>
              <a:rPr kumimoji="0" sz="1400" u="none" strike="noStrike" kern="120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140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PGV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40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hart, bubble chart&#10;&#10;Description automatically generated">
            <a:extLst>
              <a:ext uri="{FF2B5EF4-FFF2-40B4-BE49-F238E27FC236}">
                <a16:creationId xmlns:a16="http://schemas.microsoft.com/office/drawing/2014/main" id="{D1CD4881-6674-4249-8F28-FBEA398B5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11756" y="1950872"/>
            <a:ext cx="1170305" cy="3276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de" sz="2050" b="0" spc="-5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18810" y="5532973"/>
            <a:ext cx="672827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94329" y="5532973"/>
            <a:ext cx="489584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44908" y="5532973"/>
            <a:ext cx="489584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10524" y="5532973"/>
            <a:ext cx="516131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86800" y="5509071"/>
            <a:ext cx="489584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25016" y="5532973"/>
            <a:ext cx="489584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3093" y="5532973"/>
            <a:ext cx="61214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29317" y="5532973"/>
            <a:ext cx="36195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3569" y="5532973"/>
            <a:ext cx="36195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50848" y="4571742"/>
            <a:ext cx="50800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69926" y="4571742"/>
            <a:ext cx="489584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97638" y="4571742"/>
            <a:ext cx="489584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54042" y="4571742"/>
            <a:ext cx="61214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677400" y="4571742"/>
            <a:ext cx="36195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57668" y="4571742"/>
            <a:ext cx="541655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8999" y="3435664"/>
            <a:ext cx="79692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50" u="none" strike="noStrike" kern="1200" cap="none" spc="-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S. STAR</a:t>
            </a:r>
            <a:endParaRPr kumimoji="0" sz="2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98535" y="3429000"/>
            <a:ext cx="621665" cy="3590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5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2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72086" y="3435664"/>
            <a:ext cx="62166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5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2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75349FFC-41AE-5A40-BD90-2F7D5431BC79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BEISPIEL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hart, bubble chart&#10;&#10;Description automatically generated">
            <a:extLst>
              <a:ext uri="{FF2B5EF4-FFF2-40B4-BE49-F238E27FC236}">
                <a16:creationId xmlns:a16="http://schemas.microsoft.com/office/drawing/2014/main" id="{56679D91-B5CE-E943-A318-F2FF7B5ED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794319" y="5532973"/>
            <a:ext cx="489584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44898" y="5532973"/>
            <a:ext cx="489584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2086" y="5542944"/>
            <a:ext cx="489584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0837" y="5542944"/>
            <a:ext cx="489584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9307" y="5532973"/>
            <a:ext cx="36195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50837" y="4571742"/>
            <a:ext cx="50800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69916" y="4571742"/>
            <a:ext cx="489584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97628" y="4571742"/>
            <a:ext cx="489584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10906" y="4571742"/>
            <a:ext cx="36195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999" y="3435664"/>
            <a:ext cx="79692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50" u="none" strike="noStrike" kern="1200" cap="none" spc="-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S. STAR</a:t>
            </a:r>
            <a:endParaRPr kumimoji="0" sz="2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98251" y="3439886"/>
            <a:ext cx="621665" cy="3590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5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2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72086" y="3435664"/>
            <a:ext cx="62166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5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2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511756" y="1950872"/>
            <a:ext cx="1170305" cy="3276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de" sz="2050" b="0" spc="-5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3E842C12-3F56-174F-970A-C1877D2FDEB1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BEISPIEL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hart, bubble chart&#10;&#10;Description automatically generated">
            <a:extLst>
              <a:ext uri="{FF2B5EF4-FFF2-40B4-BE49-F238E27FC236}">
                <a16:creationId xmlns:a16="http://schemas.microsoft.com/office/drawing/2014/main" id="{603CA716-4057-1A49-B8DE-123F2485E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794319" y="5532973"/>
            <a:ext cx="489584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44898" y="5532973"/>
            <a:ext cx="489584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15616" y="5531545"/>
            <a:ext cx="489584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9253" y="5531545"/>
            <a:ext cx="489584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9307" y="5532973"/>
            <a:ext cx="36195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50837" y="4571742"/>
            <a:ext cx="50800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69916" y="4571742"/>
            <a:ext cx="489584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97628" y="4571742"/>
            <a:ext cx="489584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77400" y="4571742"/>
            <a:ext cx="36195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75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BP</a:t>
            </a:r>
            <a:endParaRPr kumimoji="0" sz="17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98999" y="3435664"/>
            <a:ext cx="79692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50" u="none" strike="noStrike" kern="1200" cap="none" spc="-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S. STAR</a:t>
            </a:r>
            <a:endParaRPr kumimoji="0" sz="2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09137" y="3429000"/>
            <a:ext cx="621665" cy="3590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5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2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72086" y="3435664"/>
            <a:ext cx="62166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5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22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3858" y="1471726"/>
            <a:ext cx="2651760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Mindestens</a:t>
            </a:r>
            <a:r>
              <a:rPr kumimoji="0" sz="2200" u="none" strike="noStrike" kern="1200" cap="none" spc="-4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22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2200" u="none" strike="noStrike" kern="1200" cap="none" spc="-4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200" u="none" strike="noStrike" kern="120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2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11756" y="1950872"/>
            <a:ext cx="1170305" cy="3276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E83DAAA4-E466-6746-B839-E8954DDD0137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DAS IST PGV!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86E6472D-A427-3840-9667-94D58E80A513}"/>
              </a:ext>
            </a:extLst>
          </p:cNvPr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12193206" y="0"/>
                </a:moveTo>
                <a:lnTo>
                  <a:pt x="0" y="0"/>
                </a:lnTo>
                <a:lnTo>
                  <a:pt x="0" y="5597994"/>
                </a:lnTo>
                <a:lnTo>
                  <a:pt x="12193206" y="5597994"/>
                </a:lnTo>
                <a:lnTo>
                  <a:pt x="12193206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16A26381-EF9E-0040-8851-65B6FA056DC6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701501"/>
            <a:ext cx="8067954" cy="4012990"/>
          </a:xfrm>
          <a:prstGeom prst="rect">
            <a:avLst/>
          </a:prstGeom>
        </p:spPr>
      </p:pic>
      <p:pic>
        <p:nvPicPr>
          <p:cNvPr id="6" name="object 5">
            <a:extLst>
              <a:ext uri="{FF2B5EF4-FFF2-40B4-BE49-F238E27FC236}">
                <a16:creationId xmlns:a16="http://schemas.microsoft.com/office/drawing/2014/main" id="{CC8EB4B3-1D2A-D54D-A246-C9C4532772F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8490" y="2150193"/>
            <a:ext cx="2731080" cy="2586461"/>
          </a:xfrm>
          <a:prstGeom prst="rect">
            <a:avLst/>
          </a:prstGeom>
        </p:spPr>
      </p:pic>
      <p:sp>
        <p:nvSpPr>
          <p:cNvPr id="7" name="object 6">
            <a:extLst>
              <a:ext uri="{FF2B5EF4-FFF2-40B4-BE49-F238E27FC236}">
                <a16:creationId xmlns:a16="http://schemas.microsoft.com/office/drawing/2014/main" id="{872B7DB9-E4A3-C64A-99AE-45E418A25046}"/>
              </a:ext>
            </a:extLst>
          </p:cNvPr>
          <p:cNvSpPr/>
          <p:nvPr/>
        </p:nvSpPr>
        <p:spPr>
          <a:xfrm>
            <a:off x="1849094" y="3296018"/>
            <a:ext cx="1930400" cy="233679"/>
          </a:xfrm>
          <a:custGeom>
            <a:avLst/>
            <a:gdLst/>
            <a:ahLst/>
            <a:cxnLst/>
            <a:rect l="l" t="t" r="r" b="b"/>
            <a:pathLst>
              <a:path w="1930400" h="233679">
                <a:moveTo>
                  <a:pt x="1930107" y="0"/>
                </a:moveTo>
                <a:lnTo>
                  <a:pt x="0" y="0"/>
                </a:lnTo>
                <a:lnTo>
                  <a:pt x="0" y="233616"/>
                </a:lnTo>
                <a:lnTo>
                  <a:pt x="1930107" y="233616"/>
                </a:lnTo>
                <a:lnTo>
                  <a:pt x="1930107" y="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DA91D006-E0B6-BB4F-B17A-84355C8D3ABB}"/>
              </a:ext>
            </a:extLst>
          </p:cNvPr>
          <p:cNvSpPr/>
          <p:nvPr/>
        </p:nvSpPr>
        <p:spPr>
          <a:xfrm>
            <a:off x="2121649" y="3657574"/>
            <a:ext cx="1657985" cy="233679"/>
          </a:xfrm>
          <a:custGeom>
            <a:avLst/>
            <a:gdLst/>
            <a:ahLst/>
            <a:cxnLst/>
            <a:rect l="l" t="t" r="r" b="b"/>
            <a:pathLst>
              <a:path w="1657985" h="233679">
                <a:moveTo>
                  <a:pt x="1657565" y="0"/>
                </a:moveTo>
                <a:lnTo>
                  <a:pt x="0" y="0"/>
                </a:lnTo>
                <a:lnTo>
                  <a:pt x="0" y="233616"/>
                </a:lnTo>
                <a:lnTo>
                  <a:pt x="1657565" y="233616"/>
                </a:lnTo>
                <a:lnTo>
                  <a:pt x="16575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508B5C0C-D234-F94A-BB00-E4CE0D4A9B1B}"/>
              </a:ext>
            </a:extLst>
          </p:cNvPr>
          <p:cNvSpPr/>
          <p:nvPr/>
        </p:nvSpPr>
        <p:spPr>
          <a:xfrm>
            <a:off x="2121649" y="4002430"/>
            <a:ext cx="1657985" cy="239395"/>
          </a:xfrm>
          <a:custGeom>
            <a:avLst/>
            <a:gdLst/>
            <a:ahLst/>
            <a:cxnLst/>
            <a:rect l="l" t="t" r="r" b="b"/>
            <a:pathLst>
              <a:path w="1657985" h="239395">
                <a:moveTo>
                  <a:pt x="1657565" y="0"/>
                </a:moveTo>
                <a:lnTo>
                  <a:pt x="0" y="0"/>
                </a:lnTo>
                <a:lnTo>
                  <a:pt x="0" y="239179"/>
                </a:lnTo>
                <a:lnTo>
                  <a:pt x="1657565" y="239179"/>
                </a:lnTo>
                <a:lnTo>
                  <a:pt x="1657565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8E41EF4F-9AB3-3442-AEE8-75FE2BFFB781}"/>
              </a:ext>
            </a:extLst>
          </p:cNvPr>
          <p:cNvSpPr/>
          <p:nvPr/>
        </p:nvSpPr>
        <p:spPr>
          <a:xfrm>
            <a:off x="2121649" y="4347298"/>
            <a:ext cx="1774825" cy="239395"/>
          </a:xfrm>
          <a:custGeom>
            <a:avLst/>
            <a:gdLst/>
            <a:ahLst/>
            <a:cxnLst/>
            <a:rect l="l" t="t" r="r" b="b"/>
            <a:pathLst>
              <a:path w="1774825" h="239395">
                <a:moveTo>
                  <a:pt x="1774367" y="0"/>
                </a:moveTo>
                <a:lnTo>
                  <a:pt x="0" y="0"/>
                </a:lnTo>
                <a:lnTo>
                  <a:pt x="0" y="239179"/>
                </a:lnTo>
                <a:lnTo>
                  <a:pt x="1774367" y="239179"/>
                </a:lnTo>
                <a:lnTo>
                  <a:pt x="17743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1" name="object 10">
            <a:extLst>
              <a:ext uri="{FF2B5EF4-FFF2-40B4-BE49-F238E27FC236}">
                <a16:creationId xmlns:a16="http://schemas.microsoft.com/office/drawing/2014/main" id="{D836B486-BF90-4F4C-8B2F-27C52478FAE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52380" y="2150193"/>
            <a:ext cx="3582098" cy="2586461"/>
          </a:xfrm>
          <a:prstGeom prst="rect">
            <a:avLst/>
          </a:prstGeom>
        </p:spPr>
      </p:pic>
      <p:sp>
        <p:nvSpPr>
          <p:cNvPr id="12" name="object 11">
            <a:extLst>
              <a:ext uri="{FF2B5EF4-FFF2-40B4-BE49-F238E27FC236}">
                <a16:creationId xmlns:a16="http://schemas.microsoft.com/office/drawing/2014/main" id="{EDE6D79D-2D17-3243-ACDC-48D3169D87EF}"/>
              </a:ext>
            </a:extLst>
          </p:cNvPr>
          <p:cNvSpPr/>
          <p:nvPr/>
        </p:nvSpPr>
        <p:spPr>
          <a:xfrm>
            <a:off x="4062603" y="3608984"/>
            <a:ext cx="3571875" cy="351155"/>
          </a:xfrm>
          <a:custGeom>
            <a:avLst/>
            <a:gdLst/>
            <a:ahLst/>
            <a:cxnLst/>
            <a:rect l="l" t="t" r="r" b="b"/>
            <a:pathLst>
              <a:path w="3571875" h="351154">
                <a:moveTo>
                  <a:pt x="3571278" y="0"/>
                </a:moveTo>
                <a:lnTo>
                  <a:pt x="0" y="0"/>
                </a:lnTo>
                <a:lnTo>
                  <a:pt x="0" y="351040"/>
                </a:lnTo>
                <a:lnTo>
                  <a:pt x="3571278" y="351040"/>
                </a:lnTo>
                <a:lnTo>
                  <a:pt x="3571278" y="0"/>
                </a:lnTo>
                <a:close/>
              </a:path>
            </a:pathLst>
          </a:custGeom>
          <a:solidFill>
            <a:srgbClr val="9B8BBC">
              <a:alpha val="7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A5A0EFEB-7322-BE41-A5EE-9159318875BC}"/>
              </a:ext>
            </a:extLst>
          </p:cNvPr>
          <p:cNvSpPr/>
          <p:nvPr/>
        </p:nvSpPr>
        <p:spPr>
          <a:xfrm>
            <a:off x="4062603" y="3959961"/>
            <a:ext cx="3571875" cy="351155"/>
          </a:xfrm>
          <a:custGeom>
            <a:avLst/>
            <a:gdLst/>
            <a:ahLst/>
            <a:cxnLst/>
            <a:rect l="l" t="t" r="r" b="b"/>
            <a:pathLst>
              <a:path w="3571875" h="351154">
                <a:moveTo>
                  <a:pt x="3571278" y="0"/>
                </a:moveTo>
                <a:lnTo>
                  <a:pt x="0" y="0"/>
                </a:lnTo>
                <a:lnTo>
                  <a:pt x="0" y="351040"/>
                </a:lnTo>
                <a:lnTo>
                  <a:pt x="3571278" y="351040"/>
                </a:lnTo>
                <a:lnTo>
                  <a:pt x="3571278" y="0"/>
                </a:lnTo>
                <a:close/>
              </a:path>
            </a:pathLst>
          </a:custGeom>
          <a:solidFill>
            <a:srgbClr val="6C559D">
              <a:alpha val="7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40167074-6E09-8849-995C-A63040A8740E}"/>
              </a:ext>
            </a:extLst>
          </p:cNvPr>
          <p:cNvSpPr/>
          <p:nvPr/>
        </p:nvSpPr>
        <p:spPr>
          <a:xfrm>
            <a:off x="6564604" y="3212998"/>
            <a:ext cx="1008380" cy="396240"/>
          </a:xfrm>
          <a:custGeom>
            <a:avLst/>
            <a:gdLst/>
            <a:ahLst/>
            <a:cxnLst/>
            <a:rect l="l" t="t" r="r" b="b"/>
            <a:pathLst>
              <a:path w="1008379" h="396239">
                <a:moveTo>
                  <a:pt x="0" y="395985"/>
                </a:moveTo>
                <a:lnTo>
                  <a:pt x="1007999" y="395985"/>
                </a:lnTo>
                <a:lnTo>
                  <a:pt x="1007999" y="0"/>
                </a:lnTo>
                <a:lnTo>
                  <a:pt x="0" y="0"/>
                </a:lnTo>
                <a:lnTo>
                  <a:pt x="0" y="395985"/>
                </a:lnTo>
                <a:close/>
              </a:path>
            </a:pathLst>
          </a:custGeom>
          <a:ln w="38099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EF8692-A8FD-4B47-98E6-1836E009C1E2}"/>
              </a:ext>
            </a:extLst>
          </p:cNvPr>
          <p:cNvSpPr/>
          <p:nvPr/>
        </p:nvSpPr>
        <p:spPr>
          <a:xfrm>
            <a:off x="1447800" y="2362200"/>
            <a:ext cx="914400" cy="3175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Name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C0E24B-391A-47CA-B8C3-D298335EFFF7}"/>
              </a:ext>
            </a:extLst>
          </p:cNvPr>
          <p:cNvSpPr/>
          <p:nvPr/>
        </p:nvSpPr>
        <p:spPr>
          <a:xfrm>
            <a:off x="4107382" y="2318181"/>
            <a:ext cx="1379017" cy="4981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Persönliches</a:t>
            </a:r>
            <a:r>
              <a:rPr kumimoji="0" lang="en-GB" sz="1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kumimoji="0" lang="en-GB" sz="1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Volumen</a:t>
            </a:r>
            <a:r>
              <a:rPr kumimoji="0" lang="en-GB" sz="1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Produktvolumen</a:t>
            </a:r>
            <a:endParaRPr kumimoji="0" lang="de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47A72B91-B4DE-EF4E-A750-EEA85F623B90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WIE KANN ICH MEIN PGV IM VIRTUAL OFFICE FINDEN?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DE844975-80A3-0247-B7C0-8937AD4742D5}"/>
              </a:ext>
            </a:extLst>
          </p:cNvPr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12193206" y="0"/>
                </a:moveTo>
                <a:lnTo>
                  <a:pt x="0" y="0"/>
                </a:lnTo>
                <a:lnTo>
                  <a:pt x="0" y="5597994"/>
                </a:lnTo>
                <a:lnTo>
                  <a:pt x="12193206" y="5597994"/>
                </a:lnTo>
                <a:lnTo>
                  <a:pt x="12193206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7" name="object 4">
            <a:extLst>
              <a:ext uri="{FF2B5EF4-FFF2-40B4-BE49-F238E27FC236}">
                <a16:creationId xmlns:a16="http://schemas.microsoft.com/office/drawing/2014/main" id="{26334BDC-9B5C-F741-8CAC-ADE5D840D0FC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701501"/>
            <a:ext cx="8067954" cy="4012990"/>
          </a:xfrm>
          <a:prstGeom prst="rect">
            <a:avLst/>
          </a:prstGeom>
        </p:spPr>
      </p:pic>
      <p:pic>
        <p:nvPicPr>
          <p:cNvPr id="8" name="object 5">
            <a:extLst>
              <a:ext uri="{FF2B5EF4-FFF2-40B4-BE49-F238E27FC236}">
                <a16:creationId xmlns:a16="http://schemas.microsoft.com/office/drawing/2014/main" id="{DBE46549-FE2E-C247-85E0-AD1AA6FD0D6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8490" y="2150193"/>
            <a:ext cx="2731080" cy="2586461"/>
          </a:xfrm>
          <a:prstGeom prst="rect">
            <a:avLst/>
          </a:prstGeom>
        </p:spPr>
      </p:pic>
      <p:sp>
        <p:nvSpPr>
          <p:cNvPr id="9" name="object 6">
            <a:extLst>
              <a:ext uri="{FF2B5EF4-FFF2-40B4-BE49-F238E27FC236}">
                <a16:creationId xmlns:a16="http://schemas.microsoft.com/office/drawing/2014/main" id="{E925FB9E-CBDC-ED4E-833D-225E7BAFEA6A}"/>
              </a:ext>
            </a:extLst>
          </p:cNvPr>
          <p:cNvSpPr/>
          <p:nvPr/>
        </p:nvSpPr>
        <p:spPr>
          <a:xfrm>
            <a:off x="1849094" y="3296018"/>
            <a:ext cx="1930400" cy="233679"/>
          </a:xfrm>
          <a:custGeom>
            <a:avLst/>
            <a:gdLst/>
            <a:ahLst/>
            <a:cxnLst/>
            <a:rect l="l" t="t" r="r" b="b"/>
            <a:pathLst>
              <a:path w="1930400" h="233679">
                <a:moveTo>
                  <a:pt x="1930107" y="0"/>
                </a:moveTo>
                <a:lnTo>
                  <a:pt x="0" y="0"/>
                </a:lnTo>
                <a:lnTo>
                  <a:pt x="0" y="233616"/>
                </a:lnTo>
                <a:lnTo>
                  <a:pt x="1930107" y="233616"/>
                </a:lnTo>
                <a:lnTo>
                  <a:pt x="1930107" y="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4F3FF14D-99DB-3741-AB66-5138CEF0FE5E}"/>
              </a:ext>
            </a:extLst>
          </p:cNvPr>
          <p:cNvSpPr/>
          <p:nvPr/>
        </p:nvSpPr>
        <p:spPr>
          <a:xfrm>
            <a:off x="2121649" y="3657574"/>
            <a:ext cx="1657985" cy="233679"/>
          </a:xfrm>
          <a:custGeom>
            <a:avLst/>
            <a:gdLst/>
            <a:ahLst/>
            <a:cxnLst/>
            <a:rect l="l" t="t" r="r" b="b"/>
            <a:pathLst>
              <a:path w="1657985" h="233679">
                <a:moveTo>
                  <a:pt x="1657565" y="0"/>
                </a:moveTo>
                <a:lnTo>
                  <a:pt x="0" y="0"/>
                </a:lnTo>
                <a:lnTo>
                  <a:pt x="0" y="233616"/>
                </a:lnTo>
                <a:lnTo>
                  <a:pt x="1657565" y="233616"/>
                </a:lnTo>
                <a:lnTo>
                  <a:pt x="16575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6301D0E9-AE2B-944D-820C-B441A0D3E237}"/>
              </a:ext>
            </a:extLst>
          </p:cNvPr>
          <p:cNvSpPr/>
          <p:nvPr/>
        </p:nvSpPr>
        <p:spPr>
          <a:xfrm>
            <a:off x="2121649" y="4002430"/>
            <a:ext cx="1657985" cy="239395"/>
          </a:xfrm>
          <a:custGeom>
            <a:avLst/>
            <a:gdLst/>
            <a:ahLst/>
            <a:cxnLst/>
            <a:rect l="l" t="t" r="r" b="b"/>
            <a:pathLst>
              <a:path w="1657985" h="239395">
                <a:moveTo>
                  <a:pt x="1657565" y="0"/>
                </a:moveTo>
                <a:lnTo>
                  <a:pt x="0" y="0"/>
                </a:lnTo>
                <a:lnTo>
                  <a:pt x="0" y="239179"/>
                </a:lnTo>
                <a:lnTo>
                  <a:pt x="1657565" y="239179"/>
                </a:lnTo>
                <a:lnTo>
                  <a:pt x="1657565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1FDACD0F-1A0F-0048-BE77-6B5EF1691A18}"/>
              </a:ext>
            </a:extLst>
          </p:cNvPr>
          <p:cNvSpPr/>
          <p:nvPr/>
        </p:nvSpPr>
        <p:spPr>
          <a:xfrm>
            <a:off x="2121649" y="4347298"/>
            <a:ext cx="1774825" cy="239395"/>
          </a:xfrm>
          <a:custGeom>
            <a:avLst/>
            <a:gdLst/>
            <a:ahLst/>
            <a:cxnLst/>
            <a:rect l="l" t="t" r="r" b="b"/>
            <a:pathLst>
              <a:path w="1774825" h="239395">
                <a:moveTo>
                  <a:pt x="1774367" y="0"/>
                </a:moveTo>
                <a:lnTo>
                  <a:pt x="0" y="0"/>
                </a:lnTo>
                <a:lnTo>
                  <a:pt x="0" y="239179"/>
                </a:lnTo>
                <a:lnTo>
                  <a:pt x="1774367" y="239179"/>
                </a:lnTo>
                <a:lnTo>
                  <a:pt x="17743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3" name="object 10">
            <a:extLst>
              <a:ext uri="{FF2B5EF4-FFF2-40B4-BE49-F238E27FC236}">
                <a16:creationId xmlns:a16="http://schemas.microsoft.com/office/drawing/2014/main" id="{781FE1C1-E816-F24E-8C65-DE5A1AFC4DF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51757" y="2150193"/>
            <a:ext cx="3582098" cy="2586461"/>
          </a:xfrm>
          <a:prstGeom prst="rect">
            <a:avLst/>
          </a:prstGeom>
        </p:spPr>
      </p:pic>
      <p:sp>
        <p:nvSpPr>
          <p:cNvPr id="14" name="object 11">
            <a:extLst>
              <a:ext uri="{FF2B5EF4-FFF2-40B4-BE49-F238E27FC236}">
                <a16:creationId xmlns:a16="http://schemas.microsoft.com/office/drawing/2014/main" id="{AA9E13D0-D346-424A-AD99-4DA9732F9264}"/>
              </a:ext>
            </a:extLst>
          </p:cNvPr>
          <p:cNvSpPr/>
          <p:nvPr/>
        </p:nvSpPr>
        <p:spPr>
          <a:xfrm>
            <a:off x="4062603" y="3608984"/>
            <a:ext cx="3571875" cy="351155"/>
          </a:xfrm>
          <a:custGeom>
            <a:avLst/>
            <a:gdLst/>
            <a:ahLst/>
            <a:cxnLst/>
            <a:rect l="l" t="t" r="r" b="b"/>
            <a:pathLst>
              <a:path w="3571875" h="351154">
                <a:moveTo>
                  <a:pt x="3571278" y="0"/>
                </a:moveTo>
                <a:lnTo>
                  <a:pt x="0" y="0"/>
                </a:lnTo>
                <a:lnTo>
                  <a:pt x="0" y="351040"/>
                </a:lnTo>
                <a:lnTo>
                  <a:pt x="3571278" y="351040"/>
                </a:lnTo>
                <a:lnTo>
                  <a:pt x="3571278" y="0"/>
                </a:lnTo>
                <a:close/>
              </a:path>
            </a:pathLst>
          </a:custGeom>
          <a:solidFill>
            <a:srgbClr val="9B8BBC">
              <a:alpha val="7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C4C0047B-ACB7-7D4C-A629-1A7C7677234D}"/>
              </a:ext>
            </a:extLst>
          </p:cNvPr>
          <p:cNvSpPr/>
          <p:nvPr/>
        </p:nvSpPr>
        <p:spPr>
          <a:xfrm>
            <a:off x="4062603" y="3959961"/>
            <a:ext cx="3571875" cy="351155"/>
          </a:xfrm>
          <a:custGeom>
            <a:avLst/>
            <a:gdLst/>
            <a:ahLst/>
            <a:cxnLst/>
            <a:rect l="l" t="t" r="r" b="b"/>
            <a:pathLst>
              <a:path w="3571875" h="351154">
                <a:moveTo>
                  <a:pt x="3571278" y="0"/>
                </a:moveTo>
                <a:lnTo>
                  <a:pt x="0" y="0"/>
                </a:lnTo>
                <a:lnTo>
                  <a:pt x="0" y="351040"/>
                </a:lnTo>
                <a:lnTo>
                  <a:pt x="3571278" y="351040"/>
                </a:lnTo>
                <a:lnTo>
                  <a:pt x="3571278" y="0"/>
                </a:lnTo>
                <a:close/>
              </a:path>
            </a:pathLst>
          </a:custGeom>
          <a:solidFill>
            <a:srgbClr val="6C559D">
              <a:alpha val="7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2BBF5462-CEB2-5445-89D6-B4C3696E4171}"/>
              </a:ext>
            </a:extLst>
          </p:cNvPr>
          <p:cNvSpPr/>
          <p:nvPr/>
        </p:nvSpPr>
        <p:spPr>
          <a:xfrm>
            <a:off x="8614787" y="3114975"/>
            <a:ext cx="3121660" cy="592455"/>
          </a:xfrm>
          <a:custGeom>
            <a:avLst/>
            <a:gdLst/>
            <a:ahLst/>
            <a:cxnLst/>
            <a:rect l="l" t="t" r="r" b="b"/>
            <a:pathLst>
              <a:path w="3121659" h="592454">
                <a:moveTo>
                  <a:pt x="2825178" y="0"/>
                </a:moveTo>
                <a:lnTo>
                  <a:pt x="296024" y="0"/>
                </a:lnTo>
                <a:lnTo>
                  <a:pt x="248008" y="3874"/>
                </a:lnTo>
                <a:lnTo>
                  <a:pt x="202458" y="15091"/>
                </a:lnTo>
                <a:lnTo>
                  <a:pt x="159985" y="33042"/>
                </a:lnTo>
                <a:lnTo>
                  <a:pt x="121197" y="57116"/>
                </a:lnTo>
                <a:lnTo>
                  <a:pt x="86704" y="86704"/>
                </a:lnTo>
                <a:lnTo>
                  <a:pt x="57116" y="121197"/>
                </a:lnTo>
                <a:lnTo>
                  <a:pt x="33042" y="159985"/>
                </a:lnTo>
                <a:lnTo>
                  <a:pt x="15091" y="202458"/>
                </a:lnTo>
                <a:lnTo>
                  <a:pt x="3874" y="248008"/>
                </a:lnTo>
                <a:lnTo>
                  <a:pt x="0" y="296024"/>
                </a:lnTo>
                <a:lnTo>
                  <a:pt x="3874" y="344040"/>
                </a:lnTo>
                <a:lnTo>
                  <a:pt x="15091" y="389589"/>
                </a:lnTo>
                <a:lnTo>
                  <a:pt x="33042" y="432063"/>
                </a:lnTo>
                <a:lnTo>
                  <a:pt x="57116" y="470851"/>
                </a:lnTo>
                <a:lnTo>
                  <a:pt x="86704" y="505344"/>
                </a:lnTo>
                <a:lnTo>
                  <a:pt x="121197" y="534932"/>
                </a:lnTo>
                <a:lnTo>
                  <a:pt x="159985" y="559006"/>
                </a:lnTo>
                <a:lnTo>
                  <a:pt x="202458" y="576956"/>
                </a:lnTo>
                <a:lnTo>
                  <a:pt x="248008" y="588174"/>
                </a:lnTo>
                <a:lnTo>
                  <a:pt x="296024" y="592048"/>
                </a:lnTo>
                <a:lnTo>
                  <a:pt x="2825178" y="592048"/>
                </a:lnTo>
                <a:lnTo>
                  <a:pt x="2873194" y="588174"/>
                </a:lnTo>
                <a:lnTo>
                  <a:pt x="2918744" y="576956"/>
                </a:lnTo>
                <a:lnTo>
                  <a:pt x="2961217" y="559006"/>
                </a:lnTo>
                <a:lnTo>
                  <a:pt x="3000005" y="534932"/>
                </a:lnTo>
                <a:lnTo>
                  <a:pt x="3034498" y="505344"/>
                </a:lnTo>
                <a:lnTo>
                  <a:pt x="3064086" y="470851"/>
                </a:lnTo>
                <a:lnTo>
                  <a:pt x="3088160" y="432063"/>
                </a:lnTo>
                <a:lnTo>
                  <a:pt x="3106111" y="389589"/>
                </a:lnTo>
                <a:lnTo>
                  <a:pt x="3117328" y="344040"/>
                </a:lnTo>
                <a:lnTo>
                  <a:pt x="3121202" y="296024"/>
                </a:lnTo>
                <a:lnTo>
                  <a:pt x="3117328" y="248008"/>
                </a:lnTo>
                <a:lnTo>
                  <a:pt x="3106111" y="202458"/>
                </a:lnTo>
                <a:lnTo>
                  <a:pt x="3088160" y="159985"/>
                </a:lnTo>
                <a:lnTo>
                  <a:pt x="3064086" y="121197"/>
                </a:lnTo>
                <a:lnTo>
                  <a:pt x="3034498" y="86704"/>
                </a:lnTo>
                <a:lnTo>
                  <a:pt x="3000005" y="57116"/>
                </a:lnTo>
                <a:lnTo>
                  <a:pt x="2961217" y="33042"/>
                </a:lnTo>
                <a:lnTo>
                  <a:pt x="2918744" y="15091"/>
                </a:lnTo>
                <a:lnTo>
                  <a:pt x="2873194" y="3874"/>
                </a:lnTo>
                <a:lnTo>
                  <a:pt x="2825178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84921" y="3217143"/>
            <a:ext cx="2781300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0" spc="-5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191</a:t>
            </a:r>
            <a:r>
              <a:rPr sz="2200" b="0" spc="-25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200" b="0" spc="-5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+</a:t>
            </a:r>
            <a:r>
              <a:rPr sz="2200" b="0" spc="-2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200" b="0" spc="-15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831,75</a:t>
            </a:r>
            <a:r>
              <a:rPr sz="2200" b="0" spc="-25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200" b="0" spc="-5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=</a:t>
            </a:r>
            <a:r>
              <a:rPr sz="2200" b="0" spc="-2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200" b="0" spc="-1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de" sz="2200" spc="-10" dirty="0">
                <a:solidFill>
                  <a:srgbClr val="FFFFFF"/>
                </a:solidFill>
              </a:rPr>
              <a:t> </a:t>
            </a:r>
            <a:r>
              <a:rPr sz="2200" b="0" spc="-1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022</a:t>
            </a:r>
            <a:r>
              <a:rPr lang="de" sz="2200" spc="-10" dirty="0">
                <a:solidFill>
                  <a:srgbClr val="FFFFFF"/>
                </a:solidFill>
              </a:rPr>
              <a:t>,</a:t>
            </a:r>
            <a:r>
              <a:rPr sz="2200" b="0" spc="-1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75</a:t>
            </a:r>
            <a:endParaRPr sz="22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758A21-F577-4BCF-B280-9EF2A189FA31}"/>
              </a:ext>
            </a:extLst>
          </p:cNvPr>
          <p:cNvSpPr/>
          <p:nvPr/>
        </p:nvSpPr>
        <p:spPr>
          <a:xfrm>
            <a:off x="4079570" y="3217143"/>
            <a:ext cx="1406830" cy="39184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F3B00F-A826-4430-8189-7711B90FD9EC}"/>
              </a:ext>
            </a:extLst>
          </p:cNvPr>
          <p:cNvSpPr/>
          <p:nvPr/>
        </p:nvSpPr>
        <p:spPr>
          <a:xfrm>
            <a:off x="5486399" y="4311116"/>
            <a:ext cx="1296437" cy="350977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40C9BCE-1A8D-4DBC-8F4A-5775BE5B3D19}"/>
              </a:ext>
            </a:extLst>
          </p:cNvPr>
          <p:cNvSpPr/>
          <p:nvPr/>
        </p:nvSpPr>
        <p:spPr>
          <a:xfrm>
            <a:off x="1447800" y="2362200"/>
            <a:ext cx="914400" cy="3175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Name</a:t>
            </a: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9476F9DC-701D-304A-9BDF-B558ECF93A53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WIE KANN ICH MEIN PGV IM VIRTUAL OFFICE FINDEN?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8308AB-757F-1540-BD39-784F186ED9E5}"/>
              </a:ext>
            </a:extLst>
          </p:cNvPr>
          <p:cNvSpPr/>
          <p:nvPr/>
        </p:nvSpPr>
        <p:spPr>
          <a:xfrm>
            <a:off x="4107382" y="2318181"/>
            <a:ext cx="1379017" cy="4981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Persönliches</a:t>
            </a:r>
            <a:r>
              <a:rPr kumimoji="0" lang="en-GB" sz="1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kumimoji="0" lang="en-GB" sz="1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Volumen</a:t>
            </a:r>
            <a:r>
              <a:rPr kumimoji="0" lang="en-GB" sz="1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Produktvolumen</a:t>
            </a:r>
            <a:endParaRPr kumimoji="0" lang="de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247E719A-A934-E74C-8558-900FA5C0986C}"/>
              </a:ext>
            </a:extLst>
          </p:cNvPr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12193206" y="0"/>
                </a:moveTo>
                <a:lnTo>
                  <a:pt x="0" y="0"/>
                </a:lnTo>
                <a:lnTo>
                  <a:pt x="0" y="5597994"/>
                </a:lnTo>
                <a:lnTo>
                  <a:pt x="12193206" y="5597994"/>
                </a:lnTo>
                <a:lnTo>
                  <a:pt x="12193206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D1720244-206E-F246-80DA-2562BC12A47A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692" y="1233004"/>
            <a:ext cx="10343814" cy="5092959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7D9CBAA1-5485-2D49-ABE9-243E664532B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0602" y="1583982"/>
            <a:ext cx="7571140" cy="4113009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B55BBE25-7029-6142-BE05-27B292BD7693}"/>
              </a:ext>
            </a:extLst>
          </p:cNvPr>
          <p:cNvSpPr/>
          <p:nvPr/>
        </p:nvSpPr>
        <p:spPr>
          <a:xfrm>
            <a:off x="2280602" y="1847049"/>
            <a:ext cx="7571740" cy="3850004"/>
          </a:xfrm>
          <a:custGeom>
            <a:avLst/>
            <a:gdLst/>
            <a:ahLst/>
            <a:cxnLst/>
            <a:rect l="l" t="t" r="r" b="b"/>
            <a:pathLst>
              <a:path w="7571740" h="3850004">
                <a:moveTo>
                  <a:pt x="7571143" y="0"/>
                </a:moveTo>
                <a:lnTo>
                  <a:pt x="0" y="0"/>
                </a:lnTo>
                <a:lnTo>
                  <a:pt x="0" y="3849941"/>
                </a:lnTo>
                <a:lnTo>
                  <a:pt x="7571143" y="3849941"/>
                </a:lnTo>
                <a:lnTo>
                  <a:pt x="75711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F60F38F7-5A58-434C-A541-CCC61D29233E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0602" y="1847062"/>
            <a:ext cx="7507630" cy="3383679"/>
          </a:xfrm>
          <a:prstGeom prst="rect">
            <a:avLst/>
          </a:prstGeom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994B9F57-63E7-F041-AF5B-120405E1411D}"/>
              </a:ext>
            </a:extLst>
          </p:cNvPr>
          <p:cNvSpPr/>
          <p:nvPr/>
        </p:nvSpPr>
        <p:spPr>
          <a:xfrm>
            <a:off x="4678845" y="2717444"/>
            <a:ext cx="1659889" cy="241300"/>
          </a:xfrm>
          <a:custGeom>
            <a:avLst/>
            <a:gdLst/>
            <a:ahLst/>
            <a:cxnLst/>
            <a:rect l="l" t="t" r="r" b="b"/>
            <a:pathLst>
              <a:path w="1659889" h="241300">
                <a:moveTo>
                  <a:pt x="0" y="240906"/>
                </a:moveTo>
                <a:lnTo>
                  <a:pt x="1659305" y="240906"/>
                </a:lnTo>
                <a:lnTo>
                  <a:pt x="1659305" y="0"/>
                </a:lnTo>
                <a:lnTo>
                  <a:pt x="0" y="0"/>
                </a:lnTo>
                <a:lnTo>
                  <a:pt x="0" y="240906"/>
                </a:lnTo>
                <a:close/>
              </a:path>
            </a:pathLst>
          </a:custGeom>
          <a:ln w="381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F38A1AA-B7DA-5C42-88D5-8E0C10BE7BFF}"/>
              </a:ext>
            </a:extLst>
          </p:cNvPr>
          <p:cNvSpPr/>
          <p:nvPr/>
        </p:nvSpPr>
        <p:spPr>
          <a:xfrm>
            <a:off x="6672605" y="1643418"/>
            <a:ext cx="996315" cy="173355"/>
          </a:xfrm>
          <a:custGeom>
            <a:avLst/>
            <a:gdLst/>
            <a:ahLst/>
            <a:cxnLst/>
            <a:rect l="l" t="t" r="r" b="b"/>
            <a:pathLst>
              <a:path w="996315" h="173355">
                <a:moveTo>
                  <a:pt x="0" y="172783"/>
                </a:moveTo>
                <a:lnTo>
                  <a:pt x="995997" y="172783"/>
                </a:lnTo>
                <a:lnTo>
                  <a:pt x="995997" y="0"/>
                </a:lnTo>
                <a:lnTo>
                  <a:pt x="0" y="0"/>
                </a:lnTo>
                <a:lnTo>
                  <a:pt x="0" y="172783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0" name="object 10">
            <a:extLst>
              <a:ext uri="{FF2B5EF4-FFF2-40B4-BE49-F238E27FC236}">
                <a16:creationId xmlns:a16="http://schemas.microsoft.com/office/drawing/2014/main" id="{BEA4519D-203B-7D41-BCDF-69446D793F8E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603" y="1643405"/>
            <a:ext cx="876007" cy="17279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BD35832-1179-496A-ADE3-AB6062A73755}"/>
              </a:ext>
            </a:extLst>
          </p:cNvPr>
          <p:cNvSpPr/>
          <p:nvPr/>
        </p:nvSpPr>
        <p:spPr>
          <a:xfrm>
            <a:off x="4678245" y="2717444"/>
            <a:ext cx="1660489" cy="241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RANGQUALIFIKATION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E1E94AD9-6D68-C344-BB79-E1AEC388F9E4}"/>
              </a:ext>
            </a:extLst>
          </p:cNvPr>
          <p:cNvSpPr txBox="1"/>
          <p:nvPr/>
        </p:nvSpPr>
        <p:spPr>
          <a:xfrm>
            <a:off x="0" y="288999"/>
            <a:ext cx="121920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WIE KANN ICH HERAUSFINDEN, WAS ICH ZUR QUALIFIKATION </a:t>
            </a:r>
            <a:b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</a:b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FÜR DEN NÄCHSTEN RANG BRAUCHE?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08BB251B-FDDB-0E45-9F29-957027B7593E}"/>
              </a:ext>
            </a:extLst>
          </p:cNvPr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12193206" y="0"/>
                </a:moveTo>
                <a:lnTo>
                  <a:pt x="0" y="0"/>
                </a:lnTo>
                <a:lnTo>
                  <a:pt x="0" y="5597994"/>
                </a:lnTo>
                <a:lnTo>
                  <a:pt x="12193206" y="5597994"/>
                </a:lnTo>
                <a:lnTo>
                  <a:pt x="12193206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93B603F5-7798-D44D-B74E-0B4E4277FEDF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692" y="1233004"/>
            <a:ext cx="10343814" cy="5092959"/>
          </a:xfrm>
          <a:prstGeom prst="rect">
            <a:avLst/>
          </a:prstGeom>
        </p:spPr>
      </p:pic>
      <p:sp>
        <p:nvSpPr>
          <p:cNvPr id="6" name="object 5">
            <a:extLst>
              <a:ext uri="{FF2B5EF4-FFF2-40B4-BE49-F238E27FC236}">
                <a16:creationId xmlns:a16="http://schemas.microsoft.com/office/drawing/2014/main" id="{4D6F9676-BDFE-6B4E-A22C-8433DE1B450E}"/>
              </a:ext>
            </a:extLst>
          </p:cNvPr>
          <p:cNvSpPr/>
          <p:nvPr/>
        </p:nvSpPr>
        <p:spPr>
          <a:xfrm>
            <a:off x="4729645" y="2450744"/>
            <a:ext cx="1659889" cy="241300"/>
          </a:xfrm>
          <a:custGeom>
            <a:avLst/>
            <a:gdLst/>
            <a:ahLst/>
            <a:cxnLst/>
            <a:rect l="l" t="t" r="r" b="b"/>
            <a:pathLst>
              <a:path w="1659889" h="241300">
                <a:moveTo>
                  <a:pt x="0" y="240906"/>
                </a:moveTo>
                <a:lnTo>
                  <a:pt x="1659305" y="240906"/>
                </a:lnTo>
                <a:lnTo>
                  <a:pt x="1659305" y="0"/>
                </a:lnTo>
                <a:lnTo>
                  <a:pt x="0" y="0"/>
                </a:lnTo>
                <a:lnTo>
                  <a:pt x="0" y="240906"/>
                </a:lnTo>
                <a:close/>
              </a:path>
            </a:pathLst>
          </a:custGeom>
          <a:ln w="381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7" name="object 6">
            <a:extLst>
              <a:ext uri="{FF2B5EF4-FFF2-40B4-BE49-F238E27FC236}">
                <a16:creationId xmlns:a16="http://schemas.microsoft.com/office/drawing/2014/main" id="{6BFE81E5-F852-0C40-8C4A-E2CC0F733A1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65608" y="1544644"/>
            <a:ext cx="7571140" cy="4113009"/>
          </a:xfrm>
          <a:prstGeom prst="rect">
            <a:avLst/>
          </a:prstGeom>
        </p:spPr>
      </p:pic>
      <p:sp>
        <p:nvSpPr>
          <p:cNvPr id="8" name="object 7">
            <a:extLst>
              <a:ext uri="{FF2B5EF4-FFF2-40B4-BE49-F238E27FC236}">
                <a16:creationId xmlns:a16="http://schemas.microsoft.com/office/drawing/2014/main" id="{02F58B6B-DA29-FC4C-9755-3676030183F7}"/>
              </a:ext>
            </a:extLst>
          </p:cNvPr>
          <p:cNvSpPr/>
          <p:nvPr/>
        </p:nvSpPr>
        <p:spPr>
          <a:xfrm>
            <a:off x="4531652" y="3232048"/>
            <a:ext cx="1659889" cy="241300"/>
          </a:xfrm>
          <a:custGeom>
            <a:avLst/>
            <a:gdLst/>
            <a:ahLst/>
            <a:cxnLst/>
            <a:rect l="l" t="t" r="r" b="b"/>
            <a:pathLst>
              <a:path w="1659889" h="241300">
                <a:moveTo>
                  <a:pt x="0" y="240906"/>
                </a:moveTo>
                <a:lnTo>
                  <a:pt x="1659305" y="240906"/>
                </a:lnTo>
                <a:lnTo>
                  <a:pt x="1659305" y="0"/>
                </a:lnTo>
                <a:lnTo>
                  <a:pt x="0" y="0"/>
                </a:lnTo>
                <a:lnTo>
                  <a:pt x="0" y="240906"/>
                </a:lnTo>
                <a:close/>
              </a:path>
            </a:pathLst>
          </a:custGeom>
          <a:ln w="381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19695CC6-00C3-7640-9226-35908FFFF98C}"/>
              </a:ext>
            </a:extLst>
          </p:cNvPr>
          <p:cNvSpPr/>
          <p:nvPr/>
        </p:nvSpPr>
        <p:spPr>
          <a:xfrm>
            <a:off x="6672605" y="1643418"/>
            <a:ext cx="996315" cy="173355"/>
          </a:xfrm>
          <a:custGeom>
            <a:avLst/>
            <a:gdLst/>
            <a:ahLst/>
            <a:cxnLst/>
            <a:rect l="l" t="t" r="r" b="b"/>
            <a:pathLst>
              <a:path w="996315" h="173355">
                <a:moveTo>
                  <a:pt x="0" y="172783"/>
                </a:moveTo>
                <a:lnTo>
                  <a:pt x="995997" y="172783"/>
                </a:lnTo>
                <a:lnTo>
                  <a:pt x="995997" y="0"/>
                </a:lnTo>
                <a:lnTo>
                  <a:pt x="0" y="0"/>
                </a:lnTo>
                <a:lnTo>
                  <a:pt x="0" y="172783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0" name="object 9">
            <a:extLst>
              <a:ext uri="{FF2B5EF4-FFF2-40B4-BE49-F238E27FC236}">
                <a16:creationId xmlns:a16="http://schemas.microsoft.com/office/drawing/2014/main" id="{7E764053-AF35-8840-88CD-0CD845356CBF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603" y="1643405"/>
            <a:ext cx="876007" cy="17279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A2DE556-EE32-4BB0-AFA5-2820D2C68E85}"/>
              </a:ext>
            </a:extLst>
          </p:cNvPr>
          <p:cNvSpPr/>
          <p:nvPr/>
        </p:nvSpPr>
        <p:spPr>
          <a:xfrm>
            <a:off x="4553423" y="3201998"/>
            <a:ext cx="1660489" cy="241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RANGQUALIFIKATION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C7AE05-F133-487A-B123-CE96E54FD0E4}"/>
              </a:ext>
            </a:extLst>
          </p:cNvPr>
          <p:cNvSpPr/>
          <p:nvPr/>
        </p:nvSpPr>
        <p:spPr>
          <a:xfrm>
            <a:off x="4114800" y="2450745"/>
            <a:ext cx="3810000" cy="241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RANGQUALIFIKATION</a:t>
            </a: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F174D843-7EA6-9941-B89A-42BEE8E03D65}"/>
              </a:ext>
            </a:extLst>
          </p:cNvPr>
          <p:cNvSpPr txBox="1"/>
          <p:nvPr/>
        </p:nvSpPr>
        <p:spPr>
          <a:xfrm>
            <a:off x="0" y="288999"/>
            <a:ext cx="121920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WIE KANN ICH HERAUSFINDEN, WAS ICH ZUR QUALIFIKATION </a:t>
            </a:r>
            <a:b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</a:b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FÜR DEN NÄCHSTEN RANG BRAUCHE?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2">
            <a:extLst>
              <a:ext uri="{FF2B5EF4-FFF2-40B4-BE49-F238E27FC236}">
                <a16:creationId xmlns:a16="http://schemas.microsoft.com/office/drawing/2014/main" id="{0464F96F-30E6-844A-B851-EB9E68EB31DB}"/>
              </a:ext>
            </a:extLst>
          </p:cNvPr>
          <p:cNvGrpSpPr/>
          <p:nvPr/>
        </p:nvGrpSpPr>
        <p:grpSpPr>
          <a:xfrm>
            <a:off x="0" y="934720"/>
            <a:ext cx="12193270" cy="5598160"/>
            <a:chOff x="0" y="909002"/>
            <a:chExt cx="12193270" cy="5598160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D489E832-AF52-4840-9260-79CAFF380D10}"/>
                </a:ext>
              </a:extLst>
            </p:cNvPr>
            <p:cNvSpPr/>
            <p:nvPr/>
          </p:nvSpPr>
          <p:spPr>
            <a:xfrm>
              <a:off x="0" y="909002"/>
              <a:ext cx="12193270" cy="5598160"/>
            </a:xfrm>
            <a:custGeom>
              <a:avLst/>
              <a:gdLst/>
              <a:ahLst/>
              <a:cxnLst/>
              <a:rect l="l" t="t" r="r" b="b"/>
              <a:pathLst>
                <a:path w="12193270" h="5598159">
                  <a:moveTo>
                    <a:pt x="12193206" y="0"/>
                  </a:moveTo>
                  <a:lnTo>
                    <a:pt x="0" y="0"/>
                  </a:lnTo>
                  <a:lnTo>
                    <a:pt x="0" y="5597994"/>
                  </a:lnTo>
                  <a:lnTo>
                    <a:pt x="12193206" y="5597994"/>
                  </a:lnTo>
                  <a:lnTo>
                    <a:pt x="12193206" y="0"/>
                  </a:lnTo>
                  <a:close/>
                </a:path>
              </a:pathLst>
            </a:custGeom>
            <a:solidFill>
              <a:srgbClr val="EEEAE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5" name="object 4">
              <a:extLst>
                <a:ext uri="{FF2B5EF4-FFF2-40B4-BE49-F238E27FC236}">
                  <a16:creationId xmlns:a16="http://schemas.microsoft.com/office/drawing/2014/main" id="{462B6153-0A45-914F-AAAE-6EAEDB075A1A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4692" y="1233004"/>
              <a:ext cx="10343814" cy="5092959"/>
            </a:xfrm>
            <a:prstGeom prst="rect">
              <a:avLst/>
            </a:prstGeom>
          </p:spPr>
        </p:pic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3C43C25F-B9A0-F84F-ABD6-85E09BCD070B}"/>
                </a:ext>
              </a:extLst>
            </p:cNvPr>
            <p:cNvSpPr/>
            <p:nvPr/>
          </p:nvSpPr>
          <p:spPr>
            <a:xfrm>
              <a:off x="4729645" y="2450744"/>
              <a:ext cx="1659889" cy="241300"/>
            </a:xfrm>
            <a:custGeom>
              <a:avLst/>
              <a:gdLst/>
              <a:ahLst/>
              <a:cxnLst/>
              <a:rect l="l" t="t" r="r" b="b"/>
              <a:pathLst>
                <a:path w="1659889" h="241300">
                  <a:moveTo>
                    <a:pt x="0" y="240906"/>
                  </a:moveTo>
                  <a:lnTo>
                    <a:pt x="1659305" y="240906"/>
                  </a:lnTo>
                  <a:lnTo>
                    <a:pt x="1659305" y="0"/>
                  </a:lnTo>
                  <a:lnTo>
                    <a:pt x="0" y="0"/>
                  </a:lnTo>
                  <a:lnTo>
                    <a:pt x="0" y="240906"/>
                  </a:lnTo>
                  <a:close/>
                </a:path>
              </a:pathLst>
            </a:custGeom>
            <a:ln w="381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7" name="object 6">
              <a:extLst>
                <a:ext uri="{FF2B5EF4-FFF2-40B4-BE49-F238E27FC236}">
                  <a16:creationId xmlns:a16="http://schemas.microsoft.com/office/drawing/2014/main" id="{CBCE9653-898F-E54A-8924-13F017DD99A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0602" y="1583982"/>
              <a:ext cx="7571140" cy="4113009"/>
            </a:xfrm>
            <a:prstGeom prst="rect">
              <a:avLst/>
            </a:prstGeom>
          </p:spPr>
        </p:pic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A5D5B580-74BA-7143-80E1-53AE48DF1013}"/>
                </a:ext>
              </a:extLst>
            </p:cNvPr>
            <p:cNvSpPr/>
            <p:nvPr/>
          </p:nvSpPr>
          <p:spPr>
            <a:xfrm>
              <a:off x="5035651" y="3587559"/>
              <a:ext cx="1281430" cy="2091055"/>
            </a:xfrm>
            <a:custGeom>
              <a:avLst/>
              <a:gdLst/>
              <a:ahLst/>
              <a:cxnLst/>
              <a:rect l="l" t="t" r="r" b="b"/>
              <a:pathLst>
                <a:path w="1281429" h="2091054">
                  <a:moveTo>
                    <a:pt x="0" y="172885"/>
                  </a:moveTo>
                  <a:lnTo>
                    <a:pt x="735901" y="172885"/>
                  </a:lnTo>
                  <a:lnTo>
                    <a:pt x="735901" y="0"/>
                  </a:lnTo>
                  <a:lnTo>
                    <a:pt x="0" y="0"/>
                  </a:lnTo>
                  <a:lnTo>
                    <a:pt x="0" y="172885"/>
                  </a:lnTo>
                  <a:close/>
                </a:path>
                <a:path w="1281429" h="2091054">
                  <a:moveTo>
                    <a:pt x="705700" y="2090432"/>
                  </a:moveTo>
                  <a:lnTo>
                    <a:pt x="1281302" y="2090432"/>
                  </a:lnTo>
                  <a:lnTo>
                    <a:pt x="1281302" y="857389"/>
                  </a:lnTo>
                  <a:lnTo>
                    <a:pt x="705700" y="857389"/>
                  </a:lnTo>
                  <a:lnTo>
                    <a:pt x="705700" y="2090432"/>
                  </a:lnTo>
                  <a:close/>
                </a:path>
              </a:pathLst>
            </a:custGeom>
            <a:ln w="381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815EAF7E-ED65-7E45-AC03-5D7DCDD40DB7}"/>
                </a:ext>
              </a:extLst>
            </p:cNvPr>
            <p:cNvSpPr/>
            <p:nvPr/>
          </p:nvSpPr>
          <p:spPr>
            <a:xfrm>
              <a:off x="6672605" y="1643418"/>
              <a:ext cx="996315" cy="173355"/>
            </a:xfrm>
            <a:custGeom>
              <a:avLst/>
              <a:gdLst/>
              <a:ahLst/>
              <a:cxnLst/>
              <a:rect l="l" t="t" r="r" b="b"/>
              <a:pathLst>
                <a:path w="996315" h="173355">
                  <a:moveTo>
                    <a:pt x="0" y="172783"/>
                  </a:moveTo>
                  <a:lnTo>
                    <a:pt x="995997" y="172783"/>
                  </a:lnTo>
                  <a:lnTo>
                    <a:pt x="995997" y="0"/>
                  </a:lnTo>
                  <a:lnTo>
                    <a:pt x="0" y="0"/>
                  </a:lnTo>
                  <a:lnTo>
                    <a:pt x="0" y="172783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0" name="object 9">
              <a:extLst>
                <a:ext uri="{FF2B5EF4-FFF2-40B4-BE49-F238E27FC236}">
                  <a16:creationId xmlns:a16="http://schemas.microsoft.com/office/drawing/2014/main" id="{E1B4CA6A-F7D0-DA42-85D4-96DD65A53C08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8603" y="1643405"/>
              <a:ext cx="876007" cy="172796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BF0F7-F051-4A08-9750-3B6D2802BE56}"/>
              </a:ext>
            </a:extLst>
          </p:cNvPr>
          <p:cNvSpPr/>
          <p:nvPr/>
        </p:nvSpPr>
        <p:spPr>
          <a:xfrm>
            <a:off x="5035651" y="3587559"/>
            <a:ext cx="755549" cy="1462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Executive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5F17F8-1002-4646-A57A-224AD9E13D9A}"/>
              </a:ext>
            </a:extLst>
          </p:cNvPr>
          <p:cNvSpPr/>
          <p:nvPr/>
        </p:nvSpPr>
        <p:spPr>
          <a:xfrm>
            <a:off x="5676366" y="4362298"/>
            <a:ext cx="757979" cy="2361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Executive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812E6A-22A4-42E6-8E3C-8F8F521F7D33}"/>
              </a:ext>
            </a:extLst>
          </p:cNvPr>
          <p:cNvSpPr/>
          <p:nvPr/>
        </p:nvSpPr>
        <p:spPr>
          <a:xfrm>
            <a:off x="4191001" y="2507361"/>
            <a:ext cx="3810000" cy="3010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RANGQUALIFIKATION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A07A5420-EF67-EE4E-8C6C-2E4738BC62E2}"/>
              </a:ext>
            </a:extLst>
          </p:cNvPr>
          <p:cNvSpPr txBox="1"/>
          <p:nvPr/>
        </p:nvSpPr>
        <p:spPr>
          <a:xfrm>
            <a:off x="0" y="288999"/>
            <a:ext cx="121920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WIE KANN ICH HERAUSFINDEN, WAS ICH ZUR QUALIFIKATION </a:t>
            </a:r>
            <a:b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</a:b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FÜR DEN NÄCHSTEN RANG BRAUCHE?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Graphical user interface, icon&#10;&#10;Description automatically generated with medium confidence">
            <a:extLst>
              <a:ext uri="{FF2B5EF4-FFF2-40B4-BE49-F238E27FC236}">
                <a16:creationId xmlns:a16="http://schemas.microsoft.com/office/drawing/2014/main" id="{2788C326-1F87-0847-A88A-A6E3F78C8A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848"/>
          <a:stretch/>
        </p:blipFill>
        <p:spPr>
          <a:xfrm>
            <a:off x="0" y="0"/>
            <a:ext cx="6114513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72658" y="3699848"/>
            <a:ext cx="50800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9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39321" y="5113119"/>
            <a:ext cx="63754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6.464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5911" y="5113119"/>
            <a:ext cx="479279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130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99523" y="5113119"/>
            <a:ext cx="62865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4.274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9794" y="5669490"/>
            <a:ext cx="2271395" cy="337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5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Доход:63RUB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77555" y="1382396"/>
            <a:ext cx="3316604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de" sz="2050" b="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Gesamtumsatz: </a:t>
            </a:r>
            <a:r>
              <a:rPr sz="205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10.</a:t>
            </a:r>
            <a:r>
              <a:rPr sz="2050" b="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997</a:t>
            </a:r>
            <a:r>
              <a:rPr sz="2050" b="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50" b="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OGV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1785"/>
              </a:spcBef>
            </a:pPr>
            <a:r>
              <a:rPr lang="de" sz="2050" b="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EXECUTIVE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614ACC-2072-4BDD-8ABD-55EB4E270139}"/>
              </a:ext>
            </a:extLst>
          </p:cNvPr>
          <p:cNvSpPr/>
          <p:nvPr/>
        </p:nvSpPr>
        <p:spPr>
          <a:xfrm>
            <a:off x="2133600" y="1905000"/>
            <a:ext cx="2743200" cy="53340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445E24-B251-4AFE-8590-56CC78F3BC39}"/>
              </a:ext>
            </a:extLst>
          </p:cNvPr>
          <p:cNvSpPr/>
          <p:nvPr/>
        </p:nvSpPr>
        <p:spPr>
          <a:xfrm>
            <a:off x="2012710" y="5473516"/>
            <a:ext cx="3016489" cy="774883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2E1CE045-E23D-ED4C-932C-1CF019D8D7F9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ZUM BEISPIEL DER ORGANISATION</a:t>
            </a:r>
          </a:p>
        </p:txBody>
      </p:sp>
    </p:spTree>
    <p:extLst>
      <p:ext uri="{BB962C8B-B14F-4D97-AF65-F5344CB8AC3E}">
        <p14:creationId xmlns:p14="http://schemas.microsoft.com/office/powerpoint/2010/main" val="3052843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Graphical user interface, icon&#10;&#10;Description automatically generated with medium confidence">
            <a:extLst>
              <a:ext uri="{FF2B5EF4-FFF2-40B4-BE49-F238E27FC236}">
                <a16:creationId xmlns:a16="http://schemas.microsoft.com/office/drawing/2014/main" id="{2788C326-1F87-0847-A88A-A6E3F78C8A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848"/>
          <a:stretch/>
        </p:blipFill>
        <p:spPr>
          <a:xfrm>
            <a:off x="0" y="0"/>
            <a:ext cx="6114513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72658" y="3699848"/>
            <a:ext cx="50800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9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39321" y="5113119"/>
            <a:ext cx="63754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6.464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5911" y="5113119"/>
            <a:ext cx="479279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130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99523" y="5113119"/>
            <a:ext cx="62865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4.274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9794" y="5669490"/>
            <a:ext cx="2271395" cy="337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5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Einkommen: </a:t>
            </a:r>
            <a:r>
              <a:rPr lang="de" sz="20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789 €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77555" y="1382396"/>
            <a:ext cx="3316604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de" sz="2050" b="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Gesamtumsatz: </a:t>
            </a:r>
            <a:r>
              <a:rPr sz="205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10.</a:t>
            </a:r>
            <a:r>
              <a:rPr sz="2050" b="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997</a:t>
            </a:r>
            <a:r>
              <a:rPr sz="2050" b="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50" b="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OGV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1785"/>
              </a:spcBef>
            </a:pPr>
            <a:r>
              <a:rPr lang="de" sz="2050" b="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Executive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A7C4E92F-856D-4240-A4FD-6376ADF33A5C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ZUM BEISPIEL DER ORGANISATION</a:t>
            </a:r>
          </a:p>
        </p:txBody>
      </p:sp>
    </p:spTree>
    <p:extLst>
      <p:ext uri="{BB962C8B-B14F-4D97-AF65-F5344CB8AC3E}">
        <p14:creationId xmlns:p14="http://schemas.microsoft.com/office/powerpoint/2010/main" val="13039639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Graphical user interface, icon&#10;&#10;Description automatically generated with medium confidence">
            <a:extLst>
              <a:ext uri="{FF2B5EF4-FFF2-40B4-BE49-F238E27FC236}">
                <a16:creationId xmlns:a16="http://schemas.microsoft.com/office/drawing/2014/main" id="{2788C326-1F87-0847-A88A-A6E3F78C8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72658" y="3699848"/>
            <a:ext cx="50800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9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39321" y="5113119"/>
            <a:ext cx="63754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6.464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5911" y="5113119"/>
            <a:ext cx="479279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130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99523" y="5113119"/>
            <a:ext cx="62865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4.274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9794" y="5669490"/>
            <a:ext cx="2271395" cy="337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5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Einkommen: </a:t>
            </a:r>
            <a:r>
              <a:rPr lang="de" sz="20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789 €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77555" y="1382396"/>
            <a:ext cx="3316604" cy="876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de" sz="205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Gesamtumsatz: 10.997 OGV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1785"/>
              </a:spcBef>
            </a:pPr>
            <a:r>
              <a:rPr lang="de" sz="2050" b="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Executive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98605" y="3699848"/>
            <a:ext cx="50038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00" u="none" strike="noStrike" kern="1200" cap="none" spc="-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56810" y="5113119"/>
            <a:ext cx="64643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6.200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48193" y="5113119"/>
            <a:ext cx="62230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1300" u="none" strike="noStrike" kern="1200" cap="none" spc="-6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36" y="5113119"/>
            <a:ext cx="774663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4.</a:t>
            </a:r>
            <a:r>
              <a:rPr kumimoji="0" sz="13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47613" y="5669490"/>
            <a:ext cx="2219325" cy="337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5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Доход:97RUB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12376" y="1382396"/>
            <a:ext cx="3290570" cy="876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Gesamtumsatz: 11.428 OGV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7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Серебро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1DA25-1620-405A-8A5F-677247FAE616}"/>
              </a:ext>
            </a:extLst>
          </p:cNvPr>
          <p:cNvSpPr/>
          <p:nvPr/>
        </p:nvSpPr>
        <p:spPr>
          <a:xfrm>
            <a:off x="812197" y="1189258"/>
            <a:ext cx="5029200" cy="5234700"/>
          </a:xfrm>
          <a:prstGeom prst="rect">
            <a:avLst/>
          </a:prstGeom>
          <a:solidFill>
            <a:srgbClr val="F2EFEA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905885-8EEB-45BE-9B7D-725F33E2B088}"/>
              </a:ext>
            </a:extLst>
          </p:cNvPr>
          <p:cNvSpPr/>
          <p:nvPr/>
        </p:nvSpPr>
        <p:spPr>
          <a:xfrm>
            <a:off x="7239000" y="5475604"/>
            <a:ext cx="3163946" cy="825896"/>
          </a:xfrm>
          <a:prstGeom prst="rect">
            <a:avLst/>
          </a:prstGeom>
          <a:solidFill>
            <a:srgbClr val="F7DF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E7465E-FAB3-41FB-A51F-1AD6D34B249F}"/>
              </a:ext>
            </a:extLst>
          </p:cNvPr>
          <p:cNvSpPr/>
          <p:nvPr/>
        </p:nvSpPr>
        <p:spPr>
          <a:xfrm>
            <a:off x="7175302" y="1866764"/>
            <a:ext cx="3163946" cy="586453"/>
          </a:xfrm>
          <a:prstGeom prst="rect">
            <a:avLst/>
          </a:prstGeom>
          <a:solidFill>
            <a:srgbClr val="F7DF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DC078330-BDB2-6A4D-911E-4899BC85B00C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ZUM BEISPIEL DER ORGANISATION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Graphical user interface, icon&#10;&#10;Description automatically generated with medium confidence">
            <a:extLst>
              <a:ext uri="{FF2B5EF4-FFF2-40B4-BE49-F238E27FC236}">
                <a16:creationId xmlns:a16="http://schemas.microsoft.com/office/drawing/2014/main" id="{2788C326-1F87-0847-A88A-A6E3F78C8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72658" y="3699848"/>
            <a:ext cx="50800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9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39321" y="5113119"/>
            <a:ext cx="63754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6.464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5911" y="5113119"/>
            <a:ext cx="479279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130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99523" y="5113119"/>
            <a:ext cx="62865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4.274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9794" y="5669490"/>
            <a:ext cx="2271395" cy="337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5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Einkommen: </a:t>
            </a:r>
            <a:r>
              <a:rPr lang="de" sz="20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789 €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77555" y="1382396"/>
            <a:ext cx="3316604" cy="876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de" sz="205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Gesamtumsatz: 10.997 OGV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1785"/>
              </a:spcBef>
            </a:pPr>
            <a:r>
              <a:rPr lang="de" sz="2050" b="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Executive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98605" y="3699848"/>
            <a:ext cx="50038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00" u="none" strike="noStrike" kern="1200" cap="none" spc="-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56810" y="5113119"/>
            <a:ext cx="64643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6.200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48193" y="5113119"/>
            <a:ext cx="62230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1300" u="none" strike="noStrike" kern="1200" cap="none" spc="-6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36" y="5113119"/>
            <a:ext cx="774663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4.</a:t>
            </a:r>
            <a:r>
              <a:rPr kumimoji="0" sz="13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47613" y="5669490"/>
            <a:ext cx="2219325" cy="337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5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Einkommen: </a:t>
            </a:r>
            <a:r>
              <a:rPr lang="de" sz="2050" spc="-4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1.218 €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12376" y="1382396"/>
            <a:ext cx="3290570" cy="876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Gesamtumsatz: 11.428 OGV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7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1DA25-1620-405A-8A5F-677247FAE616}"/>
              </a:ext>
            </a:extLst>
          </p:cNvPr>
          <p:cNvSpPr/>
          <p:nvPr/>
        </p:nvSpPr>
        <p:spPr>
          <a:xfrm>
            <a:off x="870194" y="1139310"/>
            <a:ext cx="5029200" cy="5234700"/>
          </a:xfrm>
          <a:prstGeom prst="rect">
            <a:avLst/>
          </a:prstGeom>
          <a:solidFill>
            <a:srgbClr val="F2EFEA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512F305E-BAC2-E849-9EAF-6F4AD1BBED54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ZUM BEISPIEL DER ORGANISATION</a:t>
            </a:r>
          </a:p>
        </p:txBody>
      </p:sp>
    </p:spTree>
    <p:extLst>
      <p:ext uri="{BB962C8B-B14F-4D97-AF65-F5344CB8AC3E}">
        <p14:creationId xmlns:p14="http://schemas.microsoft.com/office/powerpoint/2010/main" val="164225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Graphical user interface, icon&#10;&#10;Description automatically generated with medium confidence">
            <a:extLst>
              <a:ext uri="{FF2B5EF4-FFF2-40B4-BE49-F238E27FC236}">
                <a16:creationId xmlns:a16="http://schemas.microsoft.com/office/drawing/2014/main" id="{2788C326-1F87-0847-A88A-A6E3F78C8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72658" y="3699848"/>
            <a:ext cx="50800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9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39321" y="5113119"/>
            <a:ext cx="63754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6.464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5911" y="5113119"/>
            <a:ext cx="479279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130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99523" y="5113119"/>
            <a:ext cx="62865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4.274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9794" y="5669490"/>
            <a:ext cx="2271395" cy="337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5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Einkommen: </a:t>
            </a:r>
            <a:r>
              <a:rPr lang="de" sz="20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789 €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77555" y="1382396"/>
            <a:ext cx="3316604" cy="876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de" sz="2050" b="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Gesamtumsatz: 10.</a:t>
            </a:r>
            <a:r>
              <a:rPr sz="2050" b="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997</a:t>
            </a:r>
            <a:r>
              <a:rPr sz="2050" b="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50" b="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OGV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1785"/>
              </a:spcBef>
            </a:pPr>
            <a:r>
              <a:rPr lang="de" sz="2050" b="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Executive</a:t>
            </a:r>
            <a:endParaRPr sz="20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98605" y="3699848"/>
            <a:ext cx="50038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300" u="none" strike="noStrike" kern="1200" cap="none" spc="-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56810" y="5113119"/>
            <a:ext cx="64643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6.200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48193" y="5113119"/>
            <a:ext cx="62230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lang="de" sz="1300" u="none" strike="noStrike" kern="1200" cap="none" spc="-2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</a:t>
            </a:r>
            <a:r>
              <a:rPr kumimoji="0" sz="1300" u="none" strike="noStrike" kern="1200" cap="none" spc="-2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</a:t>
            </a:r>
            <a:r>
              <a:rPr kumimoji="0" sz="1300" u="none" strike="noStrike" kern="1200" cap="none" spc="-6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36" y="5113119"/>
            <a:ext cx="879323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4.</a:t>
            </a:r>
            <a:r>
              <a:rPr kumimoji="0" sz="13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300" u="none" strike="noStrike" kern="1200" cap="none" spc="-5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13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3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sz="13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47613" y="5669490"/>
            <a:ext cx="2219325" cy="337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5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Einkommen: </a:t>
            </a:r>
            <a:r>
              <a:rPr lang="de" sz="2050" spc="-4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1.218 €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12376" y="1382396"/>
            <a:ext cx="3290570" cy="876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Gesamtumsatz: 11.428 OGV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7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20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EB5047E7-DC5D-C84B-95B4-4F341F2597FD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ZUM BEISPIEL DER ORGANISATION</a:t>
            </a:r>
          </a:p>
        </p:txBody>
      </p:sp>
    </p:spTree>
    <p:extLst>
      <p:ext uri="{BB962C8B-B14F-4D97-AF65-F5344CB8AC3E}">
        <p14:creationId xmlns:p14="http://schemas.microsoft.com/office/powerpoint/2010/main" val="2199367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2">
            <a:extLst>
              <a:ext uri="{FF2B5EF4-FFF2-40B4-BE49-F238E27FC236}">
                <a16:creationId xmlns:a16="http://schemas.microsoft.com/office/drawing/2014/main" id="{D2768CD5-E7BE-D34C-AA0E-2C6E19F9BBFB}"/>
              </a:ext>
            </a:extLst>
          </p:cNvPr>
          <p:cNvGrpSpPr/>
          <p:nvPr/>
        </p:nvGrpSpPr>
        <p:grpSpPr>
          <a:xfrm>
            <a:off x="0" y="996088"/>
            <a:ext cx="12193270" cy="5598160"/>
            <a:chOff x="0" y="909002"/>
            <a:chExt cx="12193270" cy="5598160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61CFBEF2-2823-6E4F-8CC1-F14B0401D186}"/>
                </a:ext>
              </a:extLst>
            </p:cNvPr>
            <p:cNvSpPr/>
            <p:nvPr/>
          </p:nvSpPr>
          <p:spPr>
            <a:xfrm>
              <a:off x="0" y="909002"/>
              <a:ext cx="12193270" cy="5598160"/>
            </a:xfrm>
            <a:custGeom>
              <a:avLst/>
              <a:gdLst/>
              <a:ahLst/>
              <a:cxnLst/>
              <a:rect l="l" t="t" r="r" b="b"/>
              <a:pathLst>
                <a:path w="12193270" h="5598159">
                  <a:moveTo>
                    <a:pt x="12193206" y="0"/>
                  </a:moveTo>
                  <a:lnTo>
                    <a:pt x="0" y="0"/>
                  </a:lnTo>
                  <a:lnTo>
                    <a:pt x="0" y="5597994"/>
                  </a:lnTo>
                  <a:lnTo>
                    <a:pt x="12193206" y="5597994"/>
                  </a:lnTo>
                  <a:lnTo>
                    <a:pt x="12193206" y="0"/>
                  </a:lnTo>
                  <a:close/>
                </a:path>
              </a:pathLst>
            </a:custGeom>
            <a:solidFill>
              <a:srgbClr val="EEEAE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5" name="object 4">
              <a:extLst>
                <a:ext uri="{FF2B5EF4-FFF2-40B4-BE49-F238E27FC236}">
                  <a16:creationId xmlns:a16="http://schemas.microsoft.com/office/drawing/2014/main" id="{4DA1747C-961C-0641-98B5-9E7C1A6D475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909" y="2453462"/>
              <a:ext cx="11965874" cy="2509062"/>
            </a:xfrm>
            <a:prstGeom prst="rect">
              <a:avLst/>
            </a:prstGeom>
          </p:spPr>
        </p:pic>
        <p:pic>
          <p:nvPicPr>
            <p:cNvPr id="6" name="object 5">
              <a:extLst>
                <a:ext uri="{FF2B5EF4-FFF2-40B4-BE49-F238E27FC236}">
                  <a16:creationId xmlns:a16="http://schemas.microsoft.com/office/drawing/2014/main" id="{AE6D75F5-5591-9146-B17B-7D9008B7A44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699" y="2532418"/>
              <a:ext cx="11804287" cy="2351162"/>
            </a:xfrm>
            <a:prstGeom prst="rect">
              <a:avLst/>
            </a:prstGeom>
          </p:spPr>
        </p:pic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B9AAD5A1-EDBB-9645-8ECF-E12DA7C10362}"/>
                </a:ext>
              </a:extLst>
            </p:cNvPr>
            <p:cNvSpPr/>
            <p:nvPr/>
          </p:nvSpPr>
          <p:spPr>
            <a:xfrm>
              <a:off x="6907644" y="3654920"/>
              <a:ext cx="1222375" cy="277495"/>
            </a:xfrm>
            <a:custGeom>
              <a:avLst/>
              <a:gdLst/>
              <a:ahLst/>
              <a:cxnLst/>
              <a:rect l="l" t="t" r="r" b="b"/>
              <a:pathLst>
                <a:path w="1222375" h="277495">
                  <a:moveTo>
                    <a:pt x="0" y="276923"/>
                  </a:moveTo>
                  <a:lnTo>
                    <a:pt x="1221905" y="276923"/>
                  </a:lnTo>
                  <a:lnTo>
                    <a:pt x="1221905" y="0"/>
                  </a:lnTo>
                  <a:lnTo>
                    <a:pt x="0" y="0"/>
                  </a:lnTo>
                  <a:lnTo>
                    <a:pt x="0" y="276923"/>
                  </a:lnTo>
                  <a:close/>
                </a:path>
              </a:pathLst>
            </a:custGeom>
            <a:ln w="38100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2C813772-C970-9C40-8899-2AF60244E444}"/>
                </a:ext>
              </a:extLst>
            </p:cNvPr>
            <p:cNvSpPr/>
            <p:nvPr/>
          </p:nvSpPr>
          <p:spPr>
            <a:xfrm>
              <a:off x="6907644" y="3969931"/>
              <a:ext cx="1222375" cy="277495"/>
            </a:xfrm>
            <a:custGeom>
              <a:avLst/>
              <a:gdLst/>
              <a:ahLst/>
              <a:cxnLst/>
              <a:rect l="l" t="t" r="r" b="b"/>
              <a:pathLst>
                <a:path w="1222375" h="277495">
                  <a:moveTo>
                    <a:pt x="0" y="276923"/>
                  </a:moveTo>
                  <a:lnTo>
                    <a:pt x="1221905" y="276923"/>
                  </a:lnTo>
                  <a:lnTo>
                    <a:pt x="1221905" y="0"/>
                  </a:lnTo>
                  <a:lnTo>
                    <a:pt x="0" y="0"/>
                  </a:lnTo>
                  <a:lnTo>
                    <a:pt x="0" y="276923"/>
                  </a:lnTo>
                  <a:close/>
                </a:path>
              </a:pathLst>
            </a:custGeom>
            <a:ln w="38100">
              <a:solidFill>
                <a:srgbClr val="40AD4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9" name="object 3">
            <a:extLst>
              <a:ext uri="{FF2B5EF4-FFF2-40B4-BE49-F238E27FC236}">
                <a16:creationId xmlns:a16="http://schemas.microsoft.com/office/drawing/2014/main" id="{D93C0C43-AA05-C84C-A5DF-28826A5068D7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SCHAUEN WIR UNS GELEGENHEITEN AN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F25C8DB5-FD5B-A64B-B7AA-55E3D8F20E92}"/>
              </a:ext>
            </a:extLst>
          </p:cNvPr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12193206" y="0"/>
                </a:moveTo>
                <a:lnTo>
                  <a:pt x="0" y="0"/>
                </a:lnTo>
                <a:lnTo>
                  <a:pt x="0" y="5597994"/>
                </a:lnTo>
                <a:lnTo>
                  <a:pt x="12193206" y="5597994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EB590817-71C2-4043-A3EA-3AF9C19314DA}"/>
              </a:ext>
            </a:extLst>
          </p:cNvPr>
          <p:cNvSpPr/>
          <p:nvPr/>
        </p:nvSpPr>
        <p:spPr>
          <a:xfrm>
            <a:off x="6430965" y="3863131"/>
            <a:ext cx="3943985" cy="690880"/>
          </a:xfrm>
          <a:custGeom>
            <a:avLst/>
            <a:gdLst/>
            <a:ahLst/>
            <a:cxnLst/>
            <a:rect l="l" t="t" r="r" b="b"/>
            <a:pathLst>
              <a:path w="3943984" h="690879">
                <a:moveTo>
                  <a:pt x="3598633" y="0"/>
                </a:moveTo>
                <a:lnTo>
                  <a:pt x="345135" y="0"/>
                </a:lnTo>
                <a:lnTo>
                  <a:pt x="298304" y="3150"/>
                </a:lnTo>
                <a:lnTo>
                  <a:pt x="253388" y="12328"/>
                </a:lnTo>
                <a:lnTo>
                  <a:pt x="210797" y="27122"/>
                </a:lnTo>
                <a:lnTo>
                  <a:pt x="170943" y="47120"/>
                </a:lnTo>
                <a:lnTo>
                  <a:pt x="134238" y="71912"/>
                </a:lnTo>
                <a:lnTo>
                  <a:pt x="101092" y="101087"/>
                </a:lnTo>
                <a:lnTo>
                  <a:pt x="71916" y="134232"/>
                </a:lnTo>
                <a:lnTo>
                  <a:pt x="47123" y="170938"/>
                </a:lnTo>
                <a:lnTo>
                  <a:pt x="27124" y="210792"/>
                </a:lnTo>
                <a:lnTo>
                  <a:pt x="12329" y="253384"/>
                </a:lnTo>
                <a:lnTo>
                  <a:pt x="3150" y="298302"/>
                </a:lnTo>
                <a:lnTo>
                  <a:pt x="0" y="345135"/>
                </a:lnTo>
                <a:lnTo>
                  <a:pt x="3150" y="391968"/>
                </a:lnTo>
                <a:lnTo>
                  <a:pt x="12329" y="436886"/>
                </a:lnTo>
                <a:lnTo>
                  <a:pt x="27124" y="479477"/>
                </a:lnTo>
                <a:lnTo>
                  <a:pt x="47123" y="519332"/>
                </a:lnTo>
                <a:lnTo>
                  <a:pt x="71916" y="556037"/>
                </a:lnTo>
                <a:lnTo>
                  <a:pt x="101092" y="589183"/>
                </a:lnTo>
                <a:lnTo>
                  <a:pt x="134238" y="618357"/>
                </a:lnTo>
                <a:lnTo>
                  <a:pt x="170943" y="643149"/>
                </a:lnTo>
                <a:lnTo>
                  <a:pt x="210797" y="663148"/>
                </a:lnTo>
                <a:lnTo>
                  <a:pt x="253388" y="677941"/>
                </a:lnTo>
                <a:lnTo>
                  <a:pt x="298304" y="687119"/>
                </a:lnTo>
                <a:lnTo>
                  <a:pt x="345135" y="690270"/>
                </a:lnTo>
                <a:lnTo>
                  <a:pt x="3598633" y="690270"/>
                </a:lnTo>
                <a:lnTo>
                  <a:pt x="3645463" y="687119"/>
                </a:lnTo>
                <a:lnTo>
                  <a:pt x="3690378" y="677941"/>
                </a:lnTo>
                <a:lnTo>
                  <a:pt x="3732967" y="663148"/>
                </a:lnTo>
                <a:lnTo>
                  <a:pt x="3772818" y="643149"/>
                </a:lnTo>
                <a:lnTo>
                  <a:pt x="3809521" y="618357"/>
                </a:lnTo>
                <a:lnTo>
                  <a:pt x="3842664" y="589183"/>
                </a:lnTo>
                <a:lnTo>
                  <a:pt x="3871836" y="556037"/>
                </a:lnTo>
                <a:lnTo>
                  <a:pt x="3896626" y="519332"/>
                </a:lnTo>
                <a:lnTo>
                  <a:pt x="3916623" y="479477"/>
                </a:lnTo>
                <a:lnTo>
                  <a:pt x="3931416" y="436886"/>
                </a:lnTo>
                <a:lnTo>
                  <a:pt x="3940593" y="391968"/>
                </a:lnTo>
                <a:lnTo>
                  <a:pt x="3943743" y="345135"/>
                </a:lnTo>
                <a:lnTo>
                  <a:pt x="3940593" y="298302"/>
                </a:lnTo>
                <a:lnTo>
                  <a:pt x="3931416" y="253384"/>
                </a:lnTo>
                <a:lnTo>
                  <a:pt x="3916623" y="210792"/>
                </a:lnTo>
                <a:lnTo>
                  <a:pt x="3896626" y="170938"/>
                </a:lnTo>
                <a:lnTo>
                  <a:pt x="3871836" y="134232"/>
                </a:lnTo>
                <a:lnTo>
                  <a:pt x="3842664" y="101087"/>
                </a:lnTo>
                <a:lnTo>
                  <a:pt x="3809521" y="71912"/>
                </a:lnTo>
                <a:lnTo>
                  <a:pt x="3772818" y="47120"/>
                </a:lnTo>
                <a:lnTo>
                  <a:pt x="3732967" y="27122"/>
                </a:lnTo>
                <a:lnTo>
                  <a:pt x="3690378" y="12328"/>
                </a:lnTo>
                <a:lnTo>
                  <a:pt x="3645463" y="3150"/>
                </a:lnTo>
                <a:lnTo>
                  <a:pt x="3598633" y="0"/>
                </a:lnTo>
                <a:close/>
              </a:path>
            </a:pathLst>
          </a:custGeom>
          <a:solidFill>
            <a:srgbClr val="E49A9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9D307954-7938-E94A-8ACB-89509A09F52B}"/>
              </a:ext>
            </a:extLst>
          </p:cNvPr>
          <p:cNvSpPr/>
          <p:nvPr/>
        </p:nvSpPr>
        <p:spPr>
          <a:xfrm>
            <a:off x="1821210" y="1551122"/>
            <a:ext cx="3982720" cy="690880"/>
          </a:xfrm>
          <a:custGeom>
            <a:avLst/>
            <a:gdLst/>
            <a:ahLst/>
            <a:cxnLst/>
            <a:rect l="l" t="t" r="r" b="b"/>
            <a:pathLst>
              <a:path w="3982720" h="690880">
                <a:moveTo>
                  <a:pt x="3637356" y="0"/>
                </a:moveTo>
                <a:lnTo>
                  <a:pt x="345135" y="0"/>
                </a:lnTo>
                <a:lnTo>
                  <a:pt x="298299" y="3150"/>
                </a:lnTo>
                <a:lnTo>
                  <a:pt x="253379" y="12328"/>
                </a:lnTo>
                <a:lnTo>
                  <a:pt x="210787" y="27122"/>
                </a:lnTo>
                <a:lnTo>
                  <a:pt x="170932" y="47120"/>
                </a:lnTo>
                <a:lnTo>
                  <a:pt x="134227" y="71912"/>
                </a:lnTo>
                <a:lnTo>
                  <a:pt x="101082" y="101087"/>
                </a:lnTo>
                <a:lnTo>
                  <a:pt x="71908" y="134232"/>
                </a:lnTo>
                <a:lnTo>
                  <a:pt x="47117" y="170938"/>
                </a:lnTo>
                <a:lnTo>
                  <a:pt x="27120" y="210792"/>
                </a:lnTo>
                <a:lnTo>
                  <a:pt x="12327" y="253384"/>
                </a:lnTo>
                <a:lnTo>
                  <a:pt x="3150" y="298302"/>
                </a:lnTo>
                <a:lnTo>
                  <a:pt x="0" y="345135"/>
                </a:lnTo>
                <a:lnTo>
                  <a:pt x="3150" y="391968"/>
                </a:lnTo>
                <a:lnTo>
                  <a:pt x="12327" y="436886"/>
                </a:lnTo>
                <a:lnTo>
                  <a:pt x="27120" y="479477"/>
                </a:lnTo>
                <a:lnTo>
                  <a:pt x="47117" y="519332"/>
                </a:lnTo>
                <a:lnTo>
                  <a:pt x="71908" y="556037"/>
                </a:lnTo>
                <a:lnTo>
                  <a:pt x="101082" y="589183"/>
                </a:lnTo>
                <a:lnTo>
                  <a:pt x="134227" y="618357"/>
                </a:lnTo>
                <a:lnTo>
                  <a:pt x="170932" y="643149"/>
                </a:lnTo>
                <a:lnTo>
                  <a:pt x="210787" y="663148"/>
                </a:lnTo>
                <a:lnTo>
                  <a:pt x="253379" y="677941"/>
                </a:lnTo>
                <a:lnTo>
                  <a:pt x="298299" y="687119"/>
                </a:lnTo>
                <a:lnTo>
                  <a:pt x="345135" y="690270"/>
                </a:lnTo>
                <a:lnTo>
                  <a:pt x="3637356" y="690270"/>
                </a:lnTo>
                <a:lnTo>
                  <a:pt x="3684191" y="687119"/>
                </a:lnTo>
                <a:lnTo>
                  <a:pt x="3729111" y="677941"/>
                </a:lnTo>
                <a:lnTo>
                  <a:pt x="3771704" y="663148"/>
                </a:lnTo>
                <a:lnTo>
                  <a:pt x="3811558" y="643149"/>
                </a:lnTo>
                <a:lnTo>
                  <a:pt x="3848264" y="618357"/>
                </a:lnTo>
                <a:lnTo>
                  <a:pt x="3881408" y="589183"/>
                </a:lnTo>
                <a:lnTo>
                  <a:pt x="3910582" y="556037"/>
                </a:lnTo>
                <a:lnTo>
                  <a:pt x="3935373" y="519332"/>
                </a:lnTo>
                <a:lnTo>
                  <a:pt x="3955370" y="479477"/>
                </a:lnTo>
                <a:lnTo>
                  <a:pt x="3970163" y="436886"/>
                </a:lnTo>
                <a:lnTo>
                  <a:pt x="3979340" y="391968"/>
                </a:lnTo>
                <a:lnTo>
                  <a:pt x="3982491" y="345135"/>
                </a:lnTo>
                <a:lnTo>
                  <a:pt x="3979340" y="298302"/>
                </a:lnTo>
                <a:lnTo>
                  <a:pt x="3970163" y="253384"/>
                </a:lnTo>
                <a:lnTo>
                  <a:pt x="3955370" y="210792"/>
                </a:lnTo>
                <a:lnTo>
                  <a:pt x="3935373" y="170938"/>
                </a:lnTo>
                <a:lnTo>
                  <a:pt x="3910582" y="134232"/>
                </a:lnTo>
                <a:lnTo>
                  <a:pt x="3881408" y="101087"/>
                </a:lnTo>
                <a:lnTo>
                  <a:pt x="3848264" y="71912"/>
                </a:lnTo>
                <a:lnTo>
                  <a:pt x="3811558" y="47120"/>
                </a:lnTo>
                <a:lnTo>
                  <a:pt x="3771704" y="27122"/>
                </a:lnTo>
                <a:lnTo>
                  <a:pt x="3729111" y="12328"/>
                </a:lnTo>
                <a:lnTo>
                  <a:pt x="3684191" y="3150"/>
                </a:lnTo>
                <a:lnTo>
                  <a:pt x="36373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A3658628-6294-C848-B855-B01DE520A762}"/>
              </a:ext>
            </a:extLst>
          </p:cNvPr>
          <p:cNvSpPr/>
          <p:nvPr/>
        </p:nvSpPr>
        <p:spPr>
          <a:xfrm>
            <a:off x="1821210" y="1551122"/>
            <a:ext cx="3982720" cy="690880"/>
          </a:xfrm>
          <a:custGeom>
            <a:avLst/>
            <a:gdLst/>
            <a:ahLst/>
            <a:cxnLst/>
            <a:rect l="l" t="t" r="r" b="b"/>
            <a:pathLst>
              <a:path w="3982720" h="690880">
                <a:moveTo>
                  <a:pt x="3982491" y="345135"/>
                </a:moveTo>
                <a:lnTo>
                  <a:pt x="3979340" y="298302"/>
                </a:lnTo>
                <a:lnTo>
                  <a:pt x="3970163" y="253384"/>
                </a:lnTo>
                <a:lnTo>
                  <a:pt x="3955370" y="210792"/>
                </a:lnTo>
                <a:lnTo>
                  <a:pt x="3935373" y="170938"/>
                </a:lnTo>
                <a:lnTo>
                  <a:pt x="3910582" y="134232"/>
                </a:lnTo>
                <a:lnTo>
                  <a:pt x="3881408" y="101087"/>
                </a:lnTo>
                <a:lnTo>
                  <a:pt x="3848264" y="71912"/>
                </a:lnTo>
                <a:lnTo>
                  <a:pt x="3811558" y="47120"/>
                </a:lnTo>
                <a:lnTo>
                  <a:pt x="3771704" y="27122"/>
                </a:lnTo>
                <a:lnTo>
                  <a:pt x="3729111" y="12328"/>
                </a:lnTo>
                <a:lnTo>
                  <a:pt x="3684191" y="3150"/>
                </a:lnTo>
                <a:lnTo>
                  <a:pt x="3637356" y="0"/>
                </a:lnTo>
                <a:lnTo>
                  <a:pt x="345135" y="0"/>
                </a:lnTo>
                <a:lnTo>
                  <a:pt x="298299" y="3150"/>
                </a:lnTo>
                <a:lnTo>
                  <a:pt x="253379" y="12328"/>
                </a:lnTo>
                <a:lnTo>
                  <a:pt x="210787" y="27122"/>
                </a:lnTo>
                <a:lnTo>
                  <a:pt x="170932" y="47120"/>
                </a:lnTo>
                <a:lnTo>
                  <a:pt x="134227" y="71912"/>
                </a:lnTo>
                <a:lnTo>
                  <a:pt x="101082" y="101087"/>
                </a:lnTo>
                <a:lnTo>
                  <a:pt x="71908" y="134232"/>
                </a:lnTo>
                <a:lnTo>
                  <a:pt x="47117" y="170938"/>
                </a:lnTo>
                <a:lnTo>
                  <a:pt x="27120" y="210792"/>
                </a:lnTo>
                <a:lnTo>
                  <a:pt x="12327" y="253384"/>
                </a:lnTo>
                <a:lnTo>
                  <a:pt x="3150" y="298302"/>
                </a:lnTo>
                <a:lnTo>
                  <a:pt x="0" y="345135"/>
                </a:lnTo>
                <a:lnTo>
                  <a:pt x="3150" y="391968"/>
                </a:lnTo>
                <a:lnTo>
                  <a:pt x="12327" y="436886"/>
                </a:lnTo>
                <a:lnTo>
                  <a:pt x="27120" y="479477"/>
                </a:lnTo>
                <a:lnTo>
                  <a:pt x="47117" y="519332"/>
                </a:lnTo>
                <a:lnTo>
                  <a:pt x="71908" y="556037"/>
                </a:lnTo>
                <a:lnTo>
                  <a:pt x="101082" y="589183"/>
                </a:lnTo>
                <a:lnTo>
                  <a:pt x="134227" y="618357"/>
                </a:lnTo>
                <a:lnTo>
                  <a:pt x="170932" y="643149"/>
                </a:lnTo>
                <a:lnTo>
                  <a:pt x="210787" y="663148"/>
                </a:lnTo>
                <a:lnTo>
                  <a:pt x="253379" y="677941"/>
                </a:lnTo>
                <a:lnTo>
                  <a:pt x="298299" y="687119"/>
                </a:lnTo>
                <a:lnTo>
                  <a:pt x="345135" y="690270"/>
                </a:lnTo>
                <a:lnTo>
                  <a:pt x="3637356" y="690270"/>
                </a:lnTo>
                <a:lnTo>
                  <a:pt x="3684191" y="687119"/>
                </a:lnTo>
                <a:lnTo>
                  <a:pt x="3729111" y="677941"/>
                </a:lnTo>
                <a:lnTo>
                  <a:pt x="3771704" y="663148"/>
                </a:lnTo>
                <a:lnTo>
                  <a:pt x="3811558" y="643149"/>
                </a:lnTo>
                <a:lnTo>
                  <a:pt x="3848264" y="618357"/>
                </a:lnTo>
                <a:lnTo>
                  <a:pt x="3881408" y="589183"/>
                </a:lnTo>
                <a:lnTo>
                  <a:pt x="3910582" y="556037"/>
                </a:lnTo>
                <a:lnTo>
                  <a:pt x="3935373" y="519332"/>
                </a:lnTo>
                <a:lnTo>
                  <a:pt x="3955370" y="479477"/>
                </a:lnTo>
                <a:lnTo>
                  <a:pt x="3970163" y="436886"/>
                </a:lnTo>
                <a:lnTo>
                  <a:pt x="3979340" y="391968"/>
                </a:lnTo>
                <a:lnTo>
                  <a:pt x="3982491" y="345135"/>
                </a:lnTo>
                <a:close/>
              </a:path>
            </a:pathLst>
          </a:custGeom>
          <a:ln w="381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C57710A9-4159-7648-8D97-711BFEADFCBA}"/>
              </a:ext>
            </a:extLst>
          </p:cNvPr>
          <p:cNvSpPr/>
          <p:nvPr/>
        </p:nvSpPr>
        <p:spPr>
          <a:xfrm>
            <a:off x="1821210" y="2495388"/>
            <a:ext cx="3982720" cy="1113790"/>
          </a:xfrm>
          <a:custGeom>
            <a:avLst/>
            <a:gdLst/>
            <a:ahLst/>
            <a:cxnLst/>
            <a:rect l="l" t="t" r="r" b="b"/>
            <a:pathLst>
              <a:path w="3982720" h="1113789">
                <a:moveTo>
                  <a:pt x="3532479" y="0"/>
                </a:moveTo>
                <a:lnTo>
                  <a:pt x="449986" y="0"/>
                </a:lnTo>
                <a:lnTo>
                  <a:pt x="400954" y="2640"/>
                </a:lnTo>
                <a:lnTo>
                  <a:pt x="353452" y="10379"/>
                </a:lnTo>
                <a:lnTo>
                  <a:pt x="307753" y="22941"/>
                </a:lnTo>
                <a:lnTo>
                  <a:pt x="264133" y="40052"/>
                </a:lnTo>
                <a:lnTo>
                  <a:pt x="222867" y="61438"/>
                </a:lnTo>
                <a:lnTo>
                  <a:pt x="184227" y="86824"/>
                </a:lnTo>
                <a:lnTo>
                  <a:pt x="148490" y="115935"/>
                </a:lnTo>
                <a:lnTo>
                  <a:pt x="115929" y="148497"/>
                </a:lnTo>
                <a:lnTo>
                  <a:pt x="86819" y="184236"/>
                </a:lnTo>
                <a:lnTo>
                  <a:pt x="61435" y="222876"/>
                </a:lnTo>
                <a:lnTo>
                  <a:pt x="40050" y="264144"/>
                </a:lnTo>
                <a:lnTo>
                  <a:pt x="22940" y="307765"/>
                </a:lnTo>
                <a:lnTo>
                  <a:pt x="10378" y="353464"/>
                </a:lnTo>
                <a:lnTo>
                  <a:pt x="2640" y="400966"/>
                </a:lnTo>
                <a:lnTo>
                  <a:pt x="0" y="449999"/>
                </a:lnTo>
                <a:lnTo>
                  <a:pt x="0" y="663752"/>
                </a:lnTo>
                <a:lnTo>
                  <a:pt x="2640" y="712784"/>
                </a:lnTo>
                <a:lnTo>
                  <a:pt x="10378" y="760287"/>
                </a:lnTo>
                <a:lnTo>
                  <a:pt x="22940" y="805986"/>
                </a:lnTo>
                <a:lnTo>
                  <a:pt x="40050" y="849607"/>
                </a:lnTo>
                <a:lnTo>
                  <a:pt x="61435" y="890875"/>
                </a:lnTo>
                <a:lnTo>
                  <a:pt x="86819" y="929515"/>
                </a:lnTo>
                <a:lnTo>
                  <a:pt x="115929" y="965254"/>
                </a:lnTo>
                <a:lnTo>
                  <a:pt x="148490" y="997816"/>
                </a:lnTo>
                <a:lnTo>
                  <a:pt x="184227" y="1026927"/>
                </a:lnTo>
                <a:lnTo>
                  <a:pt x="222867" y="1052313"/>
                </a:lnTo>
                <a:lnTo>
                  <a:pt x="264133" y="1073699"/>
                </a:lnTo>
                <a:lnTo>
                  <a:pt x="307753" y="1090810"/>
                </a:lnTo>
                <a:lnTo>
                  <a:pt x="353452" y="1103372"/>
                </a:lnTo>
                <a:lnTo>
                  <a:pt x="400954" y="1111111"/>
                </a:lnTo>
                <a:lnTo>
                  <a:pt x="449986" y="1113751"/>
                </a:lnTo>
                <a:lnTo>
                  <a:pt x="3532479" y="1113751"/>
                </a:lnTo>
                <a:lnTo>
                  <a:pt x="3581516" y="1111111"/>
                </a:lnTo>
                <a:lnTo>
                  <a:pt x="3629022" y="1103372"/>
                </a:lnTo>
                <a:lnTo>
                  <a:pt x="3674724" y="1090810"/>
                </a:lnTo>
                <a:lnTo>
                  <a:pt x="3718347" y="1073699"/>
                </a:lnTo>
                <a:lnTo>
                  <a:pt x="3759616" y="1052313"/>
                </a:lnTo>
                <a:lnTo>
                  <a:pt x="3798258" y="1026927"/>
                </a:lnTo>
                <a:lnTo>
                  <a:pt x="3833997" y="997816"/>
                </a:lnTo>
                <a:lnTo>
                  <a:pt x="3866559" y="965254"/>
                </a:lnTo>
                <a:lnTo>
                  <a:pt x="3895670" y="929515"/>
                </a:lnTo>
                <a:lnTo>
                  <a:pt x="3921055" y="890875"/>
                </a:lnTo>
                <a:lnTo>
                  <a:pt x="3942440" y="849607"/>
                </a:lnTo>
                <a:lnTo>
                  <a:pt x="3959551" y="805986"/>
                </a:lnTo>
                <a:lnTo>
                  <a:pt x="3972112" y="760287"/>
                </a:lnTo>
                <a:lnTo>
                  <a:pt x="3979851" y="712784"/>
                </a:lnTo>
                <a:lnTo>
                  <a:pt x="3982491" y="663752"/>
                </a:lnTo>
                <a:lnTo>
                  <a:pt x="3982491" y="449999"/>
                </a:lnTo>
                <a:lnTo>
                  <a:pt x="3979851" y="400966"/>
                </a:lnTo>
                <a:lnTo>
                  <a:pt x="3972112" y="353464"/>
                </a:lnTo>
                <a:lnTo>
                  <a:pt x="3959551" y="307765"/>
                </a:lnTo>
                <a:lnTo>
                  <a:pt x="3942440" y="264144"/>
                </a:lnTo>
                <a:lnTo>
                  <a:pt x="3921055" y="222876"/>
                </a:lnTo>
                <a:lnTo>
                  <a:pt x="3895670" y="184236"/>
                </a:lnTo>
                <a:lnTo>
                  <a:pt x="3866559" y="148497"/>
                </a:lnTo>
                <a:lnTo>
                  <a:pt x="3833997" y="115935"/>
                </a:lnTo>
                <a:lnTo>
                  <a:pt x="3798258" y="86824"/>
                </a:lnTo>
                <a:lnTo>
                  <a:pt x="3759616" y="61438"/>
                </a:lnTo>
                <a:lnTo>
                  <a:pt x="3718347" y="40052"/>
                </a:lnTo>
                <a:lnTo>
                  <a:pt x="3674724" y="22941"/>
                </a:lnTo>
                <a:lnTo>
                  <a:pt x="3629022" y="10379"/>
                </a:lnTo>
                <a:lnTo>
                  <a:pt x="3581516" y="2640"/>
                </a:lnTo>
                <a:lnTo>
                  <a:pt x="3532479" y="0"/>
                </a:lnTo>
                <a:close/>
              </a:path>
            </a:pathLst>
          </a:custGeom>
          <a:solidFill>
            <a:srgbClr val="EFC2C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98613B8A-4AA5-994E-9990-34C948B414EC}"/>
              </a:ext>
            </a:extLst>
          </p:cNvPr>
          <p:cNvSpPr/>
          <p:nvPr/>
        </p:nvSpPr>
        <p:spPr>
          <a:xfrm>
            <a:off x="1821210" y="3863141"/>
            <a:ext cx="3982720" cy="2021205"/>
          </a:xfrm>
          <a:custGeom>
            <a:avLst/>
            <a:gdLst/>
            <a:ahLst/>
            <a:cxnLst/>
            <a:rect l="l" t="t" r="r" b="b"/>
            <a:pathLst>
              <a:path w="3982720" h="2021204">
                <a:moveTo>
                  <a:pt x="3487483" y="0"/>
                </a:moveTo>
                <a:lnTo>
                  <a:pt x="495007" y="0"/>
                </a:lnTo>
                <a:lnTo>
                  <a:pt x="447332" y="2265"/>
                </a:lnTo>
                <a:lnTo>
                  <a:pt x="400939" y="8925"/>
                </a:lnTo>
                <a:lnTo>
                  <a:pt x="356036" y="19771"/>
                </a:lnTo>
                <a:lnTo>
                  <a:pt x="312831" y="34595"/>
                </a:lnTo>
                <a:lnTo>
                  <a:pt x="271531" y="53191"/>
                </a:lnTo>
                <a:lnTo>
                  <a:pt x="232343" y="75350"/>
                </a:lnTo>
                <a:lnTo>
                  <a:pt x="195475" y="100866"/>
                </a:lnTo>
                <a:lnTo>
                  <a:pt x="161134" y="129531"/>
                </a:lnTo>
                <a:lnTo>
                  <a:pt x="129528" y="161138"/>
                </a:lnTo>
                <a:lnTo>
                  <a:pt x="100863" y="195478"/>
                </a:lnTo>
                <a:lnTo>
                  <a:pt x="75348" y="232346"/>
                </a:lnTo>
                <a:lnTo>
                  <a:pt x="53189" y="271532"/>
                </a:lnTo>
                <a:lnTo>
                  <a:pt x="34594" y="312831"/>
                </a:lnTo>
                <a:lnTo>
                  <a:pt x="19770" y="356034"/>
                </a:lnTo>
                <a:lnTo>
                  <a:pt x="8924" y="400934"/>
                </a:lnTo>
                <a:lnTo>
                  <a:pt x="2265" y="447323"/>
                </a:lnTo>
                <a:lnTo>
                  <a:pt x="0" y="494995"/>
                </a:lnTo>
                <a:lnTo>
                  <a:pt x="0" y="1525778"/>
                </a:lnTo>
                <a:lnTo>
                  <a:pt x="2265" y="1573449"/>
                </a:lnTo>
                <a:lnTo>
                  <a:pt x="8924" y="1619839"/>
                </a:lnTo>
                <a:lnTo>
                  <a:pt x="19770" y="1664739"/>
                </a:lnTo>
                <a:lnTo>
                  <a:pt x="34594" y="1707942"/>
                </a:lnTo>
                <a:lnTo>
                  <a:pt x="53189" y="1749240"/>
                </a:lnTo>
                <a:lnTo>
                  <a:pt x="75348" y="1788427"/>
                </a:lnTo>
                <a:lnTo>
                  <a:pt x="100863" y="1825294"/>
                </a:lnTo>
                <a:lnTo>
                  <a:pt x="129528" y="1859635"/>
                </a:lnTo>
                <a:lnTo>
                  <a:pt x="161134" y="1891241"/>
                </a:lnTo>
                <a:lnTo>
                  <a:pt x="195475" y="1919906"/>
                </a:lnTo>
                <a:lnTo>
                  <a:pt x="232343" y="1945422"/>
                </a:lnTo>
                <a:lnTo>
                  <a:pt x="271531" y="1967582"/>
                </a:lnTo>
                <a:lnTo>
                  <a:pt x="312831" y="1986177"/>
                </a:lnTo>
                <a:lnTo>
                  <a:pt x="356036" y="2001002"/>
                </a:lnTo>
                <a:lnTo>
                  <a:pt x="400939" y="2011847"/>
                </a:lnTo>
                <a:lnTo>
                  <a:pt x="447332" y="2018507"/>
                </a:lnTo>
                <a:lnTo>
                  <a:pt x="495007" y="2020773"/>
                </a:lnTo>
                <a:lnTo>
                  <a:pt x="3487483" y="2020773"/>
                </a:lnTo>
                <a:lnTo>
                  <a:pt x="3535155" y="2018507"/>
                </a:lnTo>
                <a:lnTo>
                  <a:pt x="3581545" y="2011847"/>
                </a:lnTo>
                <a:lnTo>
                  <a:pt x="3626445" y="2001002"/>
                </a:lnTo>
                <a:lnTo>
                  <a:pt x="3669649" y="1986177"/>
                </a:lnTo>
                <a:lnTo>
                  <a:pt x="3710948" y="1967582"/>
                </a:lnTo>
                <a:lnTo>
                  <a:pt x="3750136" y="1945422"/>
                </a:lnTo>
                <a:lnTo>
                  <a:pt x="3787004" y="1919906"/>
                </a:lnTo>
                <a:lnTo>
                  <a:pt x="3821346" y="1891241"/>
                </a:lnTo>
                <a:lnTo>
                  <a:pt x="3852954" y="1859635"/>
                </a:lnTo>
                <a:lnTo>
                  <a:pt x="3881620" y="1825294"/>
                </a:lnTo>
                <a:lnTo>
                  <a:pt x="3907137" y="1788427"/>
                </a:lnTo>
                <a:lnTo>
                  <a:pt x="3929297" y="1749240"/>
                </a:lnTo>
                <a:lnTo>
                  <a:pt x="3947894" y="1707942"/>
                </a:lnTo>
                <a:lnTo>
                  <a:pt x="3962719" y="1664739"/>
                </a:lnTo>
                <a:lnTo>
                  <a:pt x="3973565" y="1619839"/>
                </a:lnTo>
                <a:lnTo>
                  <a:pt x="3980225" y="1573449"/>
                </a:lnTo>
                <a:lnTo>
                  <a:pt x="3982491" y="1525778"/>
                </a:lnTo>
                <a:lnTo>
                  <a:pt x="3982491" y="494995"/>
                </a:lnTo>
                <a:lnTo>
                  <a:pt x="3980225" y="447323"/>
                </a:lnTo>
                <a:lnTo>
                  <a:pt x="3973565" y="400934"/>
                </a:lnTo>
                <a:lnTo>
                  <a:pt x="3962719" y="356034"/>
                </a:lnTo>
                <a:lnTo>
                  <a:pt x="3947894" y="312831"/>
                </a:lnTo>
                <a:lnTo>
                  <a:pt x="3929297" y="271532"/>
                </a:lnTo>
                <a:lnTo>
                  <a:pt x="3907137" y="232346"/>
                </a:lnTo>
                <a:lnTo>
                  <a:pt x="3881620" y="195478"/>
                </a:lnTo>
                <a:lnTo>
                  <a:pt x="3852954" y="161138"/>
                </a:lnTo>
                <a:lnTo>
                  <a:pt x="3821346" y="129531"/>
                </a:lnTo>
                <a:lnTo>
                  <a:pt x="3787004" y="100866"/>
                </a:lnTo>
                <a:lnTo>
                  <a:pt x="3750136" y="75350"/>
                </a:lnTo>
                <a:lnTo>
                  <a:pt x="3710948" y="53191"/>
                </a:lnTo>
                <a:lnTo>
                  <a:pt x="3669649" y="34595"/>
                </a:lnTo>
                <a:lnTo>
                  <a:pt x="3626445" y="19771"/>
                </a:lnTo>
                <a:lnTo>
                  <a:pt x="3581545" y="8925"/>
                </a:lnTo>
                <a:lnTo>
                  <a:pt x="3535155" y="2265"/>
                </a:lnTo>
                <a:lnTo>
                  <a:pt x="3487483" y="0"/>
                </a:lnTo>
                <a:close/>
              </a:path>
            </a:pathLst>
          </a:custGeom>
          <a:solidFill>
            <a:srgbClr val="E49A9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id="{04BF8651-791E-2142-804B-B76AB61ADC01}"/>
              </a:ext>
            </a:extLst>
          </p:cNvPr>
          <p:cNvSpPr/>
          <p:nvPr/>
        </p:nvSpPr>
        <p:spPr>
          <a:xfrm>
            <a:off x="6433710" y="1551122"/>
            <a:ext cx="3938270" cy="690880"/>
          </a:xfrm>
          <a:custGeom>
            <a:avLst/>
            <a:gdLst/>
            <a:ahLst/>
            <a:cxnLst/>
            <a:rect l="l" t="t" r="r" b="b"/>
            <a:pathLst>
              <a:path w="3938270" h="690880">
                <a:moveTo>
                  <a:pt x="3593134" y="0"/>
                </a:moveTo>
                <a:lnTo>
                  <a:pt x="345135" y="0"/>
                </a:lnTo>
                <a:lnTo>
                  <a:pt x="298299" y="3150"/>
                </a:lnTo>
                <a:lnTo>
                  <a:pt x="253379" y="12328"/>
                </a:lnTo>
                <a:lnTo>
                  <a:pt x="210787" y="27122"/>
                </a:lnTo>
                <a:lnTo>
                  <a:pt x="170932" y="47120"/>
                </a:lnTo>
                <a:lnTo>
                  <a:pt x="134227" y="71912"/>
                </a:lnTo>
                <a:lnTo>
                  <a:pt x="101082" y="101087"/>
                </a:lnTo>
                <a:lnTo>
                  <a:pt x="71908" y="134232"/>
                </a:lnTo>
                <a:lnTo>
                  <a:pt x="47117" y="170938"/>
                </a:lnTo>
                <a:lnTo>
                  <a:pt x="27120" y="210792"/>
                </a:lnTo>
                <a:lnTo>
                  <a:pt x="12327" y="253384"/>
                </a:lnTo>
                <a:lnTo>
                  <a:pt x="3150" y="298302"/>
                </a:lnTo>
                <a:lnTo>
                  <a:pt x="0" y="345135"/>
                </a:lnTo>
                <a:lnTo>
                  <a:pt x="3150" y="391968"/>
                </a:lnTo>
                <a:lnTo>
                  <a:pt x="12327" y="436886"/>
                </a:lnTo>
                <a:lnTo>
                  <a:pt x="27120" y="479477"/>
                </a:lnTo>
                <a:lnTo>
                  <a:pt x="47117" y="519332"/>
                </a:lnTo>
                <a:lnTo>
                  <a:pt x="71908" y="556037"/>
                </a:lnTo>
                <a:lnTo>
                  <a:pt x="101082" y="589183"/>
                </a:lnTo>
                <a:lnTo>
                  <a:pt x="134227" y="618357"/>
                </a:lnTo>
                <a:lnTo>
                  <a:pt x="170932" y="643149"/>
                </a:lnTo>
                <a:lnTo>
                  <a:pt x="210787" y="663148"/>
                </a:lnTo>
                <a:lnTo>
                  <a:pt x="253379" y="677941"/>
                </a:lnTo>
                <a:lnTo>
                  <a:pt x="298299" y="687119"/>
                </a:lnTo>
                <a:lnTo>
                  <a:pt x="345135" y="690270"/>
                </a:lnTo>
                <a:lnTo>
                  <a:pt x="3593134" y="690270"/>
                </a:lnTo>
                <a:lnTo>
                  <a:pt x="3639965" y="687119"/>
                </a:lnTo>
                <a:lnTo>
                  <a:pt x="3684881" y="677941"/>
                </a:lnTo>
                <a:lnTo>
                  <a:pt x="3727472" y="663148"/>
                </a:lnTo>
                <a:lnTo>
                  <a:pt x="3767326" y="643149"/>
                </a:lnTo>
                <a:lnTo>
                  <a:pt x="3804031" y="618357"/>
                </a:lnTo>
                <a:lnTo>
                  <a:pt x="3837178" y="589183"/>
                </a:lnTo>
                <a:lnTo>
                  <a:pt x="3866353" y="556037"/>
                </a:lnTo>
                <a:lnTo>
                  <a:pt x="3891146" y="519332"/>
                </a:lnTo>
                <a:lnTo>
                  <a:pt x="3911145" y="479477"/>
                </a:lnTo>
                <a:lnTo>
                  <a:pt x="3925940" y="436886"/>
                </a:lnTo>
                <a:lnTo>
                  <a:pt x="3935119" y="391968"/>
                </a:lnTo>
                <a:lnTo>
                  <a:pt x="3938270" y="345135"/>
                </a:lnTo>
                <a:lnTo>
                  <a:pt x="3935119" y="298302"/>
                </a:lnTo>
                <a:lnTo>
                  <a:pt x="3925940" y="253384"/>
                </a:lnTo>
                <a:lnTo>
                  <a:pt x="3911145" y="210792"/>
                </a:lnTo>
                <a:lnTo>
                  <a:pt x="3891146" y="170938"/>
                </a:lnTo>
                <a:lnTo>
                  <a:pt x="3866353" y="134232"/>
                </a:lnTo>
                <a:lnTo>
                  <a:pt x="3837178" y="101087"/>
                </a:lnTo>
                <a:lnTo>
                  <a:pt x="3804031" y="71912"/>
                </a:lnTo>
                <a:lnTo>
                  <a:pt x="3767326" y="47120"/>
                </a:lnTo>
                <a:lnTo>
                  <a:pt x="3727472" y="27122"/>
                </a:lnTo>
                <a:lnTo>
                  <a:pt x="3684881" y="12328"/>
                </a:lnTo>
                <a:lnTo>
                  <a:pt x="3639965" y="3150"/>
                </a:lnTo>
                <a:lnTo>
                  <a:pt x="35931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id="{74E48B61-92DC-FF4C-ABD4-067CC7F8EE5E}"/>
              </a:ext>
            </a:extLst>
          </p:cNvPr>
          <p:cNvSpPr/>
          <p:nvPr/>
        </p:nvSpPr>
        <p:spPr>
          <a:xfrm>
            <a:off x="6433710" y="1551122"/>
            <a:ext cx="3938270" cy="690880"/>
          </a:xfrm>
          <a:custGeom>
            <a:avLst/>
            <a:gdLst/>
            <a:ahLst/>
            <a:cxnLst/>
            <a:rect l="l" t="t" r="r" b="b"/>
            <a:pathLst>
              <a:path w="3938270" h="690880">
                <a:moveTo>
                  <a:pt x="3938270" y="345135"/>
                </a:moveTo>
                <a:lnTo>
                  <a:pt x="3935119" y="298302"/>
                </a:lnTo>
                <a:lnTo>
                  <a:pt x="3925940" y="253384"/>
                </a:lnTo>
                <a:lnTo>
                  <a:pt x="3911145" y="210792"/>
                </a:lnTo>
                <a:lnTo>
                  <a:pt x="3891146" y="170938"/>
                </a:lnTo>
                <a:lnTo>
                  <a:pt x="3866353" y="134232"/>
                </a:lnTo>
                <a:lnTo>
                  <a:pt x="3837178" y="101087"/>
                </a:lnTo>
                <a:lnTo>
                  <a:pt x="3804031" y="71912"/>
                </a:lnTo>
                <a:lnTo>
                  <a:pt x="3767326" y="47120"/>
                </a:lnTo>
                <a:lnTo>
                  <a:pt x="3727472" y="27122"/>
                </a:lnTo>
                <a:lnTo>
                  <a:pt x="3684881" y="12328"/>
                </a:lnTo>
                <a:lnTo>
                  <a:pt x="3639965" y="3150"/>
                </a:lnTo>
                <a:lnTo>
                  <a:pt x="3593134" y="0"/>
                </a:lnTo>
                <a:lnTo>
                  <a:pt x="345135" y="0"/>
                </a:lnTo>
                <a:lnTo>
                  <a:pt x="298299" y="3150"/>
                </a:lnTo>
                <a:lnTo>
                  <a:pt x="253379" y="12328"/>
                </a:lnTo>
                <a:lnTo>
                  <a:pt x="210787" y="27122"/>
                </a:lnTo>
                <a:lnTo>
                  <a:pt x="170932" y="47120"/>
                </a:lnTo>
                <a:lnTo>
                  <a:pt x="134227" y="71912"/>
                </a:lnTo>
                <a:lnTo>
                  <a:pt x="101082" y="101087"/>
                </a:lnTo>
                <a:lnTo>
                  <a:pt x="71908" y="134232"/>
                </a:lnTo>
                <a:lnTo>
                  <a:pt x="47117" y="170938"/>
                </a:lnTo>
                <a:lnTo>
                  <a:pt x="27120" y="210792"/>
                </a:lnTo>
                <a:lnTo>
                  <a:pt x="12327" y="253384"/>
                </a:lnTo>
                <a:lnTo>
                  <a:pt x="3150" y="298302"/>
                </a:lnTo>
                <a:lnTo>
                  <a:pt x="0" y="345135"/>
                </a:lnTo>
                <a:lnTo>
                  <a:pt x="3150" y="391968"/>
                </a:lnTo>
                <a:lnTo>
                  <a:pt x="12327" y="436886"/>
                </a:lnTo>
                <a:lnTo>
                  <a:pt x="27120" y="479477"/>
                </a:lnTo>
                <a:lnTo>
                  <a:pt x="47117" y="519332"/>
                </a:lnTo>
                <a:lnTo>
                  <a:pt x="71908" y="556037"/>
                </a:lnTo>
                <a:lnTo>
                  <a:pt x="101082" y="589183"/>
                </a:lnTo>
                <a:lnTo>
                  <a:pt x="134227" y="618357"/>
                </a:lnTo>
                <a:lnTo>
                  <a:pt x="170932" y="643149"/>
                </a:lnTo>
                <a:lnTo>
                  <a:pt x="210787" y="663148"/>
                </a:lnTo>
                <a:lnTo>
                  <a:pt x="253379" y="677941"/>
                </a:lnTo>
                <a:lnTo>
                  <a:pt x="298299" y="687119"/>
                </a:lnTo>
                <a:lnTo>
                  <a:pt x="345135" y="690270"/>
                </a:lnTo>
                <a:lnTo>
                  <a:pt x="3593134" y="690270"/>
                </a:lnTo>
                <a:lnTo>
                  <a:pt x="3639965" y="687119"/>
                </a:lnTo>
                <a:lnTo>
                  <a:pt x="3684881" y="677941"/>
                </a:lnTo>
                <a:lnTo>
                  <a:pt x="3727472" y="663148"/>
                </a:lnTo>
                <a:lnTo>
                  <a:pt x="3767326" y="643149"/>
                </a:lnTo>
                <a:lnTo>
                  <a:pt x="3804031" y="618357"/>
                </a:lnTo>
                <a:lnTo>
                  <a:pt x="3837178" y="589183"/>
                </a:lnTo>
                <a:lnTo>
                  <a:pt x="3866353" y="556037"/>
                </a:lnTo>
                <a:lnTo>
                  <a:pt x="3891146" y="519332"/>
                </a:lnTo>
                <a:lnTo>
                  <a:pt x="3911145" y="479477"/>
                </a:lnTo>
                <a:lnTo>
                  <a:pt x="3925940" y="436886"/>
                </a:lnTo>
                <a:lnTo>
                  <a:pt x="3935119" y="391968"/>
                </a:lnTo>
                <a:lnTo>
                  <a:pt x="3938270" y="345135"/>
                </a:lnTo>
                <a:close/>
              </a:path>
            </a:pathLst>
          </a:custGeom>
          <a:ln w="3810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E9691BAC-2DED-C341-BE78-E0C913BB983A}"/>
              </a:ext>
            </a:extLst>
          </p:cNvPr>
          <p:cNvSpPr/>
          <p:nvPr/>
        </p:nvSpPr>
        <p:spPr>
          <a:xfrm>
            <a:off x="6430965" y="2495382"/>
            <a:ext cx="3943985" cy="690880"/>
          </a:xfrm>
          <a:custGeom>
            <a:avLst/>
            <a:gdLst/>
            <a:ahLst/>
            <a:cxnLst/>
            <a:rect l="l" t="t" r="r" b="b"/>
            <a:pathLst>
              <a:path w="3943984" h="690880">
                <a:moveTo>
                  <a:pt x="3598633" y="0"/>
                </a:moveTo>
                <a:lnTo>
                  <a:pt x="345135" y="0"/>
                </a:lnTo>
                <a:lnTo>
                  <a:pt x="298304" y="3150"/>
                </a:lnTo>
                <a:lnTo>
                  <a:pt x="253388" y="12328"/>
                </a:lnTo>
                <a:lnTo>
                  <a:pt x="210797" y="27122"/>
                </a:lnTo>
                <a:lnTo>
                  <a:pt x="170943" y="47120"/>
                </a:lnTo>
                <a:lnTo>
                  <a:pt x="134238" y="71912"/>
                </a:lnTo>
                <a:lnTo>
                  <a:pt x="101092" y="101087"/>
                </a:lnTo>
                <a:lnTo>
                  <a:pt x="71916" y="134232"/>
                </a:lnTo>
                <a:lnTo>
                  <a:pt x="47123" y="170938"/>
                </a:lnTo>
                <a:lnTo>
                  <a:pt x="27124" y="210792"/>
                </a:lnTo>
                <a:lnTo>
                  <a:pt x="12329" y="253384"/>
                </a:lnTo>
                <a:lnTo>
                  <a:pt x="3150" y="298302"/>
                </a:lnTo>
                <a:lnTo>
                  <a:pt x="0" y="345135"/>
                </a:lnTo>
                <a:lnTo>
                  <a:pt x="3150" y="391968"/>
                </a:lnTo>
                <a:lnTo>
                  <a:pt x="12329" y="436886"/>
                </a:lnTo>
                <a:lnTo>
                  <a:pt x="27124" y="479477"/>
                </a:lnTo>
                <a:lnTo>
                  <a:pt x="47123" y="519332"/>
                </a:lnTo>
                <a:lnTo>
                  <a:pt x="71916" y="556037"/>
                </a:lnTo>
                <a:lnTo>
                  <a:pt x="101092" y="589183"/>
                </a:lnTo>
                <a:lnTo>
                  <a:pt x="134238" y="618357"/>
                </a:lnTo>
                <a:lnTo>
                  <a:pt x="170943" y="643149"/>
                </a:lnTo>
                <a:lnTo>
                  <a:pt x="210797" y="663148"/>
                </a:lnTo>
                <a:lnTo>
                  <a:pt x="253388" y="677941"/>
                </a:lnTo>
                <a:lnTo>
                  <a:pt x="298304" y="687119"/>
                </a:lnTo>
                <a:lnTo>
                  <a:pt x="345135" y="690270"/>
                </a:lnTo>
                <a:lnTo>
                  <a:pt x="3598633" y="690270"/>
                </a:lnTo>
                <a:lnTo>
                  <a:pt x="3645463" y="687119"/>
                </a:lnTo>
                <a:lnTo>
                  <a:pt x="3690378" y="677941"/>
                </a:lnTo>
                <a:lnTo>
                  <a:pt x="3732967" y="663148"/>
                </a:lnTo>
                <a:lnTo>
                  <a:pt x="3772818" y="643149"/>
                </a:lnTo>
                <a:lnTo>
                  <a:pt x="3809521" y="618357"/>
                </a:lnTo>
                <a:lnTo>
                  <a:pt x="3842664" y="589183"/>
                </a:lnTo>
                <a:lnTo>
                  <a:pt x="3871836" y="556037"/>
                </a:lnTo>
                <a:lnTo>
                  <a:pt x="3896626" y="519332"/>
                </a:lnTo>
                <a:lnTo>
                  <a:pt x="3916623" y="479477"/>
                </a:lnTo>
                <a:lnTo>
                  <a:pt x="3931416" y="436886"/>
                </a:lnTo>
                <a:lnTo>
                  <a:pt x="3940593" y="391968"/>
                </a:lnTo>
                <a:lnTo>
                  <a:pt x="3943743" y="345135"/>
                </a:lnTo>
                <a:lnTo>
                  <a:pt x="3940593" y="298302"/>
                </a:lnTo>
                <a:lnTo>
                  <a:pt x="3931416" y="253384"/>
                </a:lnTo>
                <a:lnTo>
                  <a:pt x="3916623" y="210792"/>
                </a:lnTo>
                <a:lnTo>
                  <a:pt x="3896626" y="170938"/>
                </a:lnTo>
                <a:lnTo>
                  <a:pt x="3871836" y="134232"/>
                </a:lnTo>
                <a:lnTo>
                  <a:pt x="3842664" y="101087"/>
                </a:lnTo>
                <a:lnTo>
                  <a:pt x="3809521" y="71912"/>
                </a:lnTo>
                <a:lnTo>
                  <a:pt x="3772818" y="47120"/>
                </a:lnTo>
                <a:lnTo>
                  <a:pt x="3732967" y="27122"/>
                </a:lnTo>
                <a:lnTo>
                  <a:pt x="3690378" y="12328"/>
                </a:lnTo>
                <a:lnTo>
                  <a:pt x="3645463" y="3150"/>
                </a:lnTo>
                <a:lnTo>
                  <a:pt x="3598633" y="0"/>
                </a:lnTo>
                <a:close/>
              </a:path>
            </a:pathLst>
          </a:custGeom>
          <a:solidFill>
            <a:srgbClr val="EFC2C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7400" y="1672348"/>
            <a:ext cx="3938269" cy="405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de" sz="2550" b="0" spc="5" dirty="0">
                <a:latin typeface="Calibri Light" panose="020F0302020204030204" pitchFamily="34" charset="0"/>
                <a:cs typeface="Calibri Light" panose="020F0302020204030204" pitchFamily="34" charset="0"/>
              </a:rPr>
              <a:t>Derzeitiger Rang: </a:t>
            </a:r>
            <a:r>
              <a:rPr sz="2550" b="0" spc="-5" dirty="0">
                <a:solidFill>
                  <a:srgbClr val="CA363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Executive</a:t>
            </a:r>
            <a:endParaRPr sz="25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93065" y="2633512"/>
            <a:ext cx="3371215" cy="2998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6220" lvl="0" indent="0" algn="l" defTabSz="914400" rtl="0" eaLnBrk="1" fontAlgn="auto" latinLnBrk="0" hangingPunct="1">
              <a:lnSpc>
                <a:spcPct val="10029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63955" algn="l"/>
              </a:tabLst>
              <a:defRPr/>
            </a:pPr>
            <a:r>
              <a:rPr kumimoji="0" sz="255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Тот</a:t>
            </a:r>
            <a:r>
              <a:rPr kumimoji="0" sz="2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-6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же</a:t>
            </a:r>
            <a:r>
              <a:rPr kumimoji="0" sz="2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участник, </a:t>
            </a:r>
            <a:r>
              <a:rPr kumimoji="0" sz="25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только	</a:t>
            </a:r>
            <a:r>
              <a:rPr kumimoji="0" sz="2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в</a:t>
            </a:r>
            <a:r>
              <a:rPr kumimoji="0" sz="2550" u="none" strike="noStrike" kern="1200" cap="none" spc="-3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ранге</a:t>
            </a:r>
            <a:r>
              <a:rPr kumimoji="0" sz="255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-1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2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1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Если</a:t>
            </a:r>
            <a:r>
              <a:rPr kumimoji="0" sz="2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вырастит </a:t>
            </a:r>
            <a:r>
              <a:rPr kumimoji="0" sz="25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 </a:t>
            </a:r>
            <a:r>
              <a:rPr kumimoji="0" sz="25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дополнительные </a:t>
            </a:r>
            <a:r>
              <a:rPr kumimoji="0" sz="25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ветви,</a:t>
            </a:r>
            <a:r>
              <a:rPr kumimoji="0" sz="2550" u="none" strike="noStrike" kern="120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-3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которые </a:t>
            </a:r>
            <a:r>
              <a:rPr kumimoji="0" sz="25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нужны </a:t>
            </a:r>
            <a:r>
              <a:rPr kumimoji="0" sz="2550" u="none" strike="noStrike" kern="1200" cap="none" spc="-6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для</a:t>
            </a:r>
            <a:r>
              <a:rPr kumimoji="0" sz="25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2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03353" y="1669424"/>
            <a:ext cx="3251200" cy="415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lvl="0">
              <a:spcBef>
                <a:spcPts val="105"/>
              </a:spcBef>
              <a:defRPr/>
            </a:pPr>
            <a:r>
              <a:rPr kumimoji="0" lang="de" sz="25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Einkommen</a:t>
            </a:r>
            <a:r>
              <a:rPr kumimoji="0" sz="2550" u="none" strike="noStrike" kern="1200" cap="none" spc="-3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:</a:t>
            </a:r>
            <a:r>
              <a:rPr kumimoji="0" sz="2550" u="none" strike="noStrike" kern="120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-15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595</a:t>
            </a:r>
            <a:r>
              <a:rPr lang="de" sz="2550" spc="-15" dirty="0">
                <a:solidFill>
                  <a:srgbClr val="CA363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€</a:t>
            </a:r>
            <a:endParaRPr kumimoji="0" sz="2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03353" y="2613691"/>
            <a:ext cx="2086610" cy="415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Доход:</a:t>
            </a:r>
            <a:r>
              <a:rPr kumimoji="0" sz="2550" u="none" strike="noStrike" kern="1200" cap="none" spc="-6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5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€4000</a:t>
            </a:r>
            <a:endParaRPr kumimoji="0" sz="2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03353" y="3981351"/>
            <a:ext cx="2046605" cy="415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Доход:</a:t>
            </a:r>
            <a:r>
              <a:rPr kumimoji="0" sz="2550" u="none" strike="noStrike" kern="1200" cap="none" spc="-5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-35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€7000</a:t>
            </a:r>
            <a:endParaRPr kumimoji="0" sz="2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3CF1AD-8B2D-42F0-B632-8D2381C6C3B1}"/>
              </a:ext>
            </a:extLst>
          </p:cNvPr>
          <p:cNvSpPr/>
          <p:nvPr/>
        </p:nvSpPr>
        <p:spPr>
          <a:xfrm>
            <a:off x="1447800" y="2438400"/>
            <a:ext cx="9525000" cy="3863100"/>
          </a:xfrm>
          <a:prstGeom prst="rect">
            <a:avLst/>
          </a:prstGeom>
          <a:solidFill>
            <a:srgbClr val="F1EE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E383BA6F-EA5C-C94D-B914-046AA9A1D9D3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ZUSAMMENFASSUNG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CFABCF-4AA2-9649-9A64-FC3FDB0F1563}"/>
              </a:ext>
            </a:extLst>
          </p:cNvPr>
          <p:cNvGrpSpPr/>
          <p:nvPr/>
        </p:nvGrpSpPr>
        <p:grpSpPr>
          <a:xfrm>
            <a:off x="1821210" y="2495382"/>
            <a:ext cx="8553740" cy="1113796"/>
            <a:chOff x="1821210" y="2495382"/>
            <a:chExt cx="8553740" cy="1113796"/>
          </a:xfrm>
        </p:grpSpPr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5BAA7C5D-BB41-A342-8672-65680817FBE9}"/>
                </a:ext>
              </a:extLst>
            </p:cNvPr>
            <p:cNvSpPr/>
            <p:nvPr/>
          </p:nvSpPr>
          <p:spPr>
            <a:xfrm>
              <a:off x="1821210" y="2495388"/>
              <a:ext cx="3982720" cy="1113790"/>
            </a:xfrm>
            <a:custGeom>
              <a:avLst/>
              <a:gdLst/>
              <a:ahLst/>
              <a:cxnLst/>
              <a:rect l="l" t="t" r="r" b="b"/>
              <a:pathLst>
                <a:path w="3982720" h="1113789">
                  <a:moveTo>
                    <a:pt x="3532479" y="0"/>
                  </a:moveTo>
                  <a:lnTo>
                    <a:pt x="449986" y="0"/>
                  </a:lnTo>
                  <a:lnTo>
                    <a:pt x="400954" y="2640"/>
                  </a:lnTo>
                  <a:lnTo>
                    <a:pt x="353452" y="10379"/>
                  </a:lnTo>
                  <a:lnTo>
                    <a:pt x="307753" y="22941"/>
                  </a:lnTo>
                  <a:lnTo>
                    <a:pt x="264133" y="40052"/>
                  </a:lnTo>
                  <a:lnTo>
                    <a:pt x="222867" y="61438"/>
                  </a:lnTo>
                  <a:lnTo>
                    <a:pt x="184227" y="86824"/>
                  </a:lnTo>
                  <a:lnTo>
                    <a:pt x="148490" y="115935"/>
                  </a:lnTo>
                  <a:lnTo>
                    <a:pt x="115929" y="148497"/>
                  </a:lnTo>
                  <a:lnTo>
                    <a:pt x="86819" y="184236"/>
                  </a:lnTo>
                  <a:lnTo>
                    <a:pt x="61435" y="222876"/>
                  </a:lnTo>
                  <a:lnTo>
                    <a:pt x="40050" y="264144"/>
                  </a:lnTo>
                  <a:lnTo>
                    <a:pt x="22940" y="307765"/>
                  </a:lnTo>
                  <a:lnTo>
                    <a:pt x="10378" y="353464"/>
                  </a:lnTo>
                  <a:lnTo>
                    <a:pt x="2640" y="400966"/>
                  </a:lnTo>
                  <a:lnTo>
                    <a:pt x="0" y="449999"/>
                  </a:lnTo>
                  <a:lnTo>
                    <a:pt x="0" y="663752"/>
                  </a:lnTo>
                  <a:lnTo>
                    <a:pt x="2640" y="712784"/>
                  </a:lnTo>
                  <a:lnTo>
                    <a:pt x="10378" y="760287"/>
                  </a:lnTo>
                  <a:lnTo>
                    <a:pt x="22940" y="805986"/>
                  </a:lnTo>
                  <a:lnTo>
                    <a:pt x="40050" y="849607"/>
                  </a:lnTo>
                  <a:lnTo>
                    <a:pt x="61435" y="890875"/>
                  </a:lnTo>
                  <a:lnTo>
                    <a:pt x="86819" y="929515"/>
                  </a:lnTo>
                  <a:lnTo>
                    <a:pt x="115929" y="965254"/>
                  </a:lnTo>
                  <a:lnTo>
                    <a:pt x="148490" y="997816"/>
                  </a:lnTo>
                  <a:lnTo>
                    <a:pt x="184227" y="1026927"/>
                  </a:lnTo>
                  <a:lnTo>
                    <a:pt x="222867" y="1052313"/>
                  </a:lnTo>
                  <a:lnTo>
                    <a:pt x="264133" y="1073699"/>
                  </a:lnTo>
                  <a:lnTo>
                    <a:pt x="307753" y="1090810"/>
                  </a:lnTo>
                  <a:lnTo>
                    <a:pt x="353452" y="1103372"/>
                  </a:lnTo>
                  <a:lnTo>
                    <a:pt x="400954" y="1111111"/>
                  </a:lnTo>
                  <a:lnTo>
                    <a:pt x="449986" y="1113751"/>
                  </a:lnTo>
                  <a:lnTo>
                    <a:pt x="3532479" y="1113751"/>
                  </a:lnTo>
                  <a:lnTo>
                    <a:pt x="3581516" y="1111111"/>
                  </a:lnTo>
                  <a:lnTo>
                    <a:pt x="3629022" y="1103372"/>
                  </a:lnTo>
                  <a:lnTo>
                    <a:pt x="3674724" y="1090810"/>
                  </a:lnTo>
                  <a:lnTo>
                    <a:pt x="3718347" y="1073699"/>
                  </a:lnTo>
                  <a:lnTo>
                    <a:pt x="3759616" y="1052313"/>
                  </a:lnTo>
                  <a:lnTo>
                    <a:pt x="3798258" y="1026927"/>
                  </a:lnTo>
                  <a:lnTo>
                    <a:pt x="3833997" y="997816"/>
                  </a:lnTo>
                  <a:lnTo>
                    <a:pt x="3866559" y="965254"/>
                  </a:lnTo>
                  <a:lnTo>
                    <a:pt x="3895670" y="929515"/>
                  </a:lnTo>
                  <a:lnTo>
                    <a:pt x="3921055" y="890875"/>
                  </a:lnTo>
                  <a:lnTo>
                    <a:pt x="3942440" y="849607"/>
                  </a:lnTo>
                  <a:lnTo>
                    <a:pt x="3959551" y="805986"/>
                  </a:lnTo>
                  <a:lnTo>
                    <a:pt x="3972112" y="760287"/>
                  </a:lnTo>
                  <a:lnTo>
                    <a:pt x="3979851" y="712784"/>
                  </a:lnTo>
                  <a:lnTo>
                    <a:pt x="3982491" y="663752"/>
                  </a:lnTo>
                  <a:lnTo>
                    <a:pt x="3982491" y="449999"/>
                  </a:lnTo>
                  <a:lnTo>
                    <a:pt x="3979851" y="400966"/>
                  </a:lnTo>
                  <a:lnTo>
                    <a:pt x="3972112" y="353464"/>
                  </a:lnTo>
                  <a:lnTo>
                    <a:pt x="3959551" y="307765"/>
                  </a:lnTo>
                  <a:lnTo>
                    <a:pt x="3942440" y="264144"/>
                  </a:lnTo>
                  <a:lnTo>
                    <a:pt x="3921055" y="222876"/>
                  </a:lnTo>
                  <a:lnTo>
                    <a:pt x="3895670" y="184236"/>
                  </a:lnTo>
                  <a:lnTo>
                    <a:pt x="3866559" y="148497"/>
                  </a:lnTo>
                  <a:lnTo>
                    <a:pt x="3833997" y="115935"/>
                  </a:lnTo>
                  <a:lnTo>
                    <a:pt x="3798258" y="86824"/>
                  </a:lnTo>
                  <a:lnTo>
                    <a:pt x="3759616" y="61438"/>
                  </a:lnTo>
                  <a:lnTo>
                    <a:pt x="3718347" y="40052"/>
                  </a:lnTo>
                  <a:lnTo>
                    <a:pt x="3674724" y="22941"/>
                  </a:lnTo>
                  <a:lnTo>
                    <a:pt x="3629022" y="10379"/>
                  </a:lnTo>
                  <a:lnTo>
                    <a:pt x="3581516" y="2640"/>
                  </a:lnTo>
                  <a:lnTo>
                    <a:pt x="3532479" y="0"/>
                  </a:lnTo>
                  <a:close/>
                </a:path>
              </a:pathLst>
            </a:custGeom>
            <a:solidFill>
              <a:srgbClr val="EFC2C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" name="object 11">
              <a:extLst>
                <a:ext uri="{FF2B5EF4-FFF2-40B4-BE49-F238E27FC236}">
                  <a16:creationId xmlns:a16="http://schemas.microsoft.com/office/drawing/2014/main" id="{1C54AC99-7250-8241-BC7B-DB388DE6CFC8}"/>
                </a:ext>
              </a:extLst>
            </p:cNvPr>
            <p:cNvSpPr/>
            <p:nvPr/>
          </p:nvSpPr>
          <p:spPr>
            <a:xfrm>
              <a:off x="6430965" y="2495382"/>
              <a:ext cx="3943985" cy="690880"/>
            </a:xfrm>
            <a:custGeom>
              <a:avLst/>
              <a:gdLst/>
              <a:ahLst/>
              <a:cxnLst/>
              <a:rect l="l" t="t" r="r" b="b"/>
              <a:pathLst>
                <a:path w="3943984" h="690880">
                  <a:moveTo>
                    <a:pt x="3598633" y="0"/>
                  </a:moveTo>
                  <a:lnTo>
                    <a:pt x="345135" y="0"/>
                  </a:lnTo>
                  <a:lnTo>
                    <a:pt x="298304" y="3150"/>
                  </a:lnTo>
                  <a:lnTo>
                    <a:pt x="253388" y="12328"/>
                  </a:lnTo>
                  <a:lnTo>
                    <a:pt x="210797" y="27122"/>
                  </a:lnTo>
                  <a:lnTo>
                    <a:pt x="170943" y="47120"/>
                  </a:lnTo>
                  <a:lnTo>
                    <a:pt x="134238" y="71912"/>
                  </a:lnTo>
                  <a:lnTo>
                    <a:pt x="101092" y="101087"/>
                  </a:lnTo>
                  <a:lnTo>
                    <a:pt x="71916" y="134232"/>
                  </a:lnTo>
                  <a:lnTo>
                    <a:pt x="47123" y="170938"/>
                  </a:lnTo>
                  <a:lnTo>
                    <a:pt x="27124" y="210792"/>
                  </a:lnTo>
                  <a:lnTo>
                    <a:pt x="12329" y="253384"/>
                  </a:lnTo>
                  <a:lnTo>
                    <a:pt x="3150" y="298302"/>
                  </a:lnTo>
                  <a:lnTo>
                    <a:pt x="0" y="345135"/>
                  </a:lnTo>
                  <a:lnTo>
                    <a:pt x="3150" y="391968"/>
                  </a:lnTo>
                  <a:lnTo>
                    <a:pt x="12329" y="436886"/>
                  </a:lnTo>
                  <a:lnTo>
                    <a:pt x="27124" y="479477"/>
                  </a:lnTo>
                  <a:lnTo>
                    <a:pt x="47123" y="519332"/>
                  </a:lnTo>
                  <a:lnTo>
                    <a:pt x="71916" y="556037"/>
                  </a:lnTo>
                  <a:lnTo>
                    <a:pt x="101092" y="589183"/>
                  </a:lnTo>
                  <a:lnTo>
                    <a:pt x="134238" y="618357"/>
                  </a:lnTo>
                  <a:lnTo>
                    <a:pt x="170943" y="643149"/>
                  </a:lnTo>
                  <a:lnTo>
                    <a:pt x="210797" y="663148"/>
                  </a:lnTo>
                  <a:lnTo>
                    <a:pt x="253388" y="677941"/>
                  </a:lnTo>
                  <a:lnTo>
                    <a:pt x="298304" y="687119"/>
                  </a:lnTo>
                  <a:lnTo>
                    <a:pt x="345135" y="690270"/>
                  </a:lnTo>
                  <a:lnTo>
                    <a:pt x="3598633" y="690270"/>
                  </a:lnTo>
                  <a:lnTo>
                    <a:pt x="3645463" y="687119"/>
                  </a:lnTo>
                  <a:lnTo>
                    <a:pt x="3690378" y="677941"/>
                  </a:lnTo>
                  <a:lnTo>
                    <a:pt x="3732967" y="663148"/>
                  </a:lnTo>
                  <a:lnTo>
                    <a:pt x="3772818" y="643149"/>
                  </a:lnTo>
                  <a:lnTo>
                    <a:pt x="3809521" y="618357"/>
                  </a:lnTo>
                  <a:lnTo>
                    <a:pt x="3842664" y="589183"/>
                  </a:lnTo>
                  <a:lnTo>
                    <a:pt x="3871836" y="556037"/>
                  </a:lnTo>
                  <a:lnTo>
                    <a:pt x="3896626" y="519332"/>
                  </a:lnTo>
                  <a:lnTo>
                    <a:pt x="3916623" y="479477"/>
                  </a:lnTo>
                  <a:lnTo>
                    <a:pt x="3931416" y="436886"/>
                  </a:lnTo>
                  <a:lnTo>
                    <a:pt x="3940593" y="391968"/>
                  </a:lnTo>
                  <a:lnTo>
                    <a:pt x="3943743" y="345135"/>
                  </a:lnTo>
                  <a:lnTo>
                    <a:pt x="3940593" y="298302"/>
                  </a:lnTo>
                  <a:lnTo>
                    <a:pt x="3931416" y="253384"/>
                  </a:lnTo>
                  <a:lnTo>
                    <a:pt x="3916623" y="210792"/>
                  </a:lnTo>
                  <a:lnTo>
                    <a:pt x="3896626" y="170938"/>
                  </a:lnTo>
                  <a:lnTo>
                    <a:pt x="3871836" y="134232"/>
                  </a:lnTo>
                  <a:lnTo>
                    <a:pt x="3842664" y="101087"/>
                  </a:lnTo>
                  <a:lnTo>
                    <a:pt x="3809521" y="71912"/>
                  </a:lnTo>
                  <a:lnTo>
                    <a:pt x="3772818" y="47120"/>
                  </a:lnTo>
                  <a:lnTo>
                    <a:pt x="3732967" y="27122"/>
                  </a:lnTo>
                  <a:lnTo>
                    <a:pt x="3690378" y="12328"/>
                  </a:lnTo>
                  <a:lnTo>
                    <a:pt x="3645463" y="3150"/>
                  </a:lnTo>
                  <a:lnTo>
                    <a:pt x="3598633" y="0"/>
                  </a:lnTo>
                  <a:close/>
                </a:path>
              </a:pathLst>
            </a:custGeom>
            <a:solidFill>
              <a:srgbClr val="EFC2C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FAEB0E45-6D6B-DF4A-8EE9-35B4F2C31104}"/>
                </a:ext>
              </a:extLst>
            </p:cNvPr>
            <p:cNvSpPr txBox="1"/>
            <p:nvPr/>
          </p:nvSpPr>
          <p:spPr>
            <a:xfrm>
              <a:off x="2093065" y="2633512"/>
              <a:ext cx="3371215" cy="79765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236220" lvl="0" indent="0" algn="l" defTabSz="914400" rtl="0" eaLnBrk="1" fontAlgn="auto" latinLnBrk="0" hangingPunct="1">
                <a:lnSpc>
                  <a:spcPct val="100299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163955" algn="l"/>
                </a:tabLst>
                <a:defRPr/>
              </a:pPr>
              <a:r>
                <a:rPr kumimoji="0" lang="de" sz="2550" u="none" strike="noStrike" kern="1200" cap="none" spc="-7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Der gleiche BP, aber mit dem Rang </a:t>
              </a:r>
              <a:r>
                <a:rPr kumimoji="0" sz="2550" u="none" strike="noStrike" kern="1200" cap="none" spc="-10" normalizeH="0" baseline="0" noProof="0" dirty="0">
                  <a:ln>
                    <a:noFill/>
                  </a:ln>
                  <a:solidFill>
                    <a:srgbClr val="CA363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Silver</a:t>
              </a:r>
              <a:endParaRPr kumimoji="0" sz="25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3" name="object 6">
              <a:extLst>
                <a:ext uri="{FF2B5EF4-FFF2-40B4-BE49-F238E27FC236}">
                  <a16:creationId xmlns:a16="http://schemas.microsoft.com/office/drawing/2014/main" id="{546A7FB4-4FD4-6E4D-9F37-27B55AD788DB}"/>
                </a:ext>
              </a:extLst>
            </p:cNvPr>
            <p:cNvSpPr txBox="1"/>
            <p:nvPr/>
          </p:nvSpPr>
          <p:spPr>
            <a:xfrm>
              <a:off x="6803353" y="2613691"/>
              <a:ext cx="3251200" cy="40588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lvl="0">
                <a:spcBef>
                  <a:spcPts val="105"/>
                </a:spcBef>
                <a:defRPr/>
              </a:pPr>
              <a:r>
                <a:rPr kumimoji="0" lang="de" sz="2550" u="none" strike="noStrike" kern="1200" cap="none" spc="-2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Einkommen:</a:t>
              </a:r>
              <a:r>
                <a:rPr kumimoji="0" sz="2550" u="none" strike="noStrike" kern="1200" cap="none" spc="-6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2550" u="none" strike="noStrike" kern="1200" cap="none" spc="5" normalizeH="0" baseline="0" noProof="0" dirty="0">
                  <a:ln>
                    <a:noFill/>
                  </a:ln>
                  <a:solidFill>
                    <a:srgbClr val="CA363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4.000</a:t>
              </a:r>
              <a:r>
                <a:rPr lang="de" sz="2550" spc="5" dirty="0">
                  <a:solidFill>
                    <a:srgbClr val="CA363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€</a:t>
              </a:r>
              <a:endParaRPr kumimoji="0" sz="25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24" name="object 4">
            <a:extLst>
              <a:ext uri="{FF2B5EF4-FFF2-40B4-BE49-F238E27FC236}">
                <a16:creationId xmlns:a16="http://schemas.microsoft.com/office/drawing/2014/main" id="{2E553E97-B719-1947-A9CA-630DCE85D00C}"/>
              </a:ext>
            </a:extLst>
          </p:cNvPr>
          <p:cNvSpPr/>
          <p:nvPr/>
        </p:nvSpPr>
        <p:spPr>
          <a:xfrm>
            <a:off x="6430965" y="3863131"/>
            <a:ext cx="3943985" cy="690880"/>
          </a:xfrm>
          <a:custGeom>
            <a:avLst/>
            <a:gdLst/>
            <a:ahLst/>
            <a:cxnLst/>
            <a:rect l="l" t="t" r="r" b="b"/>
            <a:pathLst>
              <a:path w="3943984" h="690879">
                <a:moveTo>
                  <a:pt x="3598633" y="0"/>
                </a:moveTo>
                <a:lnTo>
                  <a:pt x="345135" y="0"/>
                </a:lnTo>
                <a:lnTo>
                  <a:pt x="298304" y="3150"/>
                </a:lnTo>
                <a:lnTo>
                  <a:pt x="253388" y="12328"/>
                </a:lnTo>
                <a:lnTo>
                  <a:pt x="210797" y="27122"/>
                </a:lnTo>
                <a:lnTo>
                  <a:pt x="170943" y="47120"/>
                </a:lnTo>
                <a:lnTo>
                  <a:pt x="134238" y="71912"/>
                </a:lnTo>
                <a:lnTo>
                  <a:pt x="101092" y="101087"/>
                </a:lnTo>
                <a:lnTo>
                  <a:pt x="71916" y="134232"/>
                </a:lnTo>
                <a:lnTo>
                  <a:pt x="47123" y="170938"/>
                </a:lnTo>
                <a:lnTo>
                  <a:pt x="27124" y="210792"/>
                </a:lnTo>
                <a:lnTo>
                  <a:pt x="12329" y="253384"/>
                </a:lnTo>
                <a:lnTo>
                  <a:pt x="3150" y="298302"/>
                </a:lnTo>
                <a:lnTo>
                  <a:pt x="0" y="345135"/>
                </a:lnTo>
                <a:lnTo>
                  <a:pt x="3150" y="391968"/>
                </a:lnTo>
                <a:lnTo>
                  <a:pt x="12329" y="436886"/>
                </a:lnTo>
                <a:lnTo>
                  <a:pt x="27124" y="479477"/>
                </a:lnTo>
                <a:lnTo>
                  <a:pt x="47123" y="519332"/>
                </a:lnTo>
                <a:lnTo>
                  <a:pt x="71916" y="556037"/>
                </a:lnTo>
                <a:lnTo>
                  <a:pt x="101092" y="589183"/>
                </a:lnTo>
                <a:lnTo>
                  <a:pt x="134238" y="618357"/>
                </a:lnTo>
                <a:lnTo>
                  <a:pt x="170943" y="643149"/>
                </a:lnTo>
                <a:lnTo>
                  <a:pt x="210797" y="663148"/>
                </a:lnTo>
                <a:lnTo>
                  <a:pt x="253388" y="677941"/>
                </a:lnTo>
                <a:lnTo>
                  <a:pt x="298304" y="687119"/>
                </a:lnTo>
                <a:lnTo>
                  <a:pt x="345135" y="690270"/>
                </a:lnTo>
                <a:lnTo>
                  <a:pt x="3598633" y="690270"/>
                </a:lnTo>
                <a:lnTo>
                  <a:pt x="3645463" y="687119"/>
                </a:lnTo>
                <a:lnTo>
                  <a:pt x="3690378" y="677941"/>
                </a:lnTo>
                <a:lnTo>
                  <a:pt x="3732967" y="663148"/>
                </a:lnTo>
                <a:lnTo>
                  <a:pt x="3772818" y="643149"/>
                </a:lnTo>
                <a:lnTo>
                  <a:pt x="3809521" y="618357"/>
                </a:lnTo>
                <a:lnTo>
                  <a:pt x="3842664" y="589183"/>
                </a:lnTo>
                <a:lnTo>
                  <a:pt x="3871836" y="556037"/>
                </a:lnTo>
                <a:lnTo>
                  <a:pt x="3896626" y="519332"/>
                </a:lnTo>
                <a:lnTo>
                  <a:pt x="3916623" y="479477"/>
                </a:lnTo>
                <a:lnTo>
                  <a:pt x="3931416" y="436886"/>
                </a:lnTo>
                <a:lnTo>
                  <a:pt x="3940593" y="391968"/>
                </a:lnTo>
                <a:lnTo>
                  <a:pt x="3943743" y="345135"/>
                </a:lnTo>
                <a:lnTo>
                  <a:pt x="3940593" y="298302"/>
                </a:lnTo>
                <a:lnTo>
                  <a:pt x="3931416" y="253384"/>
                </a:lnTo>
                <a:lnTo>
                  <a:pt x="3916623" y="210792"/>
                </a:lnTo>
                <a:lnTo>
                  <a:pt x="3896626" y="170938"/>
                </a:lnTo>
                <a:lnTo>
                  <a:pt x="3871836" y="134232"/>
                </a:lnTo>
                <a:lnTo>
                  <a:pt x="3842664" y="101087"/>
                </a:lnTo>
                <a:lnTo>
                  <a:pt x="3809521" y="71912"/>
                </a:lnTo>
                <a:lnTo>
                  <a:pt x="3772818" y="47120"/>
                </a:lnTo>
                <a:lnTo>
                  <a:pt x="3732967" y="27122"/>
                </a:lnTo>
                <a:lnTo>
                  <a:pt x="3690378" y="12328"/>
                </a:lnTo>
                <a:lnTo>
                  <a:pt x="3645463" y="3150"/>
                </a:lnTo>
                <a:lnTo>
                  <a:pt x="3598633" y="0"/>
                </a:lnTo>
                <a:close/>
              </a:path>
            </a:pathLst>
          </a:custGeom>
          <a:solidFill>
            <a:srgbClr val="E49A9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object 8">
            <a:extLst>
              <a:ext uri="{FF2B5EF4-FFF2-40B4-BE49-F238E27FC236}">
                <a16:creationId xmlns:a16="http://schemas.microsoft.com/office/drawing/2014/main" id="{9911EADC-5913-E440-A7E6-40008A96FA06}"/>
              </a:ext>
            </a:extLst>
          </p:cNvPr>
          <p:cNvSpPr/>
          <p:nvPr/>
        </p:nvSpPr>
        <p:spPr>
          <a:xfrm>
            <a:off x="1821210" y="3863141"/>
            <a:ext cx="3982720" cy="2021205"/>
          </a:xfrm>
          <a:custGeom>
            <a:avLst/>
            <a:gdLst/>
            <a:ahLst/>
            <a:cxnLst/>
            <a:rect l="l" t="t" r="r" b="b"/>
            <a:pathLst>
              <a:path w="3982720" h="2021204">
                <a:moveTo>
                  <a:pt x="3487483" y="0"/>
                </a:moveTo>
                <a:lnTo>
                  <a:pt x="495007" y="0"/>
                </a:lnTo>
                <a:lnTo>
                  <a:pt x="447332" y="2265"/>
                </a:lnTo>
                <a:lnTo>
                  <a:pt x="400939" y="8925"/>
                </a:lnTo>
                <a:lnTo>
                  <a:pt x="356036" y="19771"/>
                </a:lnTo>
                <a:lnTo>
                  <a:pt x="312831" y="34595"/>
                </a:lnTo>
                <a:lnTo>
                  <a:pt x="271531" y="53191"/>
                </a:lnTo>
                <a:lnTo>
                  <a:pt x="232343" y="75350"/>
                </a:lnTo>
                <a:lnTo>
                  <a:pt x="195475" y="100866"/>
                </a:lnTo>
                <a:lnTo>
                  <a:pt x="161134" y="129531"/>
                </a:lnTo>
                <a:lnTo>
                  <a:pt x="129528" y="161138"/>
                </a:lnTo>
                <a:lnTo>
                  <a:pt x="100863" y="195478"/>
                </a:lnTo>
                <a:lnTo>
                  <a:pt x="75348" y="232346"/>
                </a:lnTo>
                <a:lnTo>
                  <a:pt x="53189" y="271532"/>
                </a:lnTo>
                <a:lnTo>
                  <a:pt x="34594" y="312831"/>
                </a:lnTo>
                <a:lnTo>
                  <a:pt x="19770" y="356034"/>
                </a:lnTo>
                <a:lnTo>
                  <a:pt x="8924" y="400934"/>
                </a:lnTo>
                <a:lnTo>
                  <a:pt x="2265" y="447323"/>
                </a:lnTo>
                <a:lnTo>
                  <a:pt x="0" y="494995"/>
                </a:lnTo>
                <a:lnTo>
                  <a:pt x="0" y="1525778"/>
                </a:lnTo>
                <a:lnTo>
                  <a:pt x="2265" y="1573449"/>
                </a:lnTo>
                <a:lnTo>
                  <a:pt x="8924" y="1619839"/>
                </a:lnTo>
                <a:lnTo>
                  <a:pt x="19770" y="1664739"/>
                </a:lnTo>
                <a:lnTo>
                  <a:pt x="34594" y="1707942"/>
                </a:lnTo>
                <a:lnTo>
                  <a:pt x="53189" y="1749240"/>
                </a:lnTo>
                <a:lnTo>
                  <a:pt x="75348" y="1788427"/>
                </a:lnTo>
                <a:lnTo>
                  <a:pt x="100863" y="1825294"/>
                </a:lnTo>
                <a:lnTo>
                  <a:pt x="129528" y="1859635"/>
                </a:lnTo>
                <a:lnTo>
                  <a:pt x="161134" y="1891241"/>
                </a:lnTo>
                <a:lnTo>
                  <a:pt x="195475" y="1919906"/>
                </a:lnTo>
                <a:lnTo>
                  <a:pt x="232343" y="1945422"/>
                </a:lnTo>
                <a:lnTo>
                  <a:pt x="271531" y="1967582"/>
                </a:lnTo>
                <a:lnTo>
                  <a:pt x="312831" y="1986177"/>
                </a:lnTo>
                <a:lnTo>
                  <a:pt x="356036" y="2001002"/>
                </a:lnTo>
                <a:lnTo>
                  <a:pt x="400939" y="2011847"/>
                </a:lnTo>
                <a:lnTo>
                  <a:pt x="447332" y="2018507"/>
                </a:lnTo>
                <a:lnTo>
                  <a:pt x="495007" y="2020773"/>
                </a:lnTo>
                <a:lnTo>
                  <a:pt x="3487483" y="2020773"/>
                </a:lnTo>
                <a:lnTo>
                  <a:pt x="3535155" y="2018507"/>
                </a:lnTo>
                <a:lnTo>
                  <a:pt x="3581545" y="2011847"/>
                </a:lnTo>
                <a:lnTo>
                  <a:pt x="3626445" y="2001002"/>
                </a:lnTo>
                <a:lnTo>
                  <a:pt x="3669649" y="1986177"/>
                </a:lnTo>
                <a:lnTo>
                  <a:pt x="3710948" y="1967582"/>
                </a:lnTo>
                <a:lnTo>
                  <a:pt x="3750136" y="1945422"/>
                </a:lnTo>
                <a:lnTo>
                  <a:pt x="3787004" y="1919906"/>
                </a:lnTo>
                <a:lnTo>
                  <a:pt x="3821346" y="1891241"/>
                </a:lnTo>
                <a:lnTo>
                  <a:pt x="3852954" y="1859635"/>
                </a:lnTo>
                <a:lnTo>
                  <a:pt x="3881620" y="1825294"/>
                </a:lnTo>
                <a:lnTo>
                  <a:pt x="3907137" y="1788427"/>
                </a:lnTo>
                <a:lnTo>
                  <a:pt x="3929297" y="1749240"/>
                </a:lnTo>
                <a:lnTo>
                  <a:pt x="3947894" y="1707942"/>
                </a:lnTo>
                <a:lnTo>
                  <a:pt x="3962719" y="1664739"/>
                </a:lnTo>
                <a:lnTo>
                  <a:pt x="3973565" y="1619839"/>
                </a:lnTo>
                <a:lnTo>
                  <a:pt x="3980225" y="1573449"/>
                </a:lnTo>
                <a:lnTo>
                  <a:pt x="3982491" y="1525778"/>
                </a:lnTo>
                <a:lnTo>
                  <a:pt x="3982491" y="494995"/>
                </a:lnTo>
                <a:lnTo>
                  <a:pt x="3980225" y="447323"/>
                </a:lnTo>
                <a:lnTo>
                  <a:pt x="3973565" y="400934"/>
                </a:lnTo>
                <a:lnTo>
                  <a:pt x="3962719" y="356034"/>
                </a:lnTo>
                <a:lnTo>
                  <a:pt x="3947894" y="312831"/>
                </a:lnTo>
                <a:lnTo>
                  <a:pt x="3929297" y="271532"/>
                </a:lnTo>
                <a:lnTo>
                  <a:pt x="3907137" y="232346"/>
                </a:lnTo>
                <a:lnTo>
                  <a:pt x="3881620" y="195478"/>
                </a:lnTo>
                <a:lnTo>
                  <a:pt x="3852954" y="161138"/>
                </a:lnTo>
                <a:lnTo>
                  <a:pt x="3821346" y="129531"/>
                </a:lnTo>
                <a:lnTo>
                  <a:pt x="3787004" y="100866"/>
                </a:lnTo>
                <a:lnTo>
                  <a:pt x="3750136" y="75350"/>
                </a:lnTo>
                <a:lnTo>
                  <a:pt x="3710948" y="53191"/>
                </a:lnTo>
                <a:lnTo>
                  <a:pt x="3669649" y="34595"/>
                </a:lnTo>
                <a:lnTo>
                  <a:pt x="3626445" y="19771"/>
                </a:lnTo>
                <a:lnTo>
                  <a:pt x="3581545" y="8925"/>
                </a:lnTo>
                <a:lnTo>
                  <a:pt x="3535155" y="2265"/>
                </a:lnTo>
                <a:lnTo>
                  <a:pt x="3487483" y="0"/>
                </a:lnTo>
                <a:close/>
              </a:path>
            </a:pathLst>
          </a:custGeom>
          <a:solidFill>
            <a:srgbClr val="E49A9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6" name="object 4">
            <a:extLst>
              <a:ext uri="{FF2B5EF4-FFF2-40B4-BE49-F238E27FC236}">
                <a16:creationId xmlns:a16="http://schemas.microsoft.com/office/drawing/2014/main" id="{1072549A-33DB-6B45-B2A0-271CDD950074}"/>
              </a:ext>
            </a:extLst>
          </p:cNvPr>
          <p:cNvSpPr txBox="1"/>
          <p:nvPr/>
        </p:nvSpPr>
        <p:spPr>
          <a:xfrm>
            <a:off x="2093065" y="2468743"/>
            <a:ext cx="3740050" cy="32034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6220" lvl="0" indent="0" algn="l" defTabSz="914400" rtl="0" eaLnBrk="1" fontAlgn="auto" latinLnBrk="0" hangingPunct="1">
              <a:lnSpc>
                <a:spcPct val="10029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63955" algn="l"/>
              </a:tabLst>
              <a:defRPr/>
            </a:pPr>
            <a:endParaRPr lang="de" sz="2550" spc="-75" dirty="0">
              <a:solidFill>
                <a:srgbClr val="3C383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 marR="236220" lvl="0" indent="0" algn="l" defTabSz="914400" rtl="0" eaLnBrk="1" fontAlgn="auto" latinLnBrk="0" hangingPunct="1">
              <a:lnSpc>
                <a:spcPct val="10029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63955" algn="l"/>
              </a:tabLst>
              <a:defRPr/>
            </a:pPr>
            <a:endParaRPr kumimoji="0" lang="de" sz="2550" u="none" strike="noStrike" kern="1200" cap="none" spc="-75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236220" lvl="0" indent="0" algn="l" defTabSz="914400" rtl="0" eaLnBrk="1" fontAlgn="auto" latinLnBrk="0" hangingPunct="1">
              <a:lnSpc>
                <a:spcPct val="10029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63955" algn="l"/>
              </a:tabLst>
              <a:defRPr/>
            </a:pPr>
            <a:endParaRPr lang="de" sz="2550" spc="-75" dirty="0">
              <a:solidFill>
                <a:srgbClr val="3C383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 marR="236220" lvl="0" indent="0" algn="l" defTabSz="914400" rtl="0" eaLnBrk="1" fontAlgn="auto" latinLnBrk="0" hangingPunct="1">
              <a:lnSpc>
                <a:spcPct val="10029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63955" algn="l"/>
              </a:tabLst>
              <a:defRPr/>
            </a:pPr>
            <a:endParaRPr kumimoji="0" lang="de" sz="2550" u="none" strike="noStrike" kern="1200" cap="none" spc="-75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236220" lvl="0" indent="0" algn="l" defTabSz="914400" rtl="0" eaLnBrk="1" fontAlgn="auto" latinLnBrk="0" hangingPunct="1">
              <a:lnSpc>
                <a:spcPct val="10029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63955" algn="l"/>
              </a:tabLst>
              <a:defRPr/>
            </a:pPr>
            <a:r>
              <a:rPr kumimoji="0" lang="de" sz="2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Wenn der BP zwei zusätzliche Linien aufbaut, was eine Anforderung für </a:t>
            </a:r>
            <a:r>
              <a:rPr kumimoji="0" sz="2550" u="none" strike="noStrike" kern="1200" cap="none" spc="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r>
              <a:rPr kumimoji="0" lang="de" sz="2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ist</a:t>
            </a:r>
            <a:endParaRPr kumimoji="0" sz="2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id="{1E94583B-E50A-374E-BD64-2486F049370A}"/>
              </a:ext>
            </a:extLst>
          </p:cNvPr>
          <p:cNvSpPr txBox="1"/>
          <p:nvPr/>
        </p:nvSpPr>
        <p:spPr>
          <a:xfrm>
            <a:off x="6803353" y="3981351"/>
            <a:ext cx="3251200" cy="405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lvl="0">
              <a:spcBef>
                <a:spcPts val="105"/>
              </a:spcBef>
              <a:defRPr/>
            </a:pPr>
            <a:r>
              <a:rPr kumimoji="0" lang="de" sz="2550" u="none" strike="noStrike" kern="1200" cap="none" spc="-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Einkommen:</a:t>
            </a:r>
            <a:r>
              <a:rPr kumimoji="0" sz="2550" u="none" strike="noStrike" kern="1200" cap="none" spc="-5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550" u="none" strike="noStrike" kern="1200" cap="none" spc="-35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7.000</a:t>
            </a:r>
            <a:r>
              <a:rPr lang="de" sz="2550" spc="-35" dirty="0">
                <a:solidFill>
                  <a:srgbClr val="CA363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€</a:t>
            </a:r>
            <a:endParaRPr kumimoji="0" sz="25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D60E659A-B5A9-2348-B966-6A5463AF1A66}"/>
              </a:ext>
            </a:extLst>
          </p:cNvPr>
          <p:cNvSpPr/>
          <p:nvPr/>
        </p:nvSpPr>
        <p:spPr>
          <a:xfrm>
            <a:off x="0" y="5635281"/>
            <a:ext cx="12193270" cy="871855"/>
          </a:xfrm>
          <a:custGeom>
            <a:avLst/>
            <a:gdLst/>
            <a:ahLst/>
            <a:cxnLst/>
            <a:rect l="l" t="t" r="r" b="b"/>
            <a:pathLst>
              <a:path w="12193270" h="871854">
                <a:moveTo>
                  <a:pt x="0" y="871715"/>
                </a:moveTo>
                <a:lnTo>
                  <a:pt x="12193206" y="871715"/>
                </a:lnTo>
                <a:lnTo>
                  <a:pt x="12193206" y="0"/>
                </a:lnTo>
                <a:lnTo>
                  <a:pt x="0" y="0"/>
                </a:lnTo>
                <a:lnTo>
                  <a:pt x="0" y="871715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D08CBCE9-3ED1-D44D-A0BF-62B9C0598B41}"/>
              </a:ext>
            </a:extLst>
          </p:cNvPr>
          <p:cNvSpPr/>
          <p:nvPr/>
        </p:nvSpPr>
        <p:spPr>
          <a:xfrm>
            <a:off x="0" y="5086121"/>
            <a:ext cx="12193270" cy="117475"/>
          </a:xfrm>
          <a:custGeom>
            <a:avLst/>
            <a:gdLst/>
            <a:ahLst/>
            <a:cxnLst/>
            <a:rect l="l" t="t" r="r" b="b"/>
            <a:pathLst>
              <a:path w="12193270" h="117475">
                <a:moveTo>
                  <a:pt x="0" y="117360"/>
                </a:moveTo>
                <a:lnTo>
                  <a:pt x="12193206" y="117360"/>
                </a:lnTo>
                <a:lnTo>
                  <a:pt x="12193206" y="0"/>
                </a:lnTo>
                <a:lnTo>
                  <a:pt x="0" y="0"/>
                </a:lnTo>
                <a:lnTo>
                  <a:pt x="0" y="11736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8BE4E47E-E2CD-6E43-BB69-99CB420C837C}"/>
              </a:ext>
            </a:extLst>
          </p:cNvPr>
          <p:cNvSpPr/>
          <p:nvPr/>
        </p:nvSpPr>
        <p:spPr>
          <a:xfrm>
            <a:off x="0" y="4536973"/>
            <a:ext cx="12193270" cy="117475"/>
          </a:xfrm>
          <a:custGeom>
            <a:avLst/>
            <a:gdLst/>
            <a:ahLst/>
            <a:cxnLst/>
            <a:rect l="l" t="t" r="r" b="b"/>
            <a:pathLst>
              <a:path w="12193270" h="117475">
                <a:moveTo>
                  <a:pt x="0" y="117360"/>
                </a:moveTo>
                <a:lnTo>
                  <a:pt x="12193206" y="117360"/>
                </a:lnTo>
                <a:lnTo>
                  <a:pt x="12193206" y="0"/>
                </a:lnTo>
                <a:lnTo>
                  <a:pt x="0" y="0"/>
                </a:lnTo>
                <a:lnTo>
                  <a:pt x="0" y="11736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EC5C9A8-C51A-CC4A-903E-9136883D878D}"/>
              </a:ext>
            </a:extLst>
          </p:cNvPr>
          <p:cNvSpPr/>
          <p:nvPr/>
        </p:nvSpPr>
        <p:spPr>
          <a:xfrm>
            <a:off x="0" y="3987800"/>
            <a:ext cx="12193270" cy="117475"/>
          </a:xfrm>
          <a:custGeom>
            <a:avLst/>
            <a:gdLst/>
            <a:ahLst/>
            <a:cxnLst/>
            <a:rect l="l" t="t" r="r" b="b"/>
            <a:pathLst>
              <a:path w="12193270" h="117475">
                <a:moveTo>
                  <a:pt x="0" y="117373"/>
                </a:moveTo>
                <a:lnTo>
                  <a:pt x="12193206" y="117373"/>
                </a:lnTo>
                <a:lnTo>
                  <a:pt x="12193206" y="0"/>
                </a:lnTo>
                <a:lnTo>
                  <a:pt x="0" y="0"/>
                </a:lnTo>
                <a:lnTo>
                  <a:pt x="0" y="117373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B1001594-C72F-5340-AC0F-0BC6800E5EBE}"/>
              </a:ext>
            </a:extLst>
          </p:cNvPr>
          <p:cNvGrpSpPr/>
          <p:nvPr/>
        </p:nvGrpSpPr>
        <p:grpSpPr>
          <a:xfrm>
            <a:off x="0" y="908837"/>
            <a:ext cx="12193270" cy="3079115"/>
            <a:chOff x="0" y="909002"/>
            <a:chExt cx="12193270" cy="3079115"/>
          </a:xfrm>
        </p:grpSpPr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7E7FAB6E-F477-3E47-9F10-FE42476C3783}"/>
                </a:ext>
              </a:extLst>
            </p:cNvPr>
            <p:cNvSpPr/>
            <p:nvPr/>
          </p:nvSpPr>
          <p:spPr>
            <a:xfrm>
              <a:off x="0" y="909002"/>
              <a:ext cx="12193270" cy="2647315"/>
            </a:xfrm>
            <a:custGeom>
              <a:avLst/>
              <a:gdLst/>
              <a:ahLst/>
              <a:cxnLst/>
              <a:rect l="l" t="t" r="r" b="b"/>
              <a:pathLst>
                <a:path w="12193270" h="2647315">
                  <a:moveTo>
                    <a:pt x="0" y="2646997"/>
                  </a:moveTo>
                  <a:lnTo>
                    <a:pt x="12193206" y="2646997"/>
                  </a:lnTo>
                  <a:lnTo>
                    <a:pt x="12193206" y="0"/>
                  </a:lnTo>
                  <a:lnTo>
                    <a:pt x="0" y="0"/>
                  </a:lnTo>
                  <a:lnTo>
                    <a:pt x="0" y="2646997"/>
                  </a:lnTo>
                  <a:close/>
                </a:path>
              </a:pathLst>
            </a:custGeom>
            <a:solidFill>
              <a:srgbClr val="F1EEE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66A78012-8641-B94A-92F3-8D4CF9FCD68B}"/>
                </a:ext>
              </a:extLst>
            </p:cNvPr>
            <p:cNvSpPr/>
            <p:nvPr/>
          </p:nvSpPr>
          <p:spPr>
            <a:xfrm>
              <a:off x="0" y="3555999"/>
              <a:ext cx="12193270" cy="431800"/>
            </a:xfrm>
            <a:custGeom>
              <a:avLst/>
              <a:gdLst/>
              <a:ahLst/>
              <a:cxnLst/>
              <a:rect l="l" t="t" r="r" b="b"/>
              <a:pathLst>
                <a:path w="12193270" h="431800">
                  <a:moveTo>
                    <a:pt x="1799996" y="0"/>
                  </a:moveTo>
                  <a:lnTo>
                    <a:pt x="0" y="0"/>
                  </a:lnTo>
                  <a:lnTo>
                    <a:pt x="0" y="431800"/>
                  </a:lnTo>
                  <a:lnTo>
                    <a:pt x="1799996" y="431800"/>
                  </a:lnTo>
                  <a:lnTo>
                    <a:pt x="1799996" y="0"/>
                  </a:lnTo>
                  <a:close/>
                </a:path>
                <a:path w="12193270" h="431800">
                  <a:moveTo>
                    <a:pt x="5184000" y="0"/>
                  </a:moveTo>
                  <a:lnTo>
                    <a:pt x="3501352" y="0"/>
                  </a:lnTo>
                  <a:lnTo>
                    <a:pt x="3501352" y="431800"/>
                  </a:lnTo>
                  <a:lnTo>
                    <a:pt x="5184000" y="431800"/>
                  </a:lnTo>
                  <a:lnTo>
                    <a:pt x="5184000" y="0"/>
                  </a:lnTo>
                  <a:close/>
                </a:path>
                <a:path w="12193270" h="431800">
                  <a:moveTo>
                    <a:pt x="8688603" y="0"/>
                  </a:moveTo>
                  <a:lnTo>
                    <a:pt x="6885356" y="0"/>
                  </a:lnTo>
                  <a:lnTo>
                    <a:pt x="6885356" y="431800"/>
                  </a:lnTo>
                  <a:lnTo>
                    <a:pt x="8688603" y="431800"/>
                  </a:lnTo>
                  <a:lnTo>
                    <a:pt x="8688603" y="0"/>
                  </a:lnTo>
                  <a:close/>
                </a:path>
                <a:path w="12193270" h="431800">
                  <a:moveTo>
                    <a:pt x="12193207" y="0"/>
                  </a:moveTo>
                  <a:lnTo>
                    <a:pt x="10389946" y="0"/>
                  </a:lnTo>
                  <a:lnTo>
                    <a:pt x="10389946" y="431800"/>
                  </a:lnTo>
                  <a:lnTo>
                    <a:pt x="12193207" y="431800"/>
                  </a:lnTo>
                  <a:lnTo>
                    <a:pt x="12193207" y="0"/>
                  </a:lnTo>
                  <a:close/>
                </a:path>
              </a:pathLst>
            </a:custGeom>
            <a:solidFill>
              <a:srgbClr val="DDDBD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1" name="object 9">
            <a:extLst>
              <a:ext uri="{FF2B5EF4-FFF2-40B4-BE49-F238E27FC236}">
                <a16:creationId xmlns:a16="http://schemas.microsoft.com/office/drawing/2014/main" id="{504E30DE-CF5B-CE49-B4FC-EAF7B6FA2138}"/>
              </a:ext>
            </a:extLst>
          </p:cNvPr>
          <p:cNvSpPr/>
          <p:nvPr/>
        </p:nvSpPr>
        <p:spPr>
          <a:xfrm>
            <a:off x="0" y="4105173"/>
            <a:ext cx="1800225" cy="431800"/>
          </a:xfrm>
          <a:custGeom>
            <a:avLst/>
            <a:gdLst/>
            <a:ahLst/>
            <a:cxnLst/>
            <a:rect l="l" t="t" r="r" b="b"/>
            <a:pathLst>
              <a:path w="1800225" h="431800">
                <a:moveTo>
                  <a:pt x="0" y="431800"/>
                </a:moveTo>
                <a:lnTo>
                  <a:pt x="1799996" y="431800"/>
                </a:lnTo>
                <a:lnTo>
                  <a:pt x="1799996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CB1DA5B1-4BD2-3640-9214-AC6BC0421038}"/>
              </a:ext>
            </a:extLst>
          </p:cNvPr>
          <p:cNvSpPr/>
          <p:nvPr/>
        </p:nvSpPr>
        <p:spPr>
          <a:xfrm>
            <a:off x="3501351" y="4105173"/>
            <a:ext cx="1682750" cy="431800"/>
          </a:xfrm>
          <a:custGeom>
            <a:avLst/>
            <a:gdLst/>
            <a:ahLst/>
            <a:cxnLst/>
            <a:rect l="l" t="t" r="r" b="b"/>
            <a:pathLst>
              <a:path w="1682750" h="431800">
                <a:moveTo>
                  <a:pt x="0" y="431800"/>
                </a:moveTo>
                <a:lnTo>
                  <a:pt x="1682648" y="431800"/>
                </a:lnTo>
                <a:lnTo>
                  <a:pt x="1682648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1AD0E812-7213-204D-B260-AA9E90682238}"/>
              </a:ext>
            </a:extLst>
          </p:cNvPr>
          <p:cNvSpPr/>
          <p:nvPr/>
        </p:nvSpPr>
        <p:spPr>
          <a:xfrm>
            <a:off x="6885355" y="4105173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800"/>
                </a:moveTo>
                <a:lnTo>
                  <a:pt x="1803247" y="431800"/>
                </a:lnTo>
                <a:lnTo>
                  <a:pt x="1803247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128B1C7B-44FF-0942-B724-D0B5C87946FB}"/>
              </a:ext>
            </a:extLst>
          </p:cNvPr>
          <p:cNvSpPr/>
          <p:nvPr/>
        </p:nvSpPr>
        <p:spPr>
          <a:xfrm>
            <a:off x="10389946" y="4105173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800"/>
                </a:moveTo>
                <a:lnTo>
                  <a:pt x="1803260" y="431800"/>
                </a:lnTo>
                <a:lnTo>
                  <a:pt x="1803260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79404ADC-11B9-3848-8A5D-4DFCB08C698F}"/>
              </a:ext>
            </a:extLst>
          </p:cNvPr>
          <p:cNvSpPr/>
          <p:nvPr/>
        </p:nvSpPr>
        <p:spPr>
          <a:xfrm>
            <a:off x="0" y="4654334"/>
            <a:ext cx="1800225" cy="431800"/>
          </a:xfrm>
          <a:custGeom>
            <a:avLst/>
            <a:gdLst/>
            <a:ahLst/>
            <a:cxnLst/>
            <a:rect l="l" t="t" r="r" b="b"/>
            <a:pathLst>
              <a:path w="1800225" h="431800">
                <a:moveTo>
                  <a:pt x="0" y="431787"/>
                </a:moveTo>
                <a:lnTo>
                  <a:pt x="1799996" y="431787"/>
                </a:lnTo>
                <a:lnTo>
                  <a:pt x="1799996" y="0"/>
                </a:lnTo>
                <a:lnTo>
                  <a:pt x="0" y="0"/>
                </a:lnTo>
                <a:lnTo>
                  <a:pt x="0" y="431787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97B551FE-922A-B74D-8CD8-7FFBC9D6CD27}"/>
              </a:ext>
            </a:extLst>
          </p:cNvPr>
          <p:cNvSpPr/>
          <p:nvPr/>
        </p:nvSpPr>
        <p:spPr>
          <a:xfrm>
            <a:off x="3501351" y="4654334"/>
            <a:ext cx="1682750" cy="431800"/>
          </a:xfrm>
          <a:custGeom>
            <a:avLst/>
            <a:gdLst/>
            <a:ahLst/>
            <a:cxnLst/>
            <a:rect l="l" t="t" r="r" b="b"/>
            <a:pathLst>
              <a:path w="1682750" h="431800">
                <a:moveTo>
                  <a:pt x="0" y="431787"/>
                </a:moveTo>
                <a:lnTo>
                  <a:pt x="1682648" y="431787"/>
                </a:lnTo>
                <a:lnTo>
                  <a:pt x="1682648" y="0"/>
                </a:lnTo>
                <a:lnTo>
                  <a:pt x="0" y="0"/>
                </a:lnTo>
                <a:lnTo>
                  <a:pt x="0" y="431787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15">
            <a:extLst>
              <a:ext uri="{FF2B5EF4-FFF2-40B4-BE49-F238E27FC236}">
                <a16:creationId xmlns:a16="http://schemas.microsoft.com/office/drawing/2014/main" id="{6ADB87A0-A387-5140-82D0-C1514B52C253}"/>
              </a:ext>
            </a:extLst>
          </p:cNvPr>
          <p:cNvSpPr/>
          <p:nvPr/>
        </p:nvSpPr>
        <p:spPr>
          <a:xfrm>
            <a:off x="6885355" y="4654334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787"/>
                </a:moveTo>
                <a:lnTo>
                  <a:pt x="1803247" y="431787"/>
                </a:lnTo>
                <a:lnTo>
                  <a:pt x="1803247" y="0"/>
                </a:lnTo>
                <a:lnTo>
                  <a:pt x="0" y="0"/>
                </a:lnTo>
                <a:lnTo>
                  <a:pt x="0" y="431787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16">
            <a:extLst>
              <a:ext uri="{FF2B5EF4-FFF2-40B4-BE49-F238E27FC236}">
                <a16:creationId xmlns:a16="http://schemas.microsoft.com/office/drawing/2014/main" id="{C7F62B7F-096A-AE46-8290-56D35DEF113E}"/>
              </a:ext>
            </a:extLst>
          </p:cNvPr>
          <p:cNvSpPr/>
          <p:nvPr/>
        </p:nvSpPr>
        <p:spPr>
          <a:xfrm>
            <a:off x="10389946" y="4654334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787"/>
                </a:moveTo>
                <a:lnTo>
                  <a:pt x="1803260" y="431787"/>
                </a:lnTo>
                <a:lnTo>
                  <a:pt x="1803260" y="0"/>
                </a:lnTo>
                <a:lnTo>
                  <a:pt x="0" y="0"/>
                </a:lnTo>
                <a:lnTo>
                  <a:pt x="0" y="431787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7">
            <a:extLst>
              <a:ext uri="{FF2B5EF4-FFF2-40B4-BE49-F238E27FC236}">
                <a16:creationId xmlns:a16="http://schemas.microsoft.com/office/drawing/2014/main" id="{8081C992-7F95-7F49-BA7E-5D48193A7FC0}"/>
              </a:ext>
            </a:extLst>
          </p:cNvPr>
          <p:cNvSpPr/>
          <p:nvPr/>
        </p:nvSpPr>
        <p:spPr>
          <a:xfrm>
            <a:off x="0" y="5203481"/>
            <a:ext cx="1800225" cy="431800"/>
          </a:xfrm>
          <a:custGeom>
            <a:avLst/>
            <a:gdLst/>
            <a:ahLst/>
            <a:cxnLst/>
            <a:rect l="l" t="t" r="r" b="b"/>
            <a:pathLst>
              <a:path w="1800225" h="431800">
                <a:moveTo>
                  <a:pt x="0" y="431799"/>
                </a:moveTo>
                <a:lnTo>
                  <a:pt x="1799996" y="431799"/>
                </a:lnTo>
                <a:lnTo>
                  <a:pt x="1799996" y="0"/>
                </a:lnTo>
                <a:lnTo>
                  <a:pt x="0" y="0"/>
                </a:lnTo>
                <a:lnTo>
                  <a:pt x="0" y="431799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18">
            <a:extLst>
              <a:ext uri="{FF2B5EF4-FFF2-40B4-BE49-F238E27FC236}">
                <a16:creationId xmlns:a16="http://schemas.microsoft.com/office/drawing/2014/main" id="{D238C5C9-9176-964E-BF94-535FCAD6FDBD}"/>
              </a:ext>
            </a:extLst>
          </p:cNvPr>
          <p:cNvSpPr/>
          <p:nvPr/>
        </p:nvSpPr>
        <p:spPr>
          <a:xfrm>
            <a:off x="3501351" y="5203481"/>
            <a:ext cx="1682750" cy="431800"/>
          </a:xfrm>
          <a:custGeom>
            <a:avLst/>
            <a:gdLst/>
            <a:ahLst/>
            <a:cxnLst/>
            <a:rect l="l" t="t" r="r" b="b"/>
            <a:pathLst>
              <a:path w="1682750" h="431800">
                <a:moveTo>
                  <a:pt x="0" y="431799"/>
                </a:moveTo>
                <a:lnTo>
                  <a:pt x="1682648" y="431799"/>
                </a:lnTo>
                <a:lnTo>
                  <a:pt x="1682648" y="0"/>
                </a:lnTo>
                <a:lnTo>
                  <a:pt x="0" y="0"/>
                </a:lnTo>
                <a:lnTo>
                  <a:pt x="0" y="431799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19">
            <a:extLst>
              <a:ext uri="{FF2B5EF4-FFF2-40B4-BE49-F238E27FC236}">
                <a16:creationId xmlns:a16="http://schemas.microsoft.com/office/drawing/2014/main" id="{17B29285-AE3D-9141-AEAE-DFC4E3B92F88}"/>
              </a:ext>
            </a:extLst>
          </p:cNvPr>
          <p:cNvSpPr/>
          <p:nvPr/>
        </p:nvSpPr>
        <p:spPr>
          <a:xfrm>
            <a:off x="6885355" y="5203481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799"/>
                </a:moveTo>
                <a:lnTo>
                  <a:pt x="1803247" y="431799"/>
                </a:lnTo>
                <a:lnTo>
                  <a:pt x="1803247" y="0"/>
                </a:lnTo>
                <a:lnTo>
                  <a:pt x="0" y="0"/>
                </a:lnTo>
                <a:lnTo>
                  <a:pt x="0" y="431799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20">
            <a:extLst>
              <a:ext uri="{FF2B5EF4-FFF2-40B4-BE49-F238E27FC236}">
                <a16:creationId xmlns:a16="http://schemas.microsoft.com/office/drawing/2014/main" id="{CD85DD18-0097-9A49-A99A-9D9E26F353C2}"/>
              </a:ext>
            </a:extLst>
          </p:cNvPr>
          <p:cNvSpPr/>
          <p:nvPr/>
        </p:nvSpPr>
        <p:spPr>
          <a:xfrm>
            <a:off x="10389946" y="5203481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799"/>
                </a:moveTo>
                <a:lnTo>
                  <a:pt x="1803260" y="431799"/>
                </a:lnTo>
                <a:lnTo>
                  <a:pt x="1803260" y="0"/>
                </a:lnTo>
                <a:lnTo>
                  <a:pt x="0" y="0"/>
                </a:lnTo>
                <a:lnTo>
                  <a:pt x="0" y="431799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21">
            <a:extLst>
              <a:ext uri="{FF2B5EF4-FFF2-40B4-BE49-F238E27FC236}">
                <a16:creationId xmlns:a16="http://schemas.microsoft.com/office/drawing/2014/main" id="{D246D8F3-4168-644C-B025-77C4F646F04B}"/>
              </a:ext>
            </a:extLst>
          </p:cNvPr>
          <p:cNvSpPr/>
          <p:nvPr/>
        </p:nvSpPr>
        <p:spPr>
          <a:xfrm>
            <a:off x="0" y="2007019"/>
            <a:ext cx="2320290" cy="336550"/>
          </a:xfrm>
          <a:custGeom>
            <a:avLst/>
            <a:gdLst/>
            <a:ahLst/>
            <a:cxnLst/>
            <a:rect l="l" t="t" r="r" b="b"/>
            <a:pathLst>
              <a:path w="2320290" h="336550">
                <a:moveTo>
                  <a:pt x="2319820" y="0"/>
                </a:moveTo>
                <a:lnTo>
                  <a:pt x="0" y="0"/>
                </a:lnTo>
                <a:lnTo>
                  <a:pt x="0" y="336156"/>
                </a:lnTo>
                <a:lnTo>
                  <a:pt x="2319820" y="336156"/>
                </a:lnTo>
                <a:lnTo>
                  <a:pt x="2319820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4" name="object 22">
            <a:extLst>
              <a:ext uri="{FF2B5EF4-FFF2-40B4-BE49-F238E27FC236}">
                <a16:creationId xmlns:a16="http://schemas.microsoft.com/office/drawing/2014/main" id="{490666B0-5EA6-5E4D-B877-2F7A35E9E554}"/>
              </a:ext>
            </a:extLst>
          </p:cNvPr>
          <p:cNvSpPr/>
          <p:nvPr/>
        </p:nvSpPr>
        <p:spPr>
          <a:xfrm>
            <a:off x="9873374" y="2007019"/>
            <a:ext cx="2320290" cy="336550"/>
          </a:xfrm>
          <a:custGeom>
            <a:avLst/>
            <a:gdLst/>
            <a:ahLst/>
            <a:cxnLst/>
            <a:rect l="l" t="t" r="r" b="b"/>
            <a:pathLst>
              <a:path w="2320290" h="336550">
                <a:moveTo>
                  <a:pt x="2319832" y="0"/>
                </a:moveTo>
                <a:lnTo>
                  <a:pt x="0" y="0"/>
                </a:lnTo>
                <a:lnTo>
                  <a:pt x="0" y="336156"/>
                </a:lnTo>
                <a:lnTo>
                  <a:pt x="2319832" y="336156"/>
                </a:lnTo>
                <a:lnTo>
                  <a:pt x="2319832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object 23">
            <a:extLst>
              <a:ext uri="{FF2B5EF4-FFF2-40B4-BE49-F238E27FC236}">
                <a16:creationId xmlns:a16="http://schemas.microsoft.com/office/drawing/2014/main" id="{7121B258-39E4-AE49-BE6C-43992E8FC3A0}"/>
              </a:ext>
            </a:extLst>
          </p:cNvPr>
          <p:cNvSpPr/>
          <p:nvPr/>
        </p:nvSpPr>
        <p:spPr>
          <a:xfrm>
            <a:off x="2997377" y="2007019"/>
            <a:ext cx="2762885" cy="336550"/>
          </a:xfrm>
          <a:custGeom>
            <a:avLst/>
            <a:gdLst/>
            <a:ahLst/>
            <a:cxnLst/>
            <a:rect l="l" t="t" r="r" b="b"/>
            <a:pathLst>
              <a:path w="2762885" h="336550">
                <a:moveTo>
                  <a:pt x="2762630" y="0"/>
                </a:moveTo>
                <a:lnTo>
                  <a:pt x="0" y="0"/>
                </a:lnTo>
                <a:lnTo>
                  <a:pt x="0" y="336156"/>
                </a:lnTo>
                <a:lnTo>
                  <a:pt x="2762630" y="336156"/>
                </a:lnTo>
                <a:lnTo>
                  <a:pt x="2762630" y="0"/>
                </a:lnTo>
                <a:close/>
              </a:path>
            </a:pathLst>
          </a:custGeom>
          <a:solidFill>
            <a:srgbClr val="F3BF4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6" name="object 24">
            <a:extLst>
              <a:ext uri="{FF2B5EF4-FFF2-40B4-BE49-F238E27FC236}">
                <a16:creationId xmlns:a16="http://schemas.microsoft.com/office/drawing/2014/main" id="{D56EBB82-7040-CC47-B004-22D84A04E182}"/>
              </a:ext>
            </a:extLst>
          </p:cNvPr>
          <p:cNvSpPr/>
          <p:nvPr/>
        </p:nvSpPr>
        <p:spPr>
          <a:xfrm>
            <a:off x="6437553" y="2007019"/>
            <a:ext cx="2758440" cy="336550"/>
          </a:xfrm>
          <a:custGeom>
            <a:avLst/>
            <a:gdLst/>
            <a:ahLst/>
            <a:cxnLst/>
            <a:rect l="l" t="t" r="r" b="b"/>
            <a:pathLst>
              <a:path w="2758440" h="336550">
                <a:moveTo>
                  <a:pt x="2758274" y="0"/>
                </a:moveTo>
                <a:lnTo>
                  <a:pt x="0" y="0"/>
                </a:lnTo>
                <a:lnTo>
                  <a:pt x="0" y="336156"/>
                </a:lnTo>
                <a:lnTo>
                  <a:pt x="2758274" y="336156"/>
                </a:lnTo>
                <a:lnTo>
                  <a:pt x="2758274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27" name="object 25">
            <a:extLst>
              <a:ext uri="{FF2B5EF4-FFF2-40B4-BE49-F238E27FC236}">
                <a16:creationId xmlns:a16="http://schemas.microsoft.com/office/drawing/2014/main" id="{3B18A287-4982-6D49-AC83-68B2840C3303}"/>
              </a:ext>
            </a:extLst>
          </p:cNvPr>
          <p:cNvGrpSpPr/>
          <p:nvPr/>
        </p:nvGrpSpPr>
        <p:grpSpPr>
          <a:xfrm>
            <a:off x="8486168" y="2007019"/>
            <a:ext cx="2097405" cy="1332230"/>
            <a:chOff x="8486168" y="2007019"/>
            <a:chExt cx="2097405" cy="1332230"/>
          </a:xfrm>
        </p:grpSpPr>
        <p:sp>
          <p:nvSpPr>
            <p:cNvPr id="28" name="object 26">
              <a:extLst>
                <a:ext uri="{FF2B5EF4-FFF2-40B4-BE49-F238E27FC236}">
                  <a16:creationId xmlns:a16="http://schemas.microsoft.com/office/drawing/2014/main" id="{DBFC91B7-26EB-0742-8C12-134E74256FDF}"/>
                </a:ext>
              </a:extLst>
            </p:cNvPr>
            <p:cNvSpPr/>
            <p:nvPr/>
          </p:nvSpPr>
          <p:spPr>
            <a:xfrm>
              <a:off x="9366529" y="2007019"/>
              <a:ext cx="336550" cy="336550"/>
            </a:xfrm>
            <a:custGeom>
              <a:avLst/>
              <a:gdLst/>
              <a:ahLst/>
              <a:cxnLst/>
              <a:rect l="l" t="t" r="r" b="b"/>
              <a:pathLst>
                <a:path w="336550" h="336550">
                  <a:moveTo>
                    <a:pt x="168071" y="0"/>
                  </a:moveTo>
                  <a:lnTo>
                    <a:pt x="123391" y="6004"/>
                  </a:lnTo>
                  <a:lnTo>
                    <a:pt x="83242" y="22949"/>
                  </a:lnTo>
                  <a:lnTo>
                    <a:pt x="49226" y="49233"/>
                  </a:lnTo>
                  <a:lnTo>
                    <a:pt x="22946" y="83251"/>
                  </a:lnTo>
                  <a:lnTo>
                    <a:pt x="6003" y="123403"/>
                  </a:lnTo>
                  <a:lnTo>
                    <a:pt x="0" y="168084"/>
                  </a:lnTo>
                  <a:lnTo>
                    <a:pt x="6003" y="212760"/>
                  </a:lnTo>
                  <a:lnTo>
                    <a:pt x="22946" y="252908"/>
                  </a:lnTo>
                  <a:lnTo>
                    <a:pt x="49226" y="286924"/>
                  </a:lnTo>
                  <a:lnTo>
                    <a:pt x="83242" y="313206"/>
                  </a:lnTo>
                  <a:lnTo>
                    <a:pt x="123391" y="330151"/>
                  </a:lnTo>
                  <a:lnTo>
                    <a:pt x="168071" y="336156"/>
                  </a:lnTo>
                  <a:lnTo>
                    <a:pt x="212752" y="330151"/>
                  </a:lnTo>
                  <a:lnTo>
                    <a:pt x="252901" y="313206"/>
                  </a:lnTo>
                  <a:lnTo>
                    <a:pt x="286916" y="286924"/>
                  </a:lnTo>
                  <a:lnTo>
                    <a:pt x="313197" y="252908"/>
                  </a:lnTo>
                  <a:lnTo>
                    <a:pt x="330139" y="212760"/>
                  </a:lnTo>
                  <a:lnTo>
                    <a:pt x="336143" y="168084"/>
                  </a:lnTo>
                  <a:lnTo>
                    <a:pt x="330139" y="123403"/>
                  </a:lnTo>
                  <a:lnTo>
                    <a:pt x="313197" y="83251"/>
                  </a:lnTo>
                  <a:lnTo>
                    <a:pt x="286916" y="49233"/>
                  </a:lnTo>
                  <a:lnTo>
                    <a:pt x="252901" y="22949"/>
                  </a:lnTo>
                  <a:lnTo>
                    <a:pt x="212752" y="6004"/>
                  </a:lnTo>
                  <a:lnTo>
                    <a:pt x="168071" y="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" name="object 27">
              <a:extLst>
                <a:ext uri="{FF2B5EF4-FFF2-40B4-BE49-F238E27FC236}">
                  <a16:creationId xmlns:a16="http://schemas.microsoft.com/office/drawing/2014/main" id="{6B4A2BC7-3DBB-DD42-BD38-B51E6D5FA62D}"/>
                </a:ext>
              </a:extLst>
            </p:cNvPr>
            <p:cNvSpPr/>
            <p:nvPr/>
          </p:nvSpPr>
          <p:spPr>
            <a:xfrm>
              <a:off x="9534599" y="2175099"/>
              <a:ext cx="0" cy="631190"/>
            </a:xfrm>
            <a:custGeom>
              <a:avLst/>
              <a:gdLst/>
              <a:ahLst/>
              <a:cxnLst/>
              <a:rect l="l" t="t" r="r" b="b"/>
              <a:pathLst>
                <a:path h="631189">
                  <a:moveTo>
                    <a:pt x="0" y="630682"/>
                  </a:moveTo>
                  <a:lnTo>
                    <a:pt x="0" y="0"/>
                  </a:lnTo>
                </a:path>
              </a:pathLst>
            </a:custGeom>
            <a:ln w="31750">
              <a:solidFill>
                <a:srgbClr val="B0AAA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" name="object 28">
              <a:extLst>
                <a:ext uri="{FF2B5EF4-FFF2-40B4-BE49-F238E27FC236}">
                  <a16:creationId xmlns:a16="http://schemas.microsoft.com/office/drawing/2014/main" id="{C42A753B-E487-154D-83F5-25D7EAC8714B}"/>
                </a:ext>
              </a:extLst>
            </p:cNvPr>
            <p:cNvSpPr/>
            <p:nvPr/>
          </p:nvSpPr>
          <p:spPr>
            <a:xfrm>
              <a:off x="8516451" y="2792855"/>
              <a:ext cx="2036445" cy="515620"/>
            </a:xfrm>
            <a:custGeom>
              <a:avLst/>
              <a:gdLst/>
              <a:ahLst/>
              <a:cxnLst/>
              <a:rect l="l" t="t" r="r" b="b"/>
              <a:pathLst>
                <a:path w="2036445" h="515620">
                  <a:moveTo>
                    <a:pt x="2036292" y="257759"/>
                  </a:moveTo>
                  <a:lnTo>
                    <a:pt x="2032139" y="211427"/>
                  </a:lnTo>
                  <a:lnTo>
                    <a:pt x="2020166" y="167819"/>
                  </a:lnTo>
                  <a:lnTo>
                    <a:pt x="2001100" y="127664"/>
                  </a:lnTo>
                  <a:lnTo>
                    <a:pt x="1975670" y="91689"/>
                  </a:lnTo>
                  <a:lnTo>
                    <a:pt x="1944603" y="60622"/>
                  </a:lnTo>
                  <a:lnTo>
                    <a:pt x="1908628" y="35192"/>
                  </a:lnTo>
                  <a:lnTo>
                    <a:pt x="1868473" y="16126"/>
                  </a:lnTo>
                  <a:lnTo>
                    <a:pt x="1824865" y="4152"/>
                  </a:lnTo>
                  <a:lnTo>
                    <a:pt x="1778533" y="0"/>
                  </a:lnTo>
                  <a:lnTo>
                    <a:pt x="257759" y="0"/>
                  </a:lnTo>
                  <a:lnTo>
                    <a:pt x="211427" y="4152"/>
                  </a:lnTo>
                  <a:lnTo>
                    <a:pt x="167819" y="16126"/>
                  </a:lnTo>
                  <a:lnTo>
                    <a:pt x="127664" y="35192"/>
                  </a:lnTo>
                  <a:lnTo>
                    <a:pt x="91689" y="60622"/>
                  </a:lnTo>
                  <a:lnTo>
                    <a:pt x="60622" y="91689"/>
                  </a:lnTo>
                  <a:lnTo>
                    <a:pt x="35192" y="127664"/>
                  </a:lnTo>
                  <a:lnTo>
                    <a:pt x="16126" y="167819"/>
                  </a:lnTo>
                  <a:lnTo>
                    <a:pt x="4152" y="211427"/>
                  </a:lnTo>
                  <a:lnTo>
                    <a:pt x="0" y="257759"/>
                  </a:lnTo>
                  <a:lnTo>
                    <a:pt x="4152" y="304091"/>
                  </a:lnTo>
                  <a:lnTo>
                    <a:pt x="16126" y="347698"/>
                  </a:lnTo>
                  <a:lnTo>
                    <a:pt x="35192" y="387854"/>
                  </a:lnTo>
                  <a:lnTo>
                    <a:pt x="60622" y="423829"/>
                  </a:lnTo>
                  <a:lnTo>
                    <a:pt x="91689" y="454895"/>
                  </a:lnTo>
                  <a:lnTo>
                    <a:pt x="127664" y="480326"/>
                  </a:lnTo>
                  <a:lnTo>
                    <a:pt x="167819" y="499392"/>
                  </a:lnTo>
                  <a:lnTo>
                    <a:pt x="211427" y="511365"/>
                  </a:lnTo>
                  <a:lnTo>
                    <a:pt x="257759" y="515518"/>
                  </a:lnTo>
                  <a:lnTo>
                    <a:pt x="1778533" y="515518"/>
                  </a:lnTo>
                  <a:lnTo>
                    <a:pt x="1824865" y="511365"/>
                  </a:lnTo>
                  <a:lnTo>
                    <a:pt x="1868473" y="499392"/>
                  </a:lnTo>
                  <a:lnTo>
                    <a:pt x="1908628" y="480326"/>
                  </a:lnTo>
                  <a:lnTo>
                    <a:pt x="1944603" y="454895"/>
                  </a:lnTo>
                  <a:lnTo>
                    <a:pt x="1975670" y="423829"/>
                  </a:lnTo>
                  <a:lnTo>
                    <a:pt x="2001100" y="387854"/>
                  </a:lnTo>
                  <a:lnTo>
                    <a:pt x="2020166" y="347698"/>
                  </a:lnTo>
                  <a:lnTo>
                    <a:pt x="2032139" y="304091"/>
                  </a:lnTo>
                  <a:lnTo>
                    <a:pt x="2036292" y="257759"/>
                  </a:lnTo>
                  <a:close/>
                </a:path>
              </a:pathLst>
            </a:custGeom>
            <a:ln w="60566">
              <a:solidFill>
                <a:srgbClr val="B0AAA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1" name="object 29">
            <a:extLst>
              <a:ext uri="{FF2B5EF4-FFF2-40B4-BE49-F238E27FC236}">
                <a16:creationId xmlns:a16="http://schemas.microsoft.com/office/drawing/2014/main" id="{24D361C0-E1C9-BE49-96DE-C66A2607003F}"/>
              </a:ext>
            </a:extLst>
          </p:cNvPr>
          <p:cNvGrpSpPr/>
          <p:nvPr/>
        </p:nvGrpSpPr>
        <p:grpSpPr>
          <a:xfrm>
            <a:off x="5048164" y="2006997"/>
            <a:ext cx="2097405" cy="1357630"/>
            <a:chOff x="5048164" y="2006997"/>
            <a:chExt cx="2097405" cy="1357630"/>
          </a:xfrm>
        </p:grpSpPr>
        <p:sp>
          <p:nvSpPr>
            <p:cNvPr id="32" name="object 30">
              <a:extLst>
                <a:ext uri="{FF2B5EF4-FFF2-40B4-BE49-F238E27FC236}">
                  <a16:creationId xmlns:a16="http://schemas.microsoft.com/office/drawing/2014/main" id="{8B6748FE-9376-6847-8E3F-43701E600FF7}"/>
                </a:ext>
              </a:extLst>
            </p:cNvPr>
            <p:cNvSpPr/>
            <p:nvPr/>
          </p:nvSpPr>
          <p:spPr>
            <a:xfrm>
              <a:off x="5928527" y="2006997"/>
              <a:ext cx="336550" cy="336550"/>
            </a:xfrm>
            <a:custGeom>
              <a:avLst/>
              <a:gdLst/>
              <a:ahLst/>
              <a:cxnLst/>
              <a:rect l="l" t="t" r="r" b="b"/>
              <a:pathLst>
                <a:path w="336550" h="336550">
                  <a:moveTo>
                    <a:pt x="168071" y="0"/>
                  </a:moveTo>
                  <a:lnTo>
                    <a:pt x="123391" y="6004"/>
                  </a:lnTo>
                  <a:lnTo>
                    <a:pt x="83242" y="22949"/>
                  </a:lnTo>
                  <a:lnTo>
                    <a:pt x="49226" y="49231"/>
                  </a:lnTo>
                  <a:lnTo>
                    <a:pt x="22946" y="83248"/>
                  </a:lnTo>
                  <a:lnTo>
                    <a:pt x="6003" y="123395"/>
                  </a:lnTo>
                  <a:lnTo>
                    <a:pt x="0" y="168071"/>
                  </a:lnTo>
                  <a:lnTo>
                    <a:pt x="6003" y="212753"/>
                  </a:lnTo>
                  <a:lnTo>
                    <a:pt x="22946" y="252904"/>
                  </a:lnTo>
                  <a:lnTo>
                    <a:pt x="49226" y="286923"/>
                  </a:lnTo>
                  <a:lnTo>
                    <a:pt x="83242" y="313206"/>
                  </a:lnTo>
                  <a:lnTo>
                    <a:pt x="123391" y="330151"/>
                  </a:lnTo>
                  <a:lnTo>
                    <a:pt x="168071" y="336156"/>
                  </a:lnTo>
                  <a:lnTo>
                    <a:pt x="212752" y="330151"/>
                  </a:lnTo>
                  <a:lnTo>
                    <a:pt x="252901" y="313206"/>
                  </a:lnTo>
                  <a:lnTo>
                    <a:pt x="286916" y="286923"/>
                  </a:lnTo>
                  <a:lnTo>
                    <a:pt x="313197" y="252904"/>
                  </a:lnTo>
                  <a:lnTo>
                    <a:pt x="330139" y="212753"/>
                  </a:lnTo>
                  <a:lnTo>
                    <a:pt x="336143" y="168071"/>
                  </a:lnTo>
                  <a:lnTo>
                    <a:pt x="330139" y="123395"/>
                  </a:lnTo>
                  <a:lnTo>
                    <a:pt x="313197" y="83248"/>
                  </a:lnTo>
                  <a:lnTo>
                    <a:pt x="286916" y="49231"/>
                  </a:lnTo>
                  <a:lnTo>
                    <a:pt x="252901" y="22949"/>
                  </a:lnTo>
                  <a:lnTo>
                    <a:pt x="212752" y="6004"/>
                  </a:lnTo>
                  <a:lnTo>
                    <a:pt x="168071" y="0"/>
                  </a:lnTo>
                  <a:close/>
                </a:path>
              </a:pathLst>
            </a:custGeom>
            <a:solidFill>
              <a:srgbClr val="F3BF4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31">
              <a:extLst>
                <a:ext uri="{FF2B5EF4-FFF2-40B4-BE49-F238E27FC236}">
                  <a16:creationId xmlns:a16="http://schemas.microsoft.com/office/drawing/2014/main" id="{53D9D123-6A58-D348-9563-37A3E3963C11}"/>
                </a:ext>
              </a:extLst>
            </p:cNvPr>
            <p:cNvSpPr/>
            <p:nvPr/>
          </p:nvSpPr>
          <p:spPr>
            <a:xfrm>
              <a:off x="6096599" y="2175075"/>
              <a:ext cx="0" cy="631190"/>
            </a:xfrm>
            <a:custGeom>
              <a:avLst/>
              <a:gdLst/>
              <a:ahLst/>
              <a:cxnLst/>
              <a:rect l="l" t="t" r="r" b="b"/>
              <a:pathLst>
                <a:path h="631189">
                  <a:moveTo>
                    <a:pt x="0" y="630681"/>
                  </a:moveTo>
                  <a:lnTo>
                    <a:pt x="0" y="0"/>
                  </a:lnTo>
                </a:path>
              </a:pathLst>
            </a:custGeom>
            <a:ln w="31750">
              <a:solidFill>
                <a:srgbClr val="F3BF4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" name="object 32">
              <a:extLst>
                <a:ext uri="{FF2B5EF4-FFF2-40B4-BE49-F238E27FC236}">
                  <a16:creationId xmlns:a16="http://schemas.microsoft.com/office/drawing/2014/main" id="{3F329D71-7E23-D648-96AD-D21FCFD75007}"/>
                </a:ext>
              </a:extLst>
            </p:cNvPr>
            <p:cNvSpPr/>
            <p:nvPr/>
          </p:nvSpPr>
          <p:spPr>
            <a:xfrm>
              <a:off x="5078447" y="2818255"/>
              <a:ext cx="2036445" cy="515620"/>
            </a:xfrm>
            <a:custGeom>
              <a:avLst/>
              <a:gdLst/>
              <a:ahLst/>
              <a:cxnLst/>
              <a:rect l="l" t="t" r="r" b="b"/>
              <a:pathLst>
                <a:path w="2036445" h="515620">
                  <a:moveTo>
                    <a:pt x="2036292" y="257759"/>
                  </a:moveTo>
                  <a:lnTo>
                    <a:pt x="2032139" y="304091"/>
                  </a:lnTo>
                  <a:lnTo>
                    <a:pt x="2020166" y="347698"/>
                  </a:lnTo>
                  <a:lnTo>
                    <a:pt x="2001100" y="387854"/>
                  </a:lnTo>
                  <a:lnTo>
                    <a:pt x="1975670" y="423829"/>
                  </a:lnTo>
                  <a:lnTo>
                    <a:pt x="1944603" y="454895"/>
                  </a:lnTo>
                  <a:lnTo>
                    <a:pt x="1908628" y="480326"/>
                  </a:lnTo>
                  <a:lnTo>
                    <a:pt x="1868473" y="499392"/>
                  </a:lnTo>
                  <a:lnTo>
                    <a:pt x="1824865" y="511365"/>
                  </a:lnTo>
                  <a:lnTo>
                    <a:pt x="1778533" y="515518"/>
                  </a:lnTo>
                  <a:lnTo>
                    <a:pt x="257759" y="515518"/>
                  </a:lnTo>
                  <a:lnTo>
                    <a:pt x="211427" y="511365"/>
                  </a:lnTo>
                  <a:lnTo>
                    <a:pt x="167819" y="499392"/>
                  </a:lnTo>
                  <a:lnTo>
                    <a:pt x="127664" y="480326"/>
                  </a:lnTo>
                  <a:lnTo>
                    <a:pt x="91689" y="454895"/>
                  </a:lnTo>
                  <a:lnTo>
                    <a:pt x="60622" y="423829"/>
                  </a:lnTo>
                  <a:lnTo>
                    <a:pt x="35192" y="387854"/>
                  </a:lnTo>
                  <a:lnTo>
                    <a:pt x="16126" y="347698"/>
                  </a:lnTo>
                  <a:lnTo>
                    <a:pt x="4152" y="304091"/>
                  </a:lnTo>
                  <a:lnTo>
                    <a:pt x="0" y="257759"/>
                  </a:lnTo>
                  <a:lnTo>
                    <a:pt x="4152" y="211427"/>
                  </a:lnTo>
                  <a:lnTo>
                    <a:pt x="16126" y="167819"/>
                  </a:lnTo>
                  <a:lnTo>
                    <a:pt x="35192" y="127664"/>
                  </a:lnTo>
                  <a:lnTo>
                    <a:pt x="60622" y="91689"/>
                  </a:lnTo>
                  <a:lnTo>
                    <a:pt x="91689" y="60622"/>
                  </a:lnTo>
                  <a:lnTo>
                    <a:pt x="127664" y="35192"/>
                  </a:lnTo>
                  <a:lnTo>
                    <a:pt x="167819" y="16126"/>
                  </a:lnTo>
                  <a:lnTo>
                    <a:pt x="211427" y="4152"/>
                  </a:lnTo>
                  <a:lnTo>
                    <a:pt x="257759" y="0"/>
                  </a:lnTo>
                  <a:lnTo>
                    <a:pt x="1778533" y="0"/>
                  </a:lnTo>
                  <a:lnTo>
                    <a:pt x="1824865" y="4152"/>
                  </a:lnTo>
                  <a:lnTo>
                    <a:pt x="1868473" y="16126"/>
                  </a:lnTo>
                  <a:lnTo>
                    <a:pt x="1908628" y="35192"/>
                  </a:lnTo>
                  <a:lnTo>
                    <a:pt x="1944603" y="60622"/>
                  </a:lnTo>
                  <a:lnTo>
                    <a:pt x="1975670" y="91689"/>
                  </a:lnTo>
                  <a:lnTo>
                    <a:pt x="2001100" y="127664"/>
                  </a:lnTo>
                  <a:lnTo>
                    <a:pt x="2020166" y="167819"/>
                  </a:lnTo>
                  <a:lnTo>
                    <a:pt x="2032139" y="211427"/>
                  </a:lnTo>
                  <a:lnTo>
                    <a:pt x="2036292" y="257759"/>
                  </a:lnTo>
                  <a:close/>
                </a:path>
              </a:pathLst>
            </a:custGeom>
            <a:ln w="60566">
              <a:solidFill>
                <a:srgbClr val="F3BF4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5" name="object 33">
            <a:extLst>
              <a:ext uri="{FF2B5EF4-FFF2-40B4-BE49-F238E27FC236}">
                <a16:creationId xmlns:a16="http://schemas.microsoft.com/office/drawing/2014/main" id="{85462217-A0D2-9645-AFDC-DFCBD6EB61D6}"/>
              </a:ext>
            </a:extLst>
          </p:cNvPr>
          <p:cNvGrpSpPr/>
          <p:nvPr/>
        </p:nvGrpSpPr>
        <p:grpSpPr>
          <a:xfrm>
            <a:off x="1610160" y="2007019"/>
            <a:ext cx="2097405" cy="1332230"/>
            <a:chOff x="1610160" y="2007019"/>
            <a:chExt cx="2097405" cy="1332230"/>
          </a:xfrm>
        </p:grpSpPr>
        <p:sp>
          <p:nvSpPr>
            <p:cNvPr id="36" name="object 34">
              <a:extLst>
                <a:ext uri="{FF2B5EF4-FFF2-40B4-BE49-F238E27FC236}">
                  <a16:creationId xmlns:a16="http://schemas.microsoft.com/office/drawing/2014/main" id="{8D71A257-BD1B-2F44-BA39-F80A5D0DAB73}"/>
                </a:ext>
              </a:extLst>
            </p:cNvPr>
            <p:cNvSpPr/>
            <p:nvPr/>
          </p:nvSpPr>
          <p:spPr>
            <a:xfrm>
              <a:off x="2490528" y="2007019"/>
              <a:ext cx="336550" cy="336550"/>
            </a:xfrm>
            <a:custGeom>
              <a:avLst/>
              <a:gdLst/>
              <a:ahLst/>
              <a:cxnLst/>
              <a:rect l="l" t="t" r="r" b="b"/>
              <a:pathLst>
                <a:path w="336550" h="336550">
                  <a:moveTo>
                    <a:pt x="168071" y="0"/>
                  </a:moveTo>
                  <a:lnTo>
                    <a:pt x="123391" y="6004"/>
                  </a:lnTo>
                  <a:lnTo>
                    <a:pt x="83242" y="22949"/>
                  </a:lnTo>
                  <a:lnTo>
                    <a:pt x="49226" y="49233"/>
                  </a:lnTo>
                  <a:lnTo>
                    <a:pt x="22946" y="83251"/>
                  </a:lnTo>
                  <a:lnTo>
                    <a:pt x="6003" y="123403"/>
                  </a:lnTo>
                  <a:lnTo>
                    <a:pt x="0" y="168084"/>
                  </a:lnTo>
                  <a:lnTo>
                    <a:pt x="6003" y="212760"/>
                  </a:lnTo>
                  <a:lnTo>
                    <a:pt x="22946" y="252908"/>
                  </a:lnTo>
                  <a:lnTo>
                    <a:pt x="49226" y="286924"/>
                  </a:lnTo>
                  <a:lnTo>
                    <a:pt x="83242" y="313206"/>
                  </a:lnTo>
                  <a:lnTo>
                    <a:pt x="123391" y="330151"/>
                  </a:lnTo>
                  <a:lnTo>
                    <a:pt x="168071" y="336156"/>
                  </a:lnTo>
                  <a:lnTo>
                    <a:pt x="212752" y="330151"/>
                  </a:lnTo>
                  <a:lnTo>
                    <a:pt x="252901" y="313206"/>
                  </a:lnTo>
                  <a:lnTo>
                    <a:pt x="286916" y="286924"/>
                  </a:lnTo>
                  <a:lnTo>
                    <a:pt x="313197" y="252908"/>
                  </a:lnTo>
                  <a:lnTo>
                    <a:pt x="330139" y="212760"/>
                  </a:lnTo>
                  <a:lnTo>
                    <a:pt x="336143" y="168084"/>
                  </a:lnTo>
                  <a:lnTo>
                    <a:pt x="330139" y="123403"/>
                  </a:lnTo>
                  <a:lnTo>
                    <a:pt x="313197" y="83251"/>
                  </a:lnTo>
                  <a:lnTo>
                    <a:pt x="286916" y="49233"/>
                  </a:lnTo>
                  <a:lnTo>
                    <a:pt x="252901" y="22949"/>
                  </a:lnTo>
                  <a:lnTo>
                    <a:pt x="212752" y="6004"/>
                  </a:lnTo>
                  <a:lnTo>
                    <a:pt x="168071" y="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object 35">
              <a:extLst>
                <a:ext uri="{FF2B5EF4-FFF2-40B4-BE49-F238E27FC236}">
                  <a16:creationId xmlns:a16="http://schemas.microsoft.com/office/drawing/2014/main" id="{03684822-9472-1945-B6C6-09159D5CC77B}"/>
                </a:ext>
              </a:extLst>
            </p:cNvPr>
            <p:cNvSpPr/>
            <p:nvPr/>
          </p:nvSpPr>
          <p:spPr>
            <a:xfrm>
              <a:off x="2658600" y="2175099"/>
              <a:ext cx="0" cy="631190"/>
            </a:xfrm>
            <a:custGeom>
              <a:avLst/>
              <a:gdLst/>
              <a:ahLst/>
              <a:cxnLst/>
              <a:rect l="l" t="t" r="r" b="b"/>
              <a:pathLst>
                <a:path h="631189">
                  <a:moveTo>
                    <a:pt x="0" y="630682"/>
                  </a:moveTo>
                  <a:lnTo>
                    <a:pt x="0" y="0"/>
                  </a:lnTo>
                </a:path>
              </a:pathLst>
            </a:custGeom>
            <a:ln w="31750">
              <a:solidFill>
                <a:srgbClr val="B0AAA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" name="object 36">
              <a:extLst>
                <a:ext uri="{FF2B5EF4-FFF2-40B4-BE49-F238E27FC236}">
                  <a16:creationId xmlns:a16="http://schemas.microsoft.com/office/drawing/2014/main" id="{1F179715-177E-F34F-AA4E-DAA764921EB2}"/>
                </a:ext>
              </a:extLst>
            </p:cNvPr>
            <p:cNvSpPr/>
            <p:nvPr/>
          </p:nvSpPr>
          <p:spPr>
            <a:xfrm>
              <a:off x="1640443" y="2792855"/>
              <a:ext cx="2036445" cy="515620"/>
            </a:xfrm>
            <a:custGeom>
              <a:avLst/>
              <a:gdLst/>
              <a:ahLst/>
              <a:cxnLst/>
              <a:rect l="l" t="t" r="r" b="b"/>
              <a:pathLst>
                <a:path w="2036445" h="515620">
                  <a:moveTo>
                    <a:pt x="2036292" y="257759"/>
                  </a:moveTo>
                  <a:lnTo>
                    <a:pt x="2032139" y="211427"/>
                  </a:lnTo>
                  <a:lnTo>
                    <a:pt x="2020166" y="167819"/>
                  </a:lnTo>
                  <a:lnTo>
                    <a:pt x="2001100" y="127664"/>
                  </a:lnTo>
                  <a:lnTo>
                    <a:pt x="1975670" y="91689"/>
                  </a:lnTo>
                  <a:lnTo>
                    <a:pt x="1944603" y="60622"/>
                  </a:lnTo>
                  <a:lnTo>
                    <a:pt x="1908628" y="35192"/>
                  </a:lnTo>
                  <a:lnTo>
                    <a:pt x="1868473" y="16126"/>
                  </a:lnTo>
                  <a:lnTo>
                    <a:pt x="1824865" y="4152"/>
                  </a:lnTo>
                  <a:lnTo>
                    <a:pt x="1778533" y="0"/>
                  </a:lnTo>
                  <a:lnTo>
                    <a:pt x="257759" y="0"/>
                  </a:lnTo>
                  <a:lnTo>
                    <a:pt x="211427" y="4152"/>
                  </a:lnTo>
                  <a:lnTo>
                    <a:pt x="167819" y="16126"/>
                  </a:lnTo>
                  <a:lnTo>
                    <a:pt x="127664" y="35192"/>
                  </a:lnTo>
                  <a:lnTo>
                    <a:pt x="91689" y="60622"/>
                  </a:lnTo>
                  <a:lnTo>
                    <a:pt x="60622" y="91689"/>
                  </a:lnTo>
                  <a:lnTo>
                    <a:pt x="35192" y="127664"/>
                  </a:lnTo>
                  <a:lnTo>
                    <a:pt x="16126" y="167819"/>
                  </a:lnTo>
                  <a:lnTo>
                    <a:pt x="4152" y="211427"/>
                  </a:lnTo>
                  <a:lnTo>
                    <a:pt x="0" y="257759"/>
                  </a:lnTo>
                  <a:lnTo>
                    <a:pt x="4152" y="304091"/>
                  </a:lnTo>
                  <a:lnTo>
                    <a:pt x="16126" y="347698"/>
                  </a:lnTo>
                  <a:lnTo>
                    <a:pt x="35192" y="387854"/>
                  </a:lnTo>
                  <a:lnTo>
                    <a:pt x="60622" y="423829"/>
                  </a:lnTo>
                  <a:lnTo>
                    <a:pt x="91689" y="454895"/>
                  </a:lnTo>
                  <a:lnTo>
                    <a:pt x="127664" y="480326"/>
                  </a:lnTo>
                  <a:lnTo>
                    <a:pt x="167819" y="499392"/>
                  </a:lnTo>
                  <a:lnTo>
                    <a:pt x="211427" y="511365"/>
                  </a:lnTo>
                  <a:lnTo>
                    <a:pt x="257759" y="515518"/>
                  </a:lnTo>
                  <a:lnTo>
                    <a:pt x="1778533" y="515518"/>
                  </a:lnTo>
                  <a:lnTo>
                    <a:pt x="1824865" y="511365"/>
                  </a:lnTo>
                  <a:lnTo>
                    <a:pt x="1868473" y="499392"/>
                  </a:lnTo>
                  <a:lnTo>
                    <a:pt x="1908628" y="480326"/>
                  </a:lnTo>
                  <a:lnTo>
                    <a:pt x="1944603" y="454895"/>
                  </a:lnTo>
                  <a:lnTo>
                    <a:pt x="1975670" y="423829"/>
                  </a:lnTo>
                  <a:lnTo>
                    <a:pt x="2001100" y="387854"/>
                  </a:lnTo>
                  <a:lnTo>
                    <a:pt x="2020166" y="347698"/>
                  </a:lnTo>
                  <a:lnTo>
                    <a:pt x="2032139" y="304091"/>
                  </a:lnTo>
                  <a:lnTo>
                    <a:pt x="2036292" y="257759"/>
                  </a:lnTo>
                  <a:close/>
                </a:path>
              </a:pathLst>
            </a:custGeom>
            <a:ln w="60566">
              <a:solidFill>
                <a:srgbClr val="B0AAA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9" name="object 37">
            <a:extLst>
              <a:ext uri="{FF2B5EF4-FFF2-40B4-BE49-F238E27FC236}">
                <a16:creationId xmlns:a16="http://schemas.microsoft.com/office/drawing/2014/main" id="{7EB9E2A2-6C1B-E243-BA62-EC541E5943CC}"/>
              </a:ext>
            </a:extLst>
          </p:cNvPr>
          <p:cNvSpPr/>
          <p:nvPr/>
        </p:nvSpPr>
        <p:spPr>
          <a:xfrm>
            <a:off x="1799996" y="3556000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38">
            <a:extLst>
              <a:ext uri="{FF2B5EF4-FFF2-40B4-BE49-F238E27FC236}">
                <a16:creationId xmlns:a16="http://schemas.microsoft.com/office/drawing/2014/main" id="{1FE343E7-5B74-1646-9804-FC7BB6E30EBE}"/>
              </a:ext>
            </a:extLst>
          </p:cNvPr>
          <p:cNvSpPr/>
          <p:nvPr/>
        </p:nvSpPr>
        <p:spPr>
          <a:xfrm>
            <a:off x="1799996" y="4105173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39">
            <a:extLst>
              <a:ext uri="{FF2B5EF4-FFF2-40B4-BE49-F238E27FC236}">
                <a16:creationId xmlns:a16="http://schemas.microsoft.com/office/drawing/2014/main" id="{03F0B40B-3E81-D342-BFCA-83C3AB9F43CD}"/>
              </a:ext>
            </a:extLst>
          </p:cNvPr>
          <p:cNvSpPr/>
          <p:nvPr/>
        </p:nvSpPr>
        <p:spPr>
          <a:xfrm>
            <a:off x="1799996" y="465432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40">
            <a:extLst>
              <a:ext uri="{FF2B5EF4-FFF2-40B4-BE49-F238E27FC236}">
                <a16:creationId xmlns:a16="http://schemas.microsoft.com/office/drawing/2014/main" id="{4A1D3744-ED3C-8A41-BE0A-4160DD581146}"/>
              </a:ext>
            </a:extLst>
          </p:cNvPr>
          <p:cNvSpPr/>
          <p:nvPr/>
        </p:nvSpPr>
        <p:spPr>
          <a:xfrm>
            <a:off x="1799996" y="520348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799"/>
                </a:lnTo>
                <a:lnTo>
                  <a:pt x="1701355" y="431799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41">
            <a:extLst>
              <a:ext uri="{FF2B5EF4-FFF2-40B4-BE49-F238E27FC236}">
                <a16:creationId xmlns:a16="http://schemas.microsoft.com/office/drawing/2014/main" id="{C2A75793-0040-D24D-A44A-5EAFA0A4FA40}"/>
              </a:ext>
            </a:extLst>
          </p:cNvPr>
          <p:cNvSpPr/>
          <p:nvPr/>
        </p:nvSpPr>
        <p:spPr>
          <a:xfrm>
            <a:off x="5184000" y="3556000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F3BF4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42">
            <a:extLst>
              <a:ext uri="{FF2B5EF4-FFF2-40B4-BE49-F238E27FC236}">
                <a16:creationId xmlns:a16="http://schemas.microsoft.com/office/drawing/2014/main" id="{7B82647C-9B04-7949-8855-267FB2380F41}"/>
              </a:ext>
            </a:extLst>
          </p:cNvPr>
          <p:cNvSpPr/>
          <p:nvPr/>
        </p:nvSpPr>
        <p:spPr>
          <a:xfrm>
            <a:off x="8688603" y="3556000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42" y="0"/>
                </a:moveTo>
                <a:lnTo>
                  <a:pt x="0" y="0"/>
                </a:lnTo>
                <a:lnTo>
                  <a:pt x="0" y="431800"/>
                </a:lnTo>
                <a:lnTo>
                  <a:pt x="1701342" y="431800"/>
                </a:lnTo>
                <a:lnTo>
                  <a:pt x="1701342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43">
            <a:extLst>
              <a:ext uri="{FF2B5EF4-FFF2-40B4-BE49-F238E27FC236}">
                <a16:creationId xmlns:a16="http://schemas.microsoft.com/office/drawing/2014/main" id="{F431B741-2B62-C54A-82F8-4286CF024F87}"/>
              </a:ext>
            </a:extLst>
          </p:cNvPr>
          <p:cNvSpPr/>
          <p:nvPr/>
        </p:nvSpPr>
        <p:spPr>
          <a:xfrm>
            <a:off x="5184000" y="4105173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F3BF4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44">
            <a:extLst>
              <a:ext uri="{FF2B5EF4-FFF2-40B4-BE49-F238E27FC236}">
                <a16:creationId xmlns:a16="http://schemas.microsoft.com/office/drawing/2014/main" id="{490E7E68-9F5B-174D-83FE-73A4A720AE1B}"/>
              </a:ext>
            </a:extLst>
          </p:cNvPr>
          <p:cNvSpPr/>
          <p:nvPr/>
        </p:nvSpPr>
        <p:spPr>
          <a:xfrm>
            <a:off x="8688603" y="4105173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42" y="0"/>
                </a:moveTo>
                <a:lnTo>
                  <a:pt x="0" y="0"/>
                </a:lnTo>
                <a:lnTo>
                  <a:pt x="0" y="431800"/>
                </a:lnTo>
                <a:lnTo>
                  <a:pt x="1701342" y="431800"/>
                </a:lnTo>
                <a:lnTo>
                  <a:pt x="1701342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45">
            <a:extLst>
              <a:ext uri="{FF2B5EF4-FFF2-40B4-BE49-F238E27FC236}">
                <a16:creationId xmlns:a16="http://schemas.microsoft.com/office/drawing/2014/main" id="{31E26B29-F46E-C641-8E27-49FA45F25E6B}"/>
              </a:ext>
            </a:extLst>
          </p:cNvPr>
          <p:cNvSpPr/>
          <p:nvPr/>
        </p:nvSpPr>
        <p:spPr>
          <a:xfrm>
            <a:off x="5184000" y="465432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F3BF4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46">
            <a:extLst>
              <a:ext uri="{FF2B5EF4-FFF2-40B4-BE49-F238E27FC236}">
                <a16:creationId xmlns:a16="http://schemas.microsoft.com/office/drawing/2014/main" id="{C1FE6957-A147-F44A-8CC7-6A820C112D1C}"/>
              </a:ext>
            </a:extLst>
          </p:cNvPr>
          <p:cNvSpPr/>
          <p:nvPr/>
        </p:nvSpPr>
        <p:spPr>
          <a:xfrm>
            <a:off x="8688603" y="465432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42" y="0"/>
                </a:moveTo>
                <a:lnTo>
                  <a:pt x="0" y="0"/>
                </a:lnTo>
                <a:lnTo>
                  <a:pt x="0" y="431800"/>
                </a:lnTo>
                <a:lnTo>
                  <a:pt x="1701342" y="431800"/>
                </a:lnTo>
                <a:lnTo>
                  <a:pt x="1701342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47">
            <a:extLst>
              <a:ext uri="{FF2B5EF4-FFF2-40B4-BE49-F238E27FC236}">
                <a16:creationId xmlns:a16="http://schemas.microsoft.com/office/drawing/2014/main" id="{3E21620B-D98C-0D4F-A2D0-61649A666B76}"/>
              </a:ext>
            </a:extLst>
          </p:cNvPr>
          <p:cNvSpPr/>
          <p:nvPr/>
        </p:nvSpPr>
        <p:spPr>
          <a:xfrm>
            <a:off x="5184000" y="520348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799"/>
                </a:lnTo>
                <a:lnTo>
                  <a:pt x="1701355" y="431799"/>
                </a:lnTo>
                <a:lnTo>
                  <a:pt x="1701355" y="0"/>
                </a:lnTo>
                <a:close/>
              </a:path>
            </a:pathLst>
          </a:custGeom>
          <a:solidFill>
            <a:srgbClr val="F3BF4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48">
            <a:extLst>
              <a:ext uri="{FF2B5EF4-FFF2-40B4-BE49-F238E27FC236}">
                <a16:creationId xmlns:a16="http://schemas.microsoft.com/office/drawing/2014/main" id="{7B4B25F0-BE4C-AB41-B007-4AC639ABC76E}"/>
              </a:ext>
            </a:extLst>
          </p:cNvPr>
          <p:cNvSpPr/>
          <p:nvPr/>
        </p:nvSpPr>
        <p:spPr>
          <a:xfrm>
            <a:off x="8688603" y="520348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42" y="0"/>
                </a:moveTo>
                <a:lnTo>
                  <a:pt x="0" y="0"/>
                </a:lnTo>
                <a:lnTo>
                  <a:pt x="0" y="431799"/>
                </a:lnTo>
                <a:lnTo>
                  <a:pt x="1701342" y="431799"/>
                </a:lnTo>
                <a:lnTo>
                  <a:pt x="1701342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497073"/>
              </p:ext>
            </p:extLst>
          </p:nvPr>
        </p:nvGraphicFramePr>
        <p:xfrm>
          <a:off x="130983" y="2942802"/>
          <a:ext cx="9857103" cy="2576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3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7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7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9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02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49275" algn="ctr">
                        <a:lnSpc>
                          <a:spcPts val="1650"/>
                        </a:lnSpc>
                      </a:pPr>
                      <a:r>
                        <a:rPr lang="de" sz="15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lang="de" sz="15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L="1286510" algn="ctr">
                        <a:lnSpc>
                          <a:spcPts val="1650"/>
                        </a:lnSpc>
                      </a:pPr>
                      <a:r>
                        <a:rPr lang="de" sz="15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565150" algn="ctr">
                        <a:lnSpc>
                          <a:spcPct val="100000"/>
                        </a:lnSpc>
                      </a:pPr>
                      <a:r>
                        <a:rPr sz="1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81280" algn="ctr">
                        <a:lnSpc>
                          <a:spcPct val="100000"/>
                        </a:lnSpc>
                      </a:pPr>
                      <a:r>
                        <a:rPr sz="1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93495" algn="ctr">
                        <a:lnSpc>
                          <a:spcPct val="100000"/>
                        </a:lnSpc>
                      </a:pPr>
                      <a:r>
                        <a:rPr sz="1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OGV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6515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tc>
                  <a:txBody>
                    <a:bodyPr/>
                    <a:lstStyle/>
                    <a:p>
                      <a:pPr marR="8128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35.000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tc>
                  <a:txBody>
                    <a:bodyPr/>
                    <a:lstStyle/>
                    <a:p>
                      <a:pPr marL="1293495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PGV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6515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tc>
                  <a:txBody>
                    <a:bodyPr/>
                    <a:lstStyle/>
                    <a:p>
                      <a:pPr marR="8128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tc>
                  <a:txBody>
                    <a:bodyPr/>
                    <a:lstStyle/>
                    <a:p>
                      <a:pPr marL="1293495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LINIE@OGV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65150" algn="ctr">
                        <a:lnSpc>
                          <a:spcPts val="158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r>
                        <a:rPr sz="135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@</a:t>
                      </a:r>
                      <a:r>
                        <a:rPr sz="1350" b="0" i="0" spc="-2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4.000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tc>
                  <a:txBody>
                    <a:bodyPr/>
                    <a:lstStyle/>
                    <a:p>
                      <a:pPr marR="81280" algn="ctr">
                        <a:lnSpc>
                          <a:spcPts val="158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r>
                        <a:rPr sz="135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@</a:t>
                      </a:r>
                      <a:r>
                        <a:rPr sz="1350" b="0" i="0" spc="-2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6.000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tc>
                  <a:txBody>
                    <a:bodyPr/>
                    <a:lstStyle/>
                    <a:p>
                      <a:pPr marL="1293495" algn="ctr">
                        <a:lnSpc>
                          <a:spcPts val="158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r>
                        <a:rPr sz="1350" b="0" i="0" spc="-2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@</a:t>
                      </a:r>
                      <a:r>
                        <a:rPr sz="135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1" name="object 3">
            <a:extLst>
              <a:ext uri="{FF2B5EF4-FFF2-40B4-BE49-F238E27FC236}">
                <a16:creationId xmlns:a16="http://schemas.microsoft.com/office/drawing/2014/main" id="{E1CB702D-A687-7C40-BC81-896C88A60DBE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UNILEVEL KOMMISSIONEN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21F640A9-0E1C-5C4F-8BB4-0C55DB99F305}"/>
              </a:ext>
            </a:extLst>
          </p:cNvPr>
          <p:cNvSpPr/>
          <p:nvPr/>
        </p:nvSpPr>
        <p:spPr>
          <a:xfrm>
            <a:off x="0" y="5635281"/>
            <a:ext cx="12193270" cy="871855"/>
          </a:xfrm>
          <a:custGeom>
            <a:avLst/>
            <a:gdLst/>
            <a:ahLst/>
            <a:cxnLst/>
            <a:rect l="l" t="t" r="r" b="b"/>
            <a:pathLst>
              <a:path w="12193270" h="871854">
                <a:moveTo>
                  <a:pt x="0" y="871715"/>
                </a:moveTo>
                <a:lnTo>
                  <a:pt x="12193206" y="871715"/>
                </a:lnTo>
                <a:lnTo>
                  <a:pt x="12193206" y="0"/>
                </a:lnTo>
                <a:lnTo>
                  <a:pt x="0" y="0"/>
                </a:lnTo>
                <a:lnTo>
                  <a:pt x="0" y="871715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A289F508-5E28-814D-B14F-C6773AB21F63}"/>
              </a:ext>
            </a:extLst>
          </p:cNvPr>
          <p:cNvSpPr/>
          <p:nvPr/>
        </p:nvSpPr>
        <p:spPr>
          <a:xfrm>
            <a:off x="0" y="5086121"/>
            <a:ext cx="12193270" cy="117475"/>
          </a:xfrm>
          <a:custGeom>
            <a:avLst/>
            <a:gdLst/>
            <a:ahLst/>
            <a:cxnLst/>
            <a:rect l="l" t="t" r="r" b="b"/>
            <a:pathLst>
              <a:path w="12193270" h="117475">
                <a:moveTo>
                  <a:pt x="0" y="117360"/>
                </a:moveTo>
                <a:lnTo>
                  <a:pt x="12193206" y="117360"/>
                </a:lnTo>
                <a:lnTo>
                  <a:pt x="12193206" y="0"/>
                </a:lnTo>
                <a:lnTo>
                  <a:pt x="0" y="0"/>
                </a:lnTo>
                <a:lnTo>
                  <a:pt x="0" y="11736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3175C5B5-15A2-FC46-9903-1BB390B0888A}"/>
              </a:ext>
            </a:extLst>
          </p:cNvPr>
          <p:cNvSpPr/>
          <p:nvPr/>
        </p:nvSpPr>
        <p:spPr>
          <a:xfrm>
            <a:off x="0" y="4536973"/>
            <a:ext cx="12193270" cy="117475"/>
          </a:xfrm>
          <a:custGeom>
            <a:avLst/>
            <a:gdLst/>
            <a:ahLst/>
            <a:cxnLst/>
            <a:rect l="l" t="t" r="r" b="b"/>
            <a:pathLst>
              <a:path w="12193270" h="117475">
                <a:moveTo>
                  <a:pt x="0" y="117360"/>
                </a:moveTo>
                <a:lnTo>
                  <a:pt x="12193206" y="117360"/>
                </a:lnTo>
                <a:lnTo>
                  <a:pt x="12193206" y="0"/>
                </a:lnTo>
                <a:lnTo>
                  <a:pt x="0" y="0"/>
                </a:lnTo>
                <a:lnTo>
                  <a:pt x="0" y="11736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1F62CAE8-1B21-0940-983B-C89F246B5C1C}"/>
              </a:ext>
            </a:extLst>
          </p:cNvPr>
          <p:cNvSpPr/>
          <p:nvPr/>
        </p:nvSpPr>
        <p:spPr>
          <a:xfrm>
            <a:off x="0" y="3987800"/>
            <a:ext cx="12193270" cy="117475"/>
          </a:xfrm>
          <a:custGeom>
            <a:avLst/>
            <a:gdLst/>
            <a:ahLst/>
            <a:cxnLst/>
            <a:rect l="l" t="t" r="r" b="b"/>
            <a:pathLst>
              <a:path w="12193270" h="117475">
                <a:moveTo>
                  <a:pt x="0" y="117373"/>
                </a:moveTo>
                <a:lnTo>
                  <a:pt x="12193206" y="117373"/>
                </a:lnTo>
                <a:lnTo>
                  <a:pt x="12193206" y="0"/>
                </a:lnTo>
                <a:lnTo>
                  <a:pt x="0" y="0"/>
                </a:lnTo>
                <a:lnTo>
                  <a:pt x="0" y="117373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7DFB5A89-2A39-E142-8AF8-C8899D28EE6C}"/>
              </a:ext>
            </a:extLst>
          </p:cNvPr>
          <p:cNvGrpSpPr/>
          <p:nvPr/>
        </p:nvGrpSpPr>
        <p:grpSpPr>
          <a:xfrm>
            <a:off x="0" y="909002"/>
            <a:ext cx="12193270" cy="3079115"/>
            <a:chOff x="0" y="909002"/>
            <a:chExt cx="12193270" cy="3079115"/>
          </a:xfrm>
        </p:grpSpPr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B3D70B50-90A7-2347-BA2C-FA8655E220D5}"/>
                </a:ext>
              </a:extLst>
            </p:cNvPr>
            <p:cNvSpPr/>
            <p:nvPr/>
          </p:nvSpPr>
          <p:spPr>
            <a:xfrm>
              <a:off x="0" y="909002"/>
              <a:ext cx="12193270" cy="2647315"/>
            </a:xfrm>
            <a:custGeom>
              <a:avLst/>
              <a:gdLst/>
              <a:ahLst/>
              <a:cxnLst/>
              <a:rect l="l" t="t" r="r" b="b"/>
              <a:pathLst>
                <a:path w="12193270" h="2647315">
                  <a:moveTo>
                    <a:pt x="0" y="2646997"/>
                  </a:moveTo>
                  <a:lnTo>
                    <a:pt x="12193206" y="2646997"/>
                  </a:lnTo>
                  <a:lnTo>
                    <a:pt x="12193206" y="0"/>
                  </a:lnTo>
                  <a:lnTo>
                    <a:pt x="0" y="0"/>
                  </a:lnTo>
                  <a:lnTo>
                    <a:pt x="0" y="2646997"/>
                  </a:lnTo>
                  <a:close/>
                </a:path>
              </a:pathLst>
            </a:custGeom>
            <a:solidFill>
              <a:srgbClr val="F1EEE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617ACBEA-15EF-2B40-8CCA-236E2184684B}"/>
                </a:ext>
              </a:extLst>
            </p:cNvPr>
            <p:cNvSpPr/>
            <p:nvPr/>
          </p:nvSpPr>
          <p:spPr>
            <a:xfrm>
              <a:off x="0" y="3555999"/>
              <a:ext cx="12193270" cy="431800"/>
            </a:xfrm>
            <a:custGeom>
              <a:avLst/>
              <a:gdLst/>
              <a:ahLst/>
              <a:cxnLst/>
              <a:rect l="l" t="t" r="r" b="b"/>
              <a:pathLst>
                <a:path w="12193270" h="431800">
                  <a:moveTo>
                    <a:pt x="1799996" y="0"/>
                  </a:moveTo>
                  <a:lnTo>
                    <a:pt x="0" y="0"/>
                  </a:lnTo>
                  <a:lnTo>
                    <a:pt x="0" y="431800"/>
                  </a:lnTo>
                  <a:lnTo>
                    <a:pt x="1799996" y="431800"/>
                  </a:lnTo>
                  <a:lnTo>
                    <a:pt x="1799996" y="0"/>
                  </a:lnTo>
                  <a:close/>
                </a:path>
                <a:path w="12193270" h="431800">
                  <a:moveTo>
                    <a:pt x="5184000" y="0"/>
                  </a:moveTo>
                  <a:lnTo>
                    <a:pt x="3501352" y="0"/>
                  </a:lnTo>
                  <a:lnTo>
                    <a:pt x="3501352" y="431800"/>
                  </a:lnTo>
                  <a:lnTo>
                    <a:pt x="5184000" y="431800"/>
                  </a:lnTo>
                  <a:lnTo>
                    <a:pt x="5184000" y="0"/>
                  </a:lnTo>
                  <a:close/>
                </a:path>
                <a:path w="12193270" h="431800">
                  <a:moveTo>
                    <a:pt x="8688603" y="0"/>
                  </a:moveTo>
                  <a:lnTo>
                    <a:pt x="6885356" y="0"/>
                  </a:lnTo>
                  <a:lnTo>
                    <a:pt x="6885356" y="431800"/>
                  </a:lnTo>
                  <a:lnTo>
                    <a:pt x="8688603" y="431800"/>
                  </a:lnTo>
                  <a:lnTo>
                    <a:pt x="8688603" y="0"/>
                  </a:lnTo>
                  <a:close/>
                </a:path>
                <a:path w="12193270" h="431800">
                  <a:moveTo>
                    <a:pt x="12193207" y="0"/>
                  </a:moveTo>
                  <a:lnTo>
                    <a:pt x="10389946" y="0"/>
                  </a:lnTo>
                  <a:lnTo>
                    <a:pt x="10389946" y="431800"/>
                  </a:lnTo>
                  <a:lnTo>
                    <a:pt x="12193207" y="431800"/>
                  </a:lnTo>
                  <a:lnTo>
                    <a:pt x="12193207" y="0"/>
                  </a:lnTo>
                  <a:close/>
                </a:path>
              </a:pathLst>
            </a:custGeom>
            <a:solidFill>
              <a:srgbClr val="DDDBD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1" name="object 9">
            <a:extLst>
              <a:ext uri="{FF2B5EF4-FFF2-40B4-BE49-F238E27FC236}">
                <a16:creationId xmlns:a16="http://schemas.microsoft.com/office/drawing/2014/main" id="{D834A54B-9078-204F-AB4D-2F8640DC8A48}"/>
              </a:ext>
            </a:extLst>
          </p:cNvPr>
          <p:cNvSpPr/>
          <p:nvPr/>
        </p:nvSpPr>
        <p:spPr>
          <a:xfrm>
            <a:off x="0" y="4105173"/>
            <a:ext cx="1800225" cy="431800"/>
          </a:xfrm>
          <a:custGeom>
            <a:avLst/>
            <a:gdLst/>
            <a:ahLst/>
            <a:cxnLst/>
            <a:rect l="l" t="t" r="r" b="b"/>
            <a:pathLst>
              <a:path w="1800225" h="431800">
                <a:moveTo>
                  <a:pt x="0" y="431800"/>
                </a:moveTo>
                <a:lnTo>
                  <a:pt x="1799996" y="431800"/>
                </a:lnTo>
                <a:lnTo>
                  <a:pt x="1799996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1E57953D-7F05-9742-BC62-B2C3288EB342}"/>
              </a:ext>
            </a:extLst>
          </p:cNvPr>
          <p:cNvSpPr/>
          <p:nvPr/>
        </p:nvSpPr>
        <p:spPr>
          <a:xfrm>
            <a:off x="3501351" y="4105173"/>
            <a:ext cx="1682750" cy="431800"/>
          </a:xfrm>
          <a:custGeom>
            <a:avLst/>
            <a:gdLst/>
            <a:ahLst/>
            <a:cxnLst/>
            <a:rect l="l" t="t" r="r" b="b"/>
            <a:pathLst>
              <a:path w="1682750" h="431800">
                <a:moveTo>
                  <a:pt x="0" y="431800"/>
                </a:moveTo>
                <a:lnTo>
                  <a:pt x="1682648" y="431800"/>
                </a:lnTo>
                <a:lnTo>
                  <a:pt x="1682648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B398433A-331E-9E45-B297-4D6C748DE486}"/>
              </a:ext>
            </a:extLst>
          </p:cNvPr>
          <p:cNvSpPr/>
          <p:nvPr/>
        </p:nvSpPr>
        <p:spPr>
          <a:xfrm>
            <a:off x="6885355" y="4105173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800"/>
                </a:moveTo>
                <a:lnTo>
                  <a:pt x="1803247" y="431800"/>
                </a:lnTo>
                <a:lnTo>
                  <a:pt x="1803247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DD5807AA-98DF-EB43-B6EC-56794B9E5119}"/>
              </a:ext>
            </a:extLst>
          </p:cNvPr>
          <p:cNvSpPr/>
          <p:nvPr/>
        </p:nvSpPr>
        <p:spPr>
          <a:xfrm>
            <a:off x="10389946" y="4105173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800"/>
                </a:moveTo>
                <a:lnTo>
                  <a:pt x="1803260" y="431800"/>
                </a:lnTo>
                <a:lnTo>
                  <a:pt x="1803260" y="0"/>
                </a:lnTo>
                <a:lnTo>
                  <a:pt x="0" y="0"/>
                </a:lnTo>
                <a:lnTo>
                  <a:pt x="0" y="431800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8DF2873B-7320-A748-91EB-C0FDB3662689}"/>
              </a:ext>
            </a:extLst>
          </p:cNvPr>
          <p:cNvSpPr/>
          <p:nvPr/>
        </p:nvSpPr>
        <p:spPr>
          <a:xfrm>
            <a:off x="0" y="4654334"/>
            <a:ext cx="1800225" cy="431800"/>
          </a:xfrm>
          <a:custGeom>
            <a:avLst/>
            <a:gdLst/>
            <a:ahLst/>
            <a:cxnLst/>
            <a:rect l="l" t="t" r="r" b="b"/>
            <a:pathLst>
              <a:path w="1800225" h="431800">
                <a:moveTo>
                  <a:pt x="0" y="431787"/>
                </a:moveTo>
                <a:lnTo>
                  <a:pt x="1799996" y="431787"/>
                </a:lnTo>
                <a:lnTo>
                  <a:pt x="1799996" y="0"/>
                </a:lnTo>
                <a:lnTo>
                  <a:pt x="0" y="0"/>
                </a:lnTo>
                <a:lnTo>
                  <a:pt x="0" y="431787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EA8E3E83-DA40-8746-BFF8-26B0B63338AE}"/>
              </a:ext>
            </a:extLst>
          </p:cNvPr>
          <p:cNvSpPr/>
          <p:nvPr/>
        </p:nvSpPr>
        <p:spPr>
          <a:xfrm>
            <a:off x="3501351" y="4654334"/>
            <a:ext cx="1682750" cy="431800"/>
          </a:xfrm>
          <a:custGeom>
            <a:avLst/>
            <a:gdLst/>
            <a:ahLst/>
            <a:cxnLst/>
            <a:rect l="l" t="t" r="r" b="b"/>
            <a:pathLst>
              <a:path w="1682750" h="431800">
                <a:moveTo>
                  <a:pt x="0" y="431787"/>
                </a:moveTo>
                <a:lnTo>
                  <a:pt x="1682648" y="431787"/>
                </a:lnTo>
                <a:lnTo>
                  <a:pt x="1682648" y="0"/>
                </a:lnTo>
                <a:lnTo>
                  <a:pt x="0" y="0"/>
                </a:lnTo>
                <a:lnTo>
                  <a:pt x="0" y="431787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15">
            <a:extLst>
              <a:ext uri="{FF2B5EF4-FFF2-40B4-BE49-F238E27FC236}">
                <a16:creationId xmlns:a16="http://schemas.microsoft.com/office/drawing/2014/main" id="{8F8B9F98-6304-5A45-BEB1-8F68B7A671CF}"/>
              </a:ext>
            </a:extLst>
          </p:cNvPr>
          <p:cNvSpPr/>
          <p:nvPr/>
        </p:nvSpPr>
        <p:spPr>
          <a:xfrm>
            <a:off x="6885355" y="4654334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787"/>
                </a:moveTo>
                <a:lnTo>
                  <a:pt x="1803247" y="431787"/>
                </a:lnTo>
                <a:lnTo>
                  <a:pt x="1803247" y="0"/>
                </a:lnTo>
                <a:lnTo>
                  <a:pt x="0" y="0"/>
                </a:lnTo>
                <a:lnTo>
                  <a:pt x="0" y="431787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16">
            <a:extLst>
              <a:ext uri="{FF2B5EF4-FFF2-40B4-BE49-F238E27FC236}">
                <a16:creationId xmlns:a16="http://schemas.microsoft.com/office/drawing/2014/main" id="{2ABE0783-01C4-014D-92A5-6F15EE6FCF08}"/>
              </a:ext>
            </a:extLst>
          </p:cNvPr>
          <p:cNvSpPr/>
          <p:nvPr/>
        </p:nvSpPr>
        <p:spPr>
          <a:xfrm>
            <a:off x="10389946" y="4654334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787"/>
                </a:moveTo>
                <a:lnTo>
                  <a:pt x="1803260" y="431787"/>
                </a:lnTo>
                <a:lnTo>
                  <a:pt x="1803260" y="0"/>
                </a:lnTo>
                <a:lnTo>
                  <a:pt x="0" y="0"/>
                </a:lnTo>
                <a:lnTo>
                  <a:pt x="0" y="431787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7">
            <a:extLst>
              <a:ext uri="{FF2B5EF4-FFF2-40B4-BE49-F238E27FC236}">
                <a16:creationId xmlns:a16="http://schemas.microsoft.com/office/drawing/2014/main" id="{DA235638-7074-5149-89BF-15F12A2AEA6B}"/>
              </a:ext>
            </a:extLst>
          </p:cNvPr>
          <p:cNvSpPr/>
          <p:nvPr/>
        </p:nvSpPr>
        <p:spPr>
          <a:xfrm>
            <a:off x="0" y="5203481"/>
            <a:ext cx="1800225" cy="431800"/>
          </a:xfrm>
          <a:custGeom>
            <a:avLst/>
            <a:gdLst/>
            <a:ahLst/>
            <a:cxnLst/>
            <a:rect l="l" t="t" r="r" b="b"/>
            <a:pathLst>
              <a:path w="1800225" h="431800">
                <a:moveTo>
                  <a:pt x="0" y="431799"/>
                </a:moveTo>
                <a:lnTo>
                  <a:pt x="1799996" y="431799"/>
                </a:lnTo>
                <a:lnTo>
                  <a:pt x="1799996" y="0"/>
                </a:lnTo>
                <a:lnTo>
                  <a:pt x="0" y="0"/>
                </a:lnTo>
                <a:lnTo>
                  <a:pt x="0" y="431799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18">
            <a:extLst>
              <a:ext uri="{FF2B5EF4-FFF2-40B4-BE49-F238E27FC236}">
                <a16:creationId xmlns:a16="http://schemas.microsoft.com/office/drawing/2014/main" id="{D4E900CB-CE3C-E247-8097-896F3DA63BCF}"/>
              </a:ext>
            </a:extLst>
          </p:cNvPr>
          <p:cNvSpPr/>
          <p:nvPr/>
        </p:nvSpPr>
        <p:spPr>
          <a:xfrm>
            <a:off x="3501351" y="5203481"/>
            <a:ext cx="1682750" cy="431800"/>
          </a:xfrm>
          <a:custGeom>
            <a:avLst/>
            <a:gdLst/>
            <a:ahLst/>
            <a:cxnLst/>
            <a:rect l="l" t="t" r="r" b="b"/>
            <a:pathLst>
              <a:path w="1682750" h="431800">
                <a:moveTo>
                  <a:pt x="0" y="431799"/>
                </a:moveTo>
                <a:lnTo>
                  <a:pt x="1682648" y="431799"/>
                </a:lnTo>
                <a:lnTo>
                  <a:pt x="1682648" y="0"/>
                </a:lnTo>
                <a:lnTo>
                  <a:pt x="0" y="0"/>
                </a:lnTo>
                <a:lnTo>
                  <a:pt x="0" y="431799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19">
            <a:extLst>
              <a:ext uri="{FF2B5EF4-FFF2-40B4-BE49-F238E27FC236}">
                <a16:creationId xmlns:a16="http://schemas.microsoft.com/office/drawing/2014/main" id="{9BE14402-6113-394E-9848-F67D2EDD98A7}"/>
              </a:ext>
            </a:extLst>
          </p:cNvPr>
          <p:cNvSpPr/>
          <p:nvPr/>
        </p:nvSpPr>
        <p:spPr>
          <a:xfrm>
            <a:off x="6885355" y="5203481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799"/>
                </a:moveTo>
                <a:lnTo>
                  <a:pt x="1803247" y="431799"/>
                </a:lnTo>
                <a:lnTo>
                  <a:pt x="1803247" y="0"/>
                </a:lnTo>
                <a:lnTo>
                  <a:pt x="0" y="0"/>
                </a:lnTo>
                <a:lnTo>
                  <a:pt x="0" y="431799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20">
            <a:extLst>
              <a:ext uri="{FF2B5EF4-FFF2-40B4-BE49-F238E27FC236}">
                <a16:creationId xmlns:a16="http://schemas.microsoft.com/office/drawing/2014/main" id="{6C012453-82E6-5048-98C3-D29AA1C67195}"/>
              </a:ext>
            </a:extLst>
          </p:cNvPr>
          <p:cNvSpPr/>
          <p:nvPr/>
        </p:nvSpPr>
        <p:spPr>
          <a:xfrm>
            <a:off x="10389946" y="5203481"/>
            <a:ext cx="1803400" cy="431800"/>
          </a:xfrm>
          <a:custGeom>
            <a:avLst/>
            <a:gdLst/>
            <a:ahLst/>
            <a:cxnLst/>
            <a:rect l="l" t="t" r="r" b="b"/>
            <a:pathLst>
              <a:path w="1803400" h="431800">
                <a:moveTo>
                  <a:pt x="0" y="431799"/>
                </a:moveTo>
                <a:lnTo>
                  <a:pt x="1803260" y="431799"/>
                </a:lnTo>
                <a:lnTo>
                  <a:pt x="1803260" y="0"/>
                </a:lnTo>
                <a:lnTo>
                  <a:pt x="0" y="0"/>
                </a:lnTo>
                <a:lnTo>
                  <a:pt x="0" y="431799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21">
            <a:extLst>
              <a:ext uri="{FF2B5EF4-FFF2-40B4-BE49-F238E27FC236}">
                <a16:creationId xmlns:a16="http://schemas.microsoft.com/office/drawing/2014/main" id="{FB5092B0-6E11-0844-8CEE-E9EF38B6778C}"/>
              </a:ext>
            </a:extLst>
          </p:cNvPr>
          <p:cNvSpPr/>
          <p:nvPr/>
        </p:nvSpPr>
        <p:spPr>
          <a:xfrm>
            <a:off x="2997377" y="2007019"/>
            <a:ext cx="2762885" cy="336550"/>
          </a:xfrm>
          <a:custGeom>
            <a:avLst/>
            <a:gdLst/>
            <a:ahLst/>
            <a:cxnLst/>
            <a:rect l="l" t="t" r="r" b="b"/>
            <a:pathLst>
              <a:path w="2762885" h="336550">
                <a:moveTo>
                  <a:pt x="2762630" y="0"/>
                </a:moveTo>
                <a:lnTo>
                  <a:pt x="0" y="0"/>
                </a:lnTo>
                <a:lnTo>
                  <a:pt x="0" y="336156"/>
                </a:lnTo>
                <a:lnTo>
                  <a:pt x="2762630" y="336156"/>
                </a:lnTo>
                <a:lnTo>
                  <a:pt x="2762630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24" name="object 22">
            <a:extLst>
              <a:ext uri="{FF2B5EF4-FFF2-40B4-BE49-F238E27FC236}">
                <a16:creationId xmlns:a16="http://schemas.microsoft.com/office/drawing/2014/main" id="{E63282E6-D34B-B741-98E8-D77137AE0CAF}"/>
              </a:ext>
            </a:extLst>
          </p:cNvPr>
          <p:cNvGrpSpPr/>
          <p:nvPr/>
        </p:nvGrpSpPr>
        <p:grpSpPr>
          <a:xfrm>
            <a:off x="5048164" y="2006997"/>
            <a:ext cx="2097405" cy="1357630"/>
            <a:chOff x="5048164" y="2006997"/>
            <a:chExt cx="2097405" cy="1357630"/>
          </a:xfrm>
        </p:grpSpPr>
        <p:sp>
          <p:nvSpPr>
            <p:cNvPr id="25" name="object 23">
              <a:extLst>
                <a:ext uri="{FF2B5EF4-FFF2-40B4-BE49-F238E27FC236}">
                  <a16:creationId xmlns:a16="http://schemas.microsoft.com/office/drawing/2014/main" id="{122462AF-2AE0-5740-A574-80F5133E4632}"/>
                </a:ext>
              </a:extLst>
            </p:cNvPr>
            <p:cNvSpPr/>
            <p:nvPr/>
          </p:nvSpPr>
          <p:spPr>
            <a:xfrm>
              <a:off x="5928527" y="2006997"/>
              <a:ext cx="336550" cy="336550"/>
            </a:xfrm>
            <a:custGeom>
              <a:avLst/>
              <a:gdLst/>
              <a:ahLst/>
              <a:cxnLst/>
              <a:rect l="l" t="t" r="r" b="b"/>
              <a:pathLst>
                <a:path w="336550" h="336550">
                  <a:moveTo>
                    <a:pt x="168071" y="0"/>
                  </a:moveTo>
                  <a:lnTo>
                    <a:pt x="123391" y="6004"/>
                  </a:lnTo>
                  <a:lnTo>
                    <a:pt x="83242" y="22949"/>
                  </a:lnTo>
                  <a:lnTo>
                    <a:pt x="49226" y="49231"/>
                  </a:lnTo>
                  <a:lnTo>
                    <a:pt x="22946" y="83248"/>
                  </a:lnTo>
                  <a:lnTo>
                    <a:pt x="6003" y="123395"/>
                  </a:lnTo>
                  <a:lnTo>
                    <a:pt x="0" y="168071"/>
                  </a:lnTo>
                  <a:lnTo>
                    <a:pt x="6003" y="212753"/>
                  </a:lnTo>
                  <a:lnTo>
                    <a:pt x="22946" y="252904"/>
                  </a:lnTo>
                  <a:lnTo>
                    <a:pt x="49226" y="286923"/>
                  </a:lnTo>
                  <a:lnTo>
                    <a:pt x="83242" y="313206"/>
                  </a:lnTo>
                  <a:lnTo>
                    <a:pt x="123391" y="330151"/>
                  </a:lnTo>
                  <a:lnTo>
                    <a:pt x="168071" y="336156"/>
                  </a:lnTo>
                  <a:lnTo>
                    <a:pt x="212752" y="330151"/>
                  </a:lnTo>
                  <a:lnTo>
                    <a:pt x="252901" y="313206"/>
                  </a:lnTo>
                  <a:lnTo>
                    <a:pt x="286916" y="286923"/>
                  </a:lnTo>
                  <a:lnTo>
                    <a:pt x="313197" y="252904"/>
                  </a:lnTo>
                  <a:lnTo>
                    <a:pt x="330139" y="212753"/>
                  </a:lnTo>
                  <a:lnTo>
                    <a:pt x="336143" y="168071"/>
                  </a:lnTo>
                  <a:lnTo>
                    <a:pt x="330139" y="123395"/>
                  </a:lnTo>
                  <a:lnTo>
                    <a:pt x="313197" y="83248"/>
                  </a:lnTo>
                  <a:lnTo>
                    <a:pt x="286916" y="49231"/>
                  </a:lnTo>
                  <a:lnTo>
                    <a:pt x="252901" y="22949"/>
                  </a:lnTo>
                  <a:lnTo>
                    <a:pt x="212752" y="6004"/>
                  </a:lnTo>
                  <a:lnTo>
                    <a:pt x="168071" y="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" name="object 24">
              <a:extLst>
                <a:ext uri="{FF2B5EF4-FFF2-40B4-BE49-F238E27FC236}">
                  <a16:creationId xmlns:a16="http://schemas.microsoft.com/office/drawing/2014/main" id="{B0929CA2-D8B8-C849-A6A3-25D1D06546C9}"/>
                </a:ext>
              </a:extLst>
            </p:cNvPr>
            <p:cNvSpPr/>
            <p:nvPr/>
          </p:nvSpPr>
          <p:spPr>
            <a:xfrm>
              <a:off x="6096599" y="2175075"/>
              <a:ext cx="0" cy="631190"/>
            </a:xfrm>
            <a:custGeom>
              <a:avLst/>
              <a:gdLst/>
              <a:ahLst/>
              <a:cxnLst/>
              <a:rect l="l" t="t" r="r" b="b"/>
              <a:pathLst>
                <a:path h="631189">
                  <a:moveTo>
                    <a:pt x="0" y="630681"/>
                  </a:moveTo>
                  <a:lnTo>
                    <a:pt x="0" y="0"/>
                  </a:lnTo>
                </a:path>
              </a:pathLst>
            </a:custGeom>
            <a:ln w="31750">
              <a:solidFill>
                <a:srgbClr val="B0AAA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" name="object 25">
              <a:extLst>
                <a:ext uri="{FF2B5EF4-FFF2-40B4-BE49-F238E27FC236}">
                  <a16:creationId xmlns:a16="http://schemas.microsoft.com/office/drawing/2014/main" id="{87EFD9C5-277B-5D46-8087-0274D5345442}"/>
                </a:ext>
              </a:extLst>
            </p:cNvPr>
            <p:cNvSpPr/>
            <p:nvPr/>
          </p:nvSpPr>
          <p:spPr>
            <a:xfrm>
              <a:off x="5078447" y="2818255"/>
              <a:ext cx="2036445" cy="515620"/>
            </a:xfrm>
            <a:custGeom>
              <a:avLst/>
              <a:gdLst/>
              <a:ahLst/>
              <a:cxnLst/>
              <a:rect l="l" t="t" r="r" b="b"/>
              <a:pathLst>
                <a:path w="2036445" h="515620">
                  <a:moveTo>
                    <a:pt x="2036292" y="257759"/>
                  </a:moveTo>
                  <a:lnTo>
                    <a:pt x="2032139" y="304091"/>
                  </a:lnTo>
                  <a:lnTo>
                    <a:pt x="2020166" y="347698"/>
                  </a:lnTo>
                  <a:lnTo>
                    <a:pt x="2001100" y="387854"/>
                  </a:lnTo>
                  <a:lnTo>
                    <a:pt x="1975670" y="423829"/>
                  </a:lnTo>
                  <a:lnTo>
                    <a:pt x="1944603" y="454895"/>
                  </a:lnTo>
                  <a:lnTo>
                    <a:pt x="1908628" y="480326"/>
                  </a:lnTo>
                  <a:lnTo>
                    <a:pt x="1868473" y="499392"/>
                  </a:lnTo>
                  <a:lnTo>
                    <a:pt x="1824865" y="511365"/>
                  </a:lnTo>
                  <a:lnTo>
                    <a:pt x="1778533" y="515518"/>
                  </a:lnTo>
                  <a:lnTo>
                    <a:pt x="257759" y="515518"/>
                  </a:lnTo>
                  <a:lnTo>
                    <a:pt x="211427" y="511365"/>
                  </a:lnTo>
                  <a:lnTo>
                    <a:pt x="167819" y="499392"/>
                  </a:lnTo>
                  <a:lnTo>
                    <a:pt x="127664" y="480326"/>
                  </a:lnTo>
                  <a:lnTo>
                    <a:pt x="91689" y="454895"/>
                  </a:lnTo>
                  <a:lnTo>
                    <a:pt x="60622" y="423829"/>
                  </a:lnTo>
                  <a:lnTo>
                    <a:pt x="35192" y="387854"/>
                  </a:lnTo>
                  <a:lnTo>
                    <a:pt x="16126" y="347698"/>
                  </a:lnTo>
                  <a:lnTo>
                    <a:pt x="4152" y="304091"/>
                  </a:lnTo>
                  <a:lnTo>
                    <a:pt x="0" y="257759"/>
                  </a:lnTo>
                  <a:lnTo>
                    <a:pt x="4152" y="211427"/>
                  </a:lnTo>
                  <a:lnTo>
                    <a:pt x="16126" y="167819"/>
                  </a:lnTo>
                  <a:lnTo>
                    <a:pt x="35192" y="127664"/>
                  </a:lnTo>
                  <a:lnTo>
                    <a:pt x="60622" y="91689"/>
                  </a:lnTo>
                  <a:lnTo>
                    <a:pt x="91689" y="60622"/>
                  </a:lnTo>
                  <a:lnTo>
                    <a:pt x="127664" y="35192"/>
                  </a:lnTo>
                  <a:lnTo>
                    <a:pt x="167819" y="16126"/>
                  </a:lnTo>
                  <a:lnTo>
                    <a:pt x="211427" y="4152"/>
                  </a:lnTo>
                  <a:lnTo>
                    <a:pt x="257759" y="0"/>
                  </a:lnTo>
                  <a:lnTo>
                    <a:pt x="1778533" y="0"/>
                  </a:lnTo>
                  <a:lnTo>
                    <a:pt x="1824865" y="4152"/>
                  </a:lnTo>
                  <a:lnTo>
                    <a:pt x="1868473" y="16126"/>
                  </a:lnTo>
                  <a:lnTo>
                    <a:pt x="1908628" y="35192"/>
                  </a:lnTo>
                  <a:lnTo>
                    <a:pt x="1944603" y="60622"/>
                  </a:lnTo>
                  <a:lnTo>
                    <a:pt x="1975670" y="91689"/>
                  </a:lnTo>
                  <a:lnTo>
                    <a:pt x="2001100" y="127664"/>
                  </a:lnTo>
                  <a:lnTo>
                    <a:pt x="2020166" y="167819"/>
                  </a:lnTo>
                  <a:lnTo>
                    <a:pt x="2032139" y="211427"/>
                  </a:lnTo>
                  <a:lnTo>
                    <a:pt x="2036292" y="257759"/>
                  </a:lnTo>
                  <a:close/>
                </a:path>
              </a:pathLst>
            </a:custGeom>
            <a:ln w="60566">
              <a:solidFill>
                <a:srgbClr val="B0AAA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8" name="object 26">
            <a:extLst>
              <a:ext uri="{FF2B5EF4-FFF2-40B4-BE49-F238E27FC236}">
                <a16:creationId xmlns:a16="http://schemas.microsoft.com/office/drawing/2014/main" id="{86EE0534-2D96-CF43-A2D2-E687B8AA1303}"/>
              </a:ext>
            </a:extLst>
          </p:cNvPr>
          <p:cNvSpPr/>
          <p:nvPr/>
        </p:nvSpPr>
        <p:spPr>
          <a:xfrm>
            <a:off x="5184000" y="3556000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9" name="object 27">
            <a:extLst>
              <a:ext uri="{FF2B5EF4-FFF2-40B4-BE49-F238E27FC236}">
                <a16:creationId xmlns:a16="http://schemas.microsoft.com/office/drawing/2014/main" id="{C51A22D2-39A0-C244-9742-0F24557B1773}"/>
              </a:ext>
            </a:extLst>
          </p:cNvPr>
          <p:cNvSpPr/>
          <p:nvPr/>
        </p:nvSpPr>
        <p:spPr>
          <a:xfrm>
            <a:off x="5184000" y="4105173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0" name="object 28">
            <a:extLst>
              <a:ext uri="{FF2B5EF4-FFF2-40B4-BE49-F238E27FC236}">
                <a16:creationId xmlns:a16="http://schemas.microsoft.com/office/drawing/2014/main" id="{41ADFF21-F816-DD4F-8916-2753E7A5F6C9}"/>
              </a:ext>
            </a:extLst>
          </p:cNvPr>
          <p:cNvSpPr/>
          <p:nvPr/>
        </p:nvSpPr>
        <p:spPr>
          <a:xfrm>
            <a:off x="5184000" y="465432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1" name="object 29">
            <a:extLst>
              <a:ext uri="{FF2B5EF4-FFF2-40B4-BE49-F238E27FC236}">
                <a16:creationId xmlns:a16="http://schemas.microsoft.com/office/drawing/2014/main" id="{DAC5F63F-904C-C74A-911F-A076FD25DA54}"/>
              </a:ext>
            </a:extLst>
          </p:cNvPr>
          <p:cNvSpPr/>
          <p:nvPr/>
        </p:nvSpPr>
        <p:spPr>
          <a:xfrm>
            <a:off x="5184000" y="520348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799"/>
                </a:lnTo>
                <a:lnTo>
                  <a:pt x="1701355" y="431799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2" name="object 30">
            <a:extLst>
              <a:ext uri="{FF2B5EF4-FFF2-40B4-BE49-F238E27FC236}">
                <a16:creationId xmlns:a16="http://schemas.microsoft.com/office/drawing/2014/main" id="{0BB4FD64-8A0D-8E47-9BD0-13E4AB0A8205}"/>
              </a:ext>
            </a:extLst>
          </p:cNvPr>
          <p:cNvSpPr/>
          <p:nvPr/>
        </p:nvSpPr>
        <p:spPr>
          <a:xfrm>
            <a:off x="0" y="2007019"/>
            <a:ext cx="2320290" cy="336550"/>
          </a:xfrm>
          <a:custGeom>
            <a:avLst/>
            <a:gdLst/>
            <a:ahLst/>
            <a:cxnLst/>
            <a:rect l="l" t="t" r="r" b="b"/>
            <a:pathLst>
              <a:path w="2320290" h="336550">
                <a:moveTo>
                  <a:pt x="2319820" y="0"/>
                </a:moveTo>
                <a:lnTo>
                  <a:pt x="0" y="0"/>
                </a:lnTo>
                <a:lnTo>
                  <a:pt x="0" y="336156"/>
                </a:lnTo>
                <a:lnTo>
                  <a:pt x="2319820" y="336156"/>
                </a:lnTo>
                <a:lnTo>
                  <a:pt x="2319820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3" name="object 31">
            <a:extLst>
              <a:ext uri="{FF2B5EF4-FFF2-40B4-BE49-F238E27FC236}">
                <a16:creationId xmlns:a16="http://schemas.microsoft.com/office/drawing/2014/main" id="{5565E8BA-8D98-6248-9D3F-0C091805E606}"/>
              </a:ext>
            </a:extLst>
          </p:cNvPr>
          <p:cNvSpPr/>
          <p:nvPr/>
        </p:nvSpPr>
        <p:spPr>
          <a:xfrm>
            <a:off x="9873374" y="2007019"/>
            <a:ext cx="2320290" cy="336550"/>
          </a:xfrm>
          <a:custGeom>
            <a:avLst/>
            <a:gdLst/>
            <a:ahLst/>
            <a:cxnLst/>
            <a:rect l="l" t="t" r="r" b="b"/>
            <a:pathLst>
              <a:path w="2320290" h="336550">
                <a:moveTo>
                  <a:pt x="2319832" y="0"/>
                </a:moveTo>
                <a:lnTo>
                  <a:pt x="0" y="0"/>
                </a:lnTo>
                <a:lnTo>
                  <a:pt x="0" y="336156"/>
                </a:lnTo>
                <a:lnTo>
                  <a:pt x="2319832" y="336156"/>
                </a:lnTo>
                <a:lnTo>
                  <a:pt x="2319832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4" name="object 32">
            <a:extLst>
              <a:ext uri="{FF2B5EF4-FFF2-40B4-BE49-F238E27FC236}">
                <a16:creationId xmlns:a16="http://schemas.microsoft.com/office/drawing/2014/main" id="{4EC14F9A-9AC5-3244-BAA1-749A7B9DC877}"/>
              </a:ext>
            </a:extLst>
          </p:cNvPr>
          <p:cNvSpPr/>
          <p:nvPr/>
        </p:nvSpPr>
        <p:spPr>
          <a:xfrm>
            <a:off x="6437553" y="2007019"/>
            <a:ext cx="2758440" cy="336550"/>
          </a:xfrm>
          <a:custGeom>
            <a:avLst/>
            <a:gdLst/>
            <a:ahLst/>
            <a:cxnLst/>
            <a:rect l="l" t="t" r="r" b="b"/>
            <a:pathLst>
              <a:path w="2758440" h="336550">
                <a:moveTo>
                  <a:pt x="2758274" y="0"/>
                </a:moveTo>
                <a:lnTo>
                  <a:pt x="0" y="0"/>
                </a:lnTo>
                <a:lnTo>
                  <a:pt x="0" y="336156"/>
                </a:lnTo>
                <a:lnTo>
                  <a:pt x="2758274" y="336156"/>
                </a:lnTo>
                <a:lnTo>
                  <a:pt x="2758274" y="0"/>
                </a:lnTo>
                <a:close/>
              </a:path>
            </a:pathLst>
          </a:custGeom>
          <a:solidFill>
            <a:srgbClr val="5FAB5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5" name="object 33">
            <a:extLst>
              <a:ext uri="{FF2B5EF4-FFF2-40B4-BE49-F238E27FC236}">
                <a16:creationId xmlns:a16="http://schemas.microsoft.com/office/drawing/2014/main" id="{A8F4CF95-E935-1F45-9518-469EB537F71B}"/>
              </a:ext>
            </a:extLst>
          </p:cNvPr>
          <p:cNvGrpSpPr/>
          <p:nvPr/>
        </p:nvGrpSpPr>
        <p:grpSpPr>
          <a:xfrm>
            <a:off x="8486168" y="2007019"/>
            <a:ext cx="2097405" cy="1332230"/>
            <a:chOff x="8486168" y="2007019"/>
            <a:chExt cx="2097405" cy="1332230"/>
          </a:xfrm>
        </p:grpSpPr>
        <p:sp>
          <p:nvSpPr>
            <p:cNvPr id="36" name="object 34">
              <a:extLst>
                <a:ext uri="{FF2B5EF4-FFF2-40B4-BE49-F238E27FC236}">
                  <a16:creationId xmlns:a16="http://schemas.microsoft.com/office/drawing/2014/main" id="{4CB3A78B-7D36-F848-BA29-D5054AEE5644}"/>
                </a:ext>
              </a:extLst>
            </p:cNvPr>
            <p:cNvSpPr/>
            <p:nvPr/>
          </p:nvSpPr>
          <p:spPr>
            <a:xfrm>
              <a:off x="9366529" y="2007019"/>
              <a:ext cx="336550" cy="336550"/>
            </a:xfrm>
            <a:custGeom>
              <a:avLst/>
              <a:gdLst/>
              <a:ahLst/>
              <a:cxnLst/>
              <a:rect l="l" t="t" r="r" b="b"/>
              <a:pathLst>
                <a:path w="336550" h="336550">
                  <a:moveTo>
                    <a:pt x="168071" y="0"/>
                  </a:moveTo>
                  <a:lnTo>
                    <a:pt x="123391" y="6004"/>
                  </a:lnTo>
                  <a:lnTo>
                    <a:pt x="83242" y="22949"/>
                  </a:lnTo>
                  <a:lnTo>
                    <a:pt x="49226" y="49233"/>
                  </a:lnTo>
                  <a:lnTo>
                    <a:pt x="22946" y="83251"/>
                  </a:lnTo>
                  <a:lnTo>
                    <a:pt x="6003" y="123403"/>
                  </a:lnTo>
                  <a:lnTo>
                    <a:pt x="0" y="168084"/>
                  </a:lnTo>
                  <a:lnTo>
                    <a:pt x="6003" y="212760"/>
                  </a:lnTo>
                  <a:lnTo>
                    <a:pt x="22946" y="252908"/>
                  </a:lnTo>
                  <a:lnTo>
                    <a:pt x="49226" y="286924"/>
                  </a:lnTo>
                  <a:lnTo>
                    <a:pt x="83242" y="313206"/>
                  </a:lnTo>
                  <a:lnTo>
                    <a:pt x="123391" y="330151"/>
                  </a:lnTo>
                  <a:lnTo>
                    <a:pt x="168071" y="336156"/>
                  </a:lnTo>
                  <a:lnTo>
                    <a:pt x="212752" y="330151"/>
                  </a:lnTo>
                  <a:lnTo>
                    <a:pt x="252901" y="313206"/>
                  </a:lnTo>
                  <a:lnTo>
                    <a:pt x="286916" y="286924"/>
                  </a:lnTo>
                  <a:lnTo>
                    <a:pt x="313197" y="252908"/>
                  </a:lnTo>
                  <a:lnTo>
                    <a:pt x="330139" y="212760"/>
                  </a:lnTo>
                  <a:lnTo>
                    <a:pt x="336143" y="168084"/>
                  </a:lnTo>
                  <a:lnTo>
                    <a:pt x="330139" y="123403"/>
                  </a:lnTo>
                  <a:lnTo>
                    <a:pt x="313197" y="83251"/>
                  </a:lnTo>
                  <a:lnTo>
                    <a:pt x="286916" y="49233"/>
                  </a:lnTo>
                  <a:lnTo>
                    <a:pt x="252901" y="22949"/>
                  </a:lnTo>
                  <a:lnTo>
                    <a:pt x="212752" y="6004"/>
                  </a:lnTo>
                  <a:lnTo>
                    <a:pt x="168071" y="0"/>
                  </a:lnTo>
                  <a:close/>
                </a:path>
              </a:pathLst>
            </a:custGeom>
            <a:solidFill>
              <a:srgbClr val="5FAB5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object 35">
              <a:extLst>
                <a:ext uri="{FF2B5EF4-FFF2-40B4-BE49-F238E27FC236}">
                  <a16:creationId xmlns:a16="http://schemas.microsoft.com/office/drawing/2014/main" id="{5FD5B137-11D4-774E-BFE5-A362568F49D7}"/>
                </a:ext>
              </a:extLst>
            </p:cNvPr>
            <p:cNvSpPr/>
            <p:nvPr/>
          </p:nvSpPr>
          <p:spPr>
            <a:xfrm>
              <a:off x="9534599" y="2175099"/>
              <a:ext cx="0" cy="631190"/>
            </a:xfrm>
            <a:custGeom>
              <a:avLst/>
              <a:gdLst/>
              <a:ahLst/>
              <a:cxnLst/>
              <a:rect l="l" t="t" r="r" b="b"/>
              <a:pathLst>
                <a:path h="631189">
                  <a:moveTo>
                    <a:pt x="0" y="630682"/>
                  </a:moveTo>
                  <a:lnTo>
                    <a:pt x="0" y="0"/>
                  </a:lnTo>
                </a:path>
              </a:pathLst>
            </a:custGeom>
            <a:ln w="31750">
              <a:solidFill>
                <a:srgbClr val="5FAB5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" name="object 36">
              <a:extLst>
                <a:ext uri="{FF2B5EF4-FFF2-40B4-BE49-F238E27FC236}">
                  <a16:creationId xmlns:a16="http://schemas.microsoft.com/office/drawing/2014/main" id="{7506B817-DF61-B742-9D27-B0D518AAE295}"/>
                </a:ext>
              </a:extLst>
            </p:cNvPr>
            <p:cNvSpPr/>
            <p:nvPr/>
          </p:nvSpPr>
          <p:spPr>
            <a:xfrm>
              <a:off x="8516451" y="2792855"/>
              <a:ext cx="2036445" cy="515620"/>
            </a:xfrm>
            <a:custGeom>
              <a:avLst/>
              <a:gdLst/>
              <a:ahLst/>
              <a:cxnLst/>
              <a:rect l="l" t="t" r="r" b="b"/>
              <a:pathLst>
                <a:path w="2036445" h="515620">
                  <a:moveTo>
                    <a:pt x="2036292" y="257759"/>
                  </a:moveTo>
                  <a:lnTo>
                    <a:pt x="2032139" y="211427"/>
                  </a:lnTo>
                  <a:lnTo>
                    <a:pt x="2020166" y="167819"/>
                  </a:lnTo>
                  <a:lnTo>
                    <a:pt x="2001100" y="127664"/>
                  </a:lnTo>
                  <a:lnTo>
                    <a:pt x="1975670" y="91689"/>
                  </a:lnTo>
                  <a:lnTo>
                    <a:pt x="1944603" y="60622"/>
                  </a:lnTo>
                  <a:lnTo>
                    <a:pt x="1908628" y="35192"/>
                  </a:lnTo>
                  <a:lnTo>
                    <a:pt x="1868473" y="16126"/>
                  </a:lnTo>
                  <a:lnTo>
                    <a:pt x="1824865" y="4152"/>
                  </a:lnTo>
                  <a:lnTo>
                    <a:pt x="1778533" y="0"/>
                  </a:lnTo>
                  <a:lnTo>
                    <a:pt x="257759" y="0"/>
                  </a:lnTo>
                  <a:lnTo>
                    <a:pt x="211427" y="4152"/>
                  </a:lnTo>
                  <a:lnTo>
                    <a:pt x="167819" y="16126"/>
                  </a:lnTo>
                  <a:lnTo>
                    <a:pt x="127664" y="35192"/>
                  </a:lnTo>
                  <a:lnTo>
                    <a:pt x="91689" y="60622"/>
                  </a:lnTo>
                  <a:lnTo>
                    <a:pt x="60622" y="91689"/>
                  </a:lnTo>
                  <a:lnTo>
                    <a:pt x="35192" y="127664"/>
                  </a:lnTo>
                  <a:lnTo>
                    <a:pt x="16126" y="167819"/>
                  </a:lnTo>
                  <a:lnTo>
                    <a:pt x="4152" y="211427"/>
                  </a:lnTo>
                  <a:lnTo>
                    <a:pt x="0" y="257759"/>
                  </a:lnTo>
                  <a:lnTo>
                    <a:pt x="4152" y="304091"/>
                  </a:lnTo>
                  <a:lnTo>
                    <a:pt x="16126" y="347698"/>
                  </a:lnTo>
                  <a:lnTo>
                    <a:pt x="35192" y="387854"/>
                  </a:lnTo>
                  <a:lnTo>
                    <a:pt x="60622" y="423829"/>
                  </a:lnTo>
                  <a:lnTo>
                    <a:pt x="91689" y="454895"/>
                  </a:lnTo>
                  <a:lnTo>
                    <a:pt x="127664" y="480326"/>
                  </a:lnTo>
                  <a:lnTo>
                    <a:pt x="167819" y="499392"/>
                  </a:lnTo>
                  <a:lnTo>
                    <a:pt x="211427" y="511365"/>
                  </a:lnTo>
                  <a:lnTo>
                    <a:pt x="257759" y="515518"/>
                  </a:lnTo>
                  <a:lnTo>
                    <a:pt x="1778533" y="515518"/>
                  </a:lnTo>
                  <a:lnTo>
                    <a:pt x="1824865" y="511365"/>
                  </a:lnTo>
                  <a:lnTo>
                    <a:pt x="1868473" y="499392"/>
                  </a:lnTo>
                  <a:lnTo>
                    <a:pt x="1908628" y="480326"/>
                  </a:lnTo>
                  <a:lnTo>
                    <a:pt x="1944603" y="454895"/>
                  </a:lnTo>
                  <a:lnTo>
                    <a:pt x="1975670" y="423829"/>
                  </a:lnTo>
                  <a:lnTo>
                    <a:pt x="2001100" y="387854"/>
                  </a:lnTo>
                  <a:lnTo>
                    <a:pt x="2020166" y="347698"/>
                  </a:lnTo>
                  <a:lnTo>
                    <a:pt x="2032139" y="304091"/>
                  </a:lnTo>
                  <a:lnTo>
                    <a:pt x="2036292" y="257759"/>
                  </a:lnTo>
                  <a:close/>
                </a:path>
              </a:pathLst>
            </a:custGeom>
            <a:ln w="60566">
              <a:solidFill>
                <a:srgbClr val="5FAB5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9" name="object 37">
            <a:extLst>
              <a:ext uri="{FF2B5EF4-FFF2-40B4-BE49-F238E27FC236}">
                <a16:creationId xmlns:a16="http://schemas.microsoft.com/office/drawing/2014/main" id="{838E3977-09F3-E14C-88AE-9CC4E8588B0E}"/>
              </a:ext>
            </a:extLst>
          </p:cNvPr>
          <p:cNvGrpSpPr/>
          <p:nvPr/>
        </p:nvGrpSpPr>
        <p:grpSpPr>
          <a:xfrm>
            <a:off x="1610160" y="2007019"/>
            <a:ext cx="2097405" cy="1332230"/>
            <a:chOff x="1610160" y="2007019"/>
            <a:chExt cx="2097405" cy="1332230"/>
          </a:xfrm>
        </p:grpSpPr>
        <p:sp>
          <p:nvSpPr>
            <p:cNvPr id="40" name="object 38">
              <a:extLst>
                <a:ext uri="{FF2B5EF4-FFF2-40B4-BE49-F238E27FC236}">
                  <a16:creationId xmlns:a16="http://schemas.microsoft.com/office/drawing/2014/main" id="{3F4F166D-8332-1A4D-8BD6-10F3E4AD9E13}"/>
                </a:ext>
              </a:extLst>
            </p:cNvPr>
            <p:cNvSpPr/>
            <p:nvPr/>
          </p:nvSpPr>
          <p:spPr>
            <a:xfrm>
              <a:off x="2490528" y="2007019"/>
              <a:ext cx="336550" cy="336550"/>
            </a:xfrm>
            <a:custGeom>
              <a:avLst/>
              <a:gdLst/>
              <a:ahLst/>
              <a:cxnLst/>
              <a:rect l="l" t="t" r="r" b="b"/>
              <a:pathLst>
                <a:path w="336550" h="336550">
                  <a:moveTo>
                    <a:pt x="168071" y="0"/>
                  </a:moveTo>
                  <a:lnTo>
                    <a:pt x="123391" y="6004"/>
                  </a:lnTo>
                  <a:lnTo>
                    <a:pt x="83242" y="22949"/>
                  </a:lnTo>
                  <a:lnTo>
                    <a:pt x="49226" y="49233"/>
                  </a:lnTo>
                  <a:lnTo>
                    <a:pt x="22946" y="83251"/>
                  </a:lnTo>
                  <a:lnTo>
                    <a:pt x="6003" y="123403"/>
                  </a:lnTo>
                  <a:lnTo>
                    <a:pt x="0" y="168084"/>
                  </a:lnTo>
                  <a:lnTo>
                    <a:pt x="6003" y="212760"/>
                  </a:lnTo>
                  <a:lnTo>
                    <a:pt x="22946" y="252908"/>
                  </a:lnTo>
                  <a:lnTo>
                    <a:pt x="49226" y="286924"/>
                  </a:lnTo>
                  <a:lnTo>
                    <a:pt x="83242" y="313206"/>
                  </a:lnTo>
                  <a:lnTo>
                    <a:pt x="123391" y="330151"/>
                  </a:lnTo>
                  <a:lnTo>
                    <a:pt x="168071" y="336156"/>
                  </a:lnTo>
                  <a:lnTo>
                    <a:pt x="212752" y="330151"/>
                  </a:lnTo>
                  <a:lnTo>
                    <a:pt x="252901" y="313206"/>
                  </a:lnTo>
                  <a:lnTo>
                    <a:pt x="286916" y="286924"/>
                  </a:lnTo>
                  <a:lnTo>
                    <a:pt x="313197" y="252908"/>
                  </a:lnTo>
                  <a:lnTo>
                    <a:pt x="330139" y="212760"/>
                  </a:lnTo>
                  <a:lnTo>
                    <a:pt x="336143" y="168084"/>
                  </a:lnTo>
                  <a:lnTo>
                    <a:pt x="330139" y="123403"/>
                  </a:lnTo>
                  <a:lnTo>
                    <a:pt x="313197" y="83251"/>
                  </a:lnTo>
                  <a:lnTo>
                    <a:pt x="286916" y="49233"/>
                  </a:lnTo>
                  <a:lnTo>
                    <a:pt x="252901" y="22949"/>
                  </a:lnTo>
                  <a:lnTo>
                    <a:pt x="212752" y="6004"/>
                  </a:lnTo>
                  <a:lnTo>
                    <a:pt x="168071" y="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" name="object 39">
              <a:extLst>
                <a:ext uri="{FF2B5EF4-FFF2-40B4-BE49-F238E27FC236}">
                  <a16:creationId xmlns:a16="http://schemas.microsoft.com/office/drawing/2014/main" id="{CAAE637D-1DF7-9C44-B560-2B1E55E5C191}"/>
                </a:ext>
              </a:extLst>
            </p:cNvPr>
            <p:cNvSpPr/>
            <p:nvPr/>
          </p:nvSpPr>
          <p:spPr>
            <a:xfrm>
              <a:off x="2658600" y="2175099"/>
              <a:ext cx="0" cy="631190"/>
            </a:xfrm>
            <a:custGeom>
              <a:avLst/>
              <a:gdLst/>
              <a:ahLst/>
              <a:cxnLst/>
              <a:rect l="l" t="t" r="r" b="b"/>
              <a:pathLst>
                <a:path h="631189">
                  <a:moveTo>
                    <a:pt x="0" y="630682"/>
                  </a:moveTo>
                  <a:lnTo>
                    <a:pt x="0" y="0"/>
                  </a:lnTo>
                </a:path>
              </a:pathLst>
            </a:custGeom>
            <a:ln w="31750">
              <a:solidFill>
                <a:srgbClr val="B0AAA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" name="object 40">
              <a:extLst>
                <a:ext uri="{FF2B5EF4-FFF2-40B4-BE49-F238E27FC236}">
                  <a16:creationId xmlns:a16="http://schemas.microsoft.com/office/drawing/2014/main" id="{0D66092E-1FB3-E743-89B9-274D3003741F}"/>
                </a:ext>
              </a:extLst>
            </p:cNvPr>
            <p:cNvSpPr/>
            <p:nvPr/>
          </p:nvSpPr>
          <p:spPr>
            <a:xfrm>
              <a:off x="1640443" y="2792855"/>
              <a:ext cx="2036445" cy="515620"/>
            </a:xfrm>
            <a:custGeom>
              <a:avLst/>
              <a:gdLst/>
              <a:ahLst/>
              <a:cxnLst/>
              <a:rect l="l" t="t" r="r" b="b"/>
              <a:pathLst>
                <a:path w="2036445" h="515620">
                  <a:moveTo>
                    <a:pt x="2036292" y="257759"/>
                  </a:moveTo>
                  <a:lnTo>
                    <a:pt x="2032139" y="211427"/>
                  </a:lnTo>
                  <a:lnTo>
                    <a:pt x="2020166" y="167819"/>
                  </a:lnTo>
                  <a:lnTo>
                    <a:pt x="2001100" y="127664"/>
                  </a:lnTo>
                  <a:lnTo>
                    <a:pt x="1975670" y="91689"/>
                  </a:lnTo>
                  <a:lnTo>
                    <a:pt x="1944603" y="60622"/>
                  </a:lnTo>
                  <a:lnTo>
                    <a:pt x="1908628" y="35192"/>
                  </a:lnTo>
                  <a:lnTo>
                    <a:pt x="1868473" y="16126"/>
                  </a:lnTo>
                  <a:lnTo>
                    <a:pt x="1824865" y="4152"/>
                  </a:lnTo>
                  <a:lnTo>
                    <a:pt x="1778533" y="0"/>
                  </a:lnTo>
                  <a:lnTo>
                    <a:pt x="257759" y="0"/>
                  </a:lnTo>
                  <a:lnTo>
                    <a:pt x="211427" y="4152"/>
                  </a:lnTo>
                  <a:lnTo>
                    <a:pt x="167819" y="16126"/>
                  </a:lnTo>
                  <a:lnTo>
                    <a:pt x="127664" y="35192"/>
                  </a:lnTo>
                  <a:lnTo>
                    <a:pt x="91689" y="60622"/>
                  </a:lnTo>
                  <a:lnTo>
                    <a:pt x="60622" y="91689"/>
                  </a:lnTo>
                  <a:lnTo>
                    <a:pt x="35192" y="127664"/>
                  </a:lnTo>
                  <a:lnTo>
                    <a:pt x="16126" y="167819"/>
                  </a:lnTo>
                  <a:lnTo>
                    <a:pt x="4152" y="211427"/>
                  </a:lnTo>
                  <a:lnTo>
                    <a:pt x="0" y="257759"/>
                  </a:lnTo>
                  <a:lnTo>
                    <a:pt x="4152" y="304091"/>
                  </a:lnTo>
                  <a:lnTo>
                    <a:pt x="16126" y="347698"/>
                  </a:lnTo>
                  <a:lnTo>
                    <a:pt x="35192" y="387854"/>
                  </a:lnTo>
                  <a:lnTo>
                    <a:pt x="60622" y="423829"/>
                  </a:lnTo>
                  <a:lnTo>
                    <a:pt x="91689" y="454895"/>
                  </a:lnTo>
                  <a:lnTo>
                    <a:pt x="127664" y="480326"/>
                  </a:lnTo>
                  <a:lnTo>
                    <a:pt x="167819" y="499392"/>
                  </a:lnTo>
                  <a:lnTo>
                    <a:pt x="211427" y="511365"/>
                  </a:lnTo>
                  <a:lnTo>
                    <a:pt x="257759" y="515518"/>
                  </a:lnTo>
                  <a:lnTo>
                    <a:pt x="1778533" y="515518"/>
                  </a:lnTo>
                  <a:lnTo>
                    <a:pt x="1824865" y="511365"/>
                  </a:lnTo>
                  <a:lnTo>
                    <a:pt x="1868473" y="499392"/>
                  </a:lnTo>
                  <a:lnTo>
                    <a:pt x="1908628" y="480326"/>
                  </a:lnTo>
                  <a:lnTo>
                    <a:pt x="1944603" y="454895"/>
                  </a:lnTo>
                  <a:lnTo>
                    <a:pt x="1975670" y="423829"/>
                  </a:lnTo>
                  <a:lnTo>
                    <a:pt x="2001100" y="387854"/>
                  </a:lnTo>
                  <a:lnTo>
                    <a:pt x="2020166" y="347698"/>
                  </a:lnTo>
                  <a:lnTo>
                    <a:pt x="2032139" y="304091"/>
                  </a:lnTo>
                  <a:lnTo>
                    <a:pt x="2036292" y="257759"/>
                  </a:lnTo>
                  <a:close/>
                </a:path>
              </a:pathLst>
            </a:custGeom>
            <a:ln w="60566">
              <a:solidFill>
                <a:srgbClr val="B0AAA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3" name="object 41">
            <a:extLst>
              <a:ext uri="{FF2B5EF4-FFF2-40B4-BE49-F238E27FC236}">
                <a16:creationId xmlns:a16="http://schemas.microsoft.com/office/drawing/2014/main" id="{CD912A26-93E9-1C46-88C1-A9375CF91D0C}"/>
              </a:ext>
            </a:extLst>
          </p:cNvPr>
          <p:cNvSpPr/>
          <p:nvPr/>
        </p:nvSpPr>
        <p:spPr>
          <a:xfrm>
            <a:off x="1799996" y="3556000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42">
            <a:extLst>
              <a:ext uri="{FF2B5EF4-FFF2-40B4-BE49-F238E27FC236}">
                <a16:creationId xmlns:a16="http://schemas.microsoft.com/office/drawing/2014/main" id="{7C2C3594-7970-9344-A8DC-8FD9525B7AB1}"/>
              </a:ext>
            </a:extLst>
          </p:cNvPr>
          <p:cNvSpPr/>
          <p:nvPr/>
        </p:nvSpPr>
        <p:spPr>
          <a:xfrm>
            <a:off x="1799996" y="4105173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43">
            <a:extLst>
              <a:ext uri="{FF2B5EF4-FFF2-40B4-BE49-F238E27FC236}">
                <a16:creationId xmlns:a16="http://schemas.microsoft.com/office/drawing/2014/main" id="{336A3B05-C8E0-7140-A7E2-6284194B003C}"/>
              </a:ext>
            </a:extLst>
          </p:cNvPr>
          <p:cNvSpPr/>
          <p:nvPr/>
        </p:nvSpPr>
        <p:spPr>
          <a:xfrm>
            <a:off x="1799996" y="465432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44">
            <a:extLst>
              <a:ext uri="{FF2B5EF4-FFF2-40B4-BE49-F238E27FC236}">
                <a16:creationId xmlns:a16="http://schemas.microsoft.com/office/drawing/2014/main" id="{B800E1A1-E18F-6244-BFD6-A9AA0E1EBBAD}"/>
              </a:ext>
            </a:extLst>
          </p:cNvPr>
          <p:cNvSpPr/>
          <p:nvPr/>
        </p:nvSpPr>
        <p:spPr>
          <a:xfrm>
            <a:off x="1799996" y="520348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55" y="0"/>
                </a:moveTo>
                <a:lnTo>
                  <a:pt x="0" y="0"/>
                </a:lnTo>
                <a:lnTo>
                  <a:pt x="0" y="431799"/>
                </a:lnTo>
                <a:lnTo>
                  <a:pt x="1701355" y="431799"/>
                </a:lnTo>
                <a:lnTo>
                  <a:pt x="1701355" y="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45">
            <a:extLst>
              <a:ext uri="{FF2B5EF4-FFF2-40B4-BE49-F238E27FC236}">
                <a16:creationId xmlns:a16="http://schemas.microsoft.com/office/drawing/2014/main" id="{6F8C3729-EB93-3B48-B1DE-92FF2AEC6CCE}"/>
              </a:ext>
            </a:extLst>
          </p:cNvPr>
          <p:cNvSpPr/>
          <p:nvPr/>
        </p:nvSpPr>
        <p:spPr>
          <a:xfrm>
            <a:off x="8688603" y="3556000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42" y="0"/>
                </a:moveTo>
                <a:lnTo>
                  <a:pt x="0" y="0"/>
                </a:lnTo>
                <a:lnTo>
                  <a:pt x="0" y="431800"/>
                </a:lnTo>
                <a:lnTo>
                  <a:pt x="1701342" y="431800"/>
                </a:lnTo>
                <a:lnTo>
                  <a:pt x="1701342" y="0"/>
                </a:lnTo>
                <a:close/>
              </a:path>
            </a:pathLst>
          </a:custGeom>
          <a:solidFill>
            <a:srgbClr val="5FAB5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46">
            <a:extLst>
              <a:ext uri="{FF2B5EF4-FFF2-40B4-BE49-F238E27FC236}">
                <a16:creationId xmlns:a16="http://schemas.microsoft.com/office/drawing/2014/main" id="{AEEB6D15-9E36-A14C-B2C0-D2B47A067FE8}"/>
              </a:ext>
            </a:extLst>
          </p:cNvPr>
          <p:cNvSpPr/>
          <p:nvPr/>
        </p:nvSpPr>
        <p:spPr>
          <a:xfrm>
            <a:off x="8688603" y="4105173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42" y="0"/>
                </a:moveTo>
                <a:lnTo>
                  <a:pt x="0" y="0"/>
                </a:lnTo>
                <a:lnTo>
                  <a:pt x="0" y="431800"/>
                </a:lnTo>
                <a:lnTo>
                  <a:pt x="1701342" y="431800"/>
                </a:lnTo>
                <a:lnTo>
                  <a:pt x="1701342" y="0"/>
                </a:lnTo>
                <a:close/>
              </a:path>
            </a:pathLst>
          </a:custGeom>
          <a:solidFill>
            <a:srgbClr val="5FAB5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47">
            <a:extLst>
              <a:ext uri="{FF2B5EF4-FFF2-40B4-BE49-F238E27FC236}">
                <a16:creationId xmlns:a16="http://schemas.microsoft.com/office/drawing/2014/main" id="{CDDCB56E-72C6-D440-8677-FD44910E23DA}"/>
              </a:ext>
            </a:extLst>
          </p:cNvPr>
          <p:cNvSpPr/>
          <p:nvPr/>
        </p:nvSpPr>
        <p:spPr>
          <a:xfrm>
            <a:off x="8688603" y="465432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42" y="0"/>
                </a:moveTo>
                <a:lnTo>
                  <a:pt x="0" y="0"/>
                </a:lnTo>
                <a:lnTo>
                  <a:pt x="0" y="431800"/>
                </a:lnTo>
                <a:lnTo>
                  <a:pt x="1701342" y="431800"/>
                </a:lnTo>
                <a:lnTo>
                  <a:pt x="1701342" y="0"/>
                </a:lnTo>
                <a:close/>
              </a:path>
            </a:pathLst>
          </a:custGeom>
          <a:solidFill>
            <a:srgbClr val="5FAB5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48">
            <a:extLst>
              <a:ext uri="{FF2B5EF4-FFF2-40B4-BE49-F238E27FC236}">
                <a16:creationId xmlns:a16="http://schemas.microsoft.com/office/drawing/2014/main" id="{319411BB-8B3F-A845-818F-EAF096CD31E2}"/>
              </a:ext>
            </a:extLst>
          </p:cNvPr>
          <p:cNvSpPr/>
          <p:nvPr/>
        </p:nvSpPr>
        <p:spPr>
          <a:xfrm>
            <a:off x="8688603" y="5203481"/>
            <a:ext cx="1701800" cy="431800"/>
          </a:xfrm>
          <a:custGeom>
            <a:avLst/>
            <a:gdLst/>
            <a:ahLst/>
            <a:cxnLst/>
            <a:rect l="l" t="t" r="r" b="b"/>
            <a:pathLst>
              <a:path w="1701800" h="431800">
                <a:moveTo>
                  <a:pt x="1701342" y="0"/>
                </a:moveTo>
                <a:lnTo>
                  <a:pt x="0" y="0"/>
                </a:lnTo>
                <a:lnTo>
                  <a:pt x="0" y="431799"/>
                </a:lnTo>
                <a:lnTo>
                  <a:pt x="1701342" y="431799"/>
                </a:lnTo>
                <a:lnTo>
                  <a:pt x="1701342" y="0"/>
                </a:lnTo>
                <a:close/>
              </a:path>
            </a:pathLst>
          </a:custGeom>
          <a:solidFill>
            <a:srgbClr val="5FAB5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863319"/>
              </p:ext>
            </p:extLst>
          </p:nvPr>
        </p:nvGraphicFramePr>
        <p:xfrm>
          <a:off x="130983" y="2942802"/>
          <a:ext cx="9857103" cy="2576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3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7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7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9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02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49275" algn="ctr">
                        <a:lnSpc>
                          <a:spcPts val="1650"/>
                        </a:lnSpc>
                      </a:pPr>
                      <a:r>
                        <a:rPr lang="de" sz="15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lang="de" sz="1500" b="0" i="0" spc="-3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L="1286510" algn="ctr">
                        <a:lnSpc>
                          <a:spcPts val="1650"/>
                        </a:lnSpc>
                      </a:pPr>
                      <a:r>
                        <a:rPr lang="de" sz="150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1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565150" algn="ctr">
                        <a:lnSpc>
                          <a:spcPct val="100000"/>
                        </a:lnSpc>
                      </a:pPr>
                      <a:r>
                        <a:rPr sz="1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R="81280" algn="ctr">
                        <a:lnSpc>
                          <a:spcPct val="100000"/>
                        </a:lnSpc>
                      </a:pPr>
                      <a:r>
                        <a:rPr sz="1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93495" algn="ctr">
                        <a:lnSpc>
                          <a:spcPct val="100000"/>
                        </a:lnSpc>
                      </a:pPr>
                      <a:r>
                        <a:rPr sz="1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63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OGV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6515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tc>
                  <a:txBody>
                    <a:bodyPr/>
                    <a:lstStyle/>
                    <a:p>
                      <a:pPr marR="8128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35.000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tc>
                  <a:txBody>
                    <a:bodyPr/>
                    <a:lstStyle/>
                    <a:p>
                      <a:pPr marL="1293495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PGV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6515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lang="de" sz="135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tc>
                  <a:txBody>
                    <a:bodyPr/>
                    <a:lstStyle/>
                    <a:p>
                      <a:pPr marR="8128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tc>
                  <a:txBody>
                    <a:bodyPr/>
                    <a:lstStyle/>
                    <a:p>
                      <a:pPr marL="1293495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LINIE@OGV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65150" algn="ctr">
                        <a:lnSpc>
                          <a:spcPts val="158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r>
                        <a:rPr sz="135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@</a:t>
                      </a:r>
                      <a:r>
                        <a:rPr sz="1350" b="0" i="0" spc="-2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r>
                        <a:rPr lang="en-GB"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.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tc>
                  <a:txBody>
                    <a:bodyPr/>
                    <a:lstStyle/>
                    <a:p>
                      <a:pPr marR="81280" algn="ctr">
                        <a:lnSpc>
                          <a:spcPts val="158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r>
                        <a:rPr sz="135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@</a:t>
                      </a:r>
                      <a:r>
                        <a:rPr sz="1350" b="0" i="0" spc="-2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6.000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tc>
                  <a:txBody>
                    <a:bodyPr/>
                    <a:lstStyle/>
                    <a:p>
                      <a:pPr marL="1293495" algn="ctr">
                        <a:lnSpc>
                          <a:spcPts val="158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r>
                        <a:rPr sz="1350" b="0" i="0" spc="-2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@</a:t>
                      </a:r>
                      <a:r>
                        <a:rPr sz="1350" b="0" i="0" spc="-2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1" name="object 3">
            <a:extLst>
              <a:ext uri="{FF2B5EF4-FFF2-40B4-BE49-F238E27FC236}">
                <a16:creationId xmlns:a16="http://schemas.microsoft.com/office/drawing/2014/main" id="{07E1242A-3B1B-EF49-ABA4-015700198D75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UNILEVEL KOMMISSIONEN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4F95C704-20B9-344B-AFDF-1DB65E6DF7F4}"/>
              </a:ext>
            </a:extLst>
          </p:cNvPr>
          <p:cNvSpPr/>
          <p:nvPr/>
        </p:nvSpPr>
        <p:spPr>
          <a:xfrm>
            <a:off x="0" y="359994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BF3F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D0153748-FA10-E94E-AAEA-E6699FAE305C}"/>
              </a:ext>
            </a:extLst>
          </p:cNvPr>
          <p:cNvSpPr/>
          <p:nvPr/>
        </p:nvSpPr>
        <p:spPr>
          <a:xfrm>
            <a:off x="753311" y="2258444"/>
            <a:ext cx="2867660" cy="650240"/>
          </a:xfrm>
          <a:custGeom>
            <a:avLst/>
            <a:gdLst/>
            <a:ahLst/>
            <a:cxnLst/>
            <a:rect l="l" t="t" r="r" b="b"/>
            <a:pathLst>
              <a:path w="2867660" h="650239">
                <a:moveTo>
                  <a:pt x="2867304" y="324904"/>
                </a:moveTo>
                <a:lnTo>
                  <a:pt x="2863781" y="276892"/>
                </a:lnTo>
                <a:lnTo>
                  <a:pt x="2853548" y="231067"/>
                </a:lnTo>
                <a:lnTo>
                  <a:pt x="2837106" y="187933"/>
                </a:lnTo>
                <a:lnTo>
                  <a:pt x="2814960" y="147990"/>
                </a:lnTo>
                <a:lnTo>
                  <a:pt x="2787610" y="111743"/>
                </a:lnTo>
                <a:lnTo>
                  <a:pt x="2755560" y="79693"/>
                </a:lnTo>
                <a:lnTo>
                  <a:pt x="2719313" y="52344"/>
                </a:lnTo>
                <a:lnTo>
                  <a:pt x="2679371" y="30197"/>
                </a:lnTo>
                <a:lnTo>
                  <a:pt x="2636236" y="13756"/>
                </a:lnTo>
                <a:lnTo>
                  <a:pt x="2590411" y="3522"/>
                </a:lnTo>
                <a:lnTo>
                  <a:pt x="2542400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2542400" y="649808"/>
                </a:lnTo>
                <a:lnTo>
                  <a:pt x="2590411" y="646285"/>
                </a:lnTo>
                <a:lnTo>
                  <a:pt x="2636236" y="636051"/>
                </a:lnTo>
                <a:lnTo>
                  <a:pt x="2679371" y="619610"/>
                </a:lnTo>
                <a:lnTo>
                  <a:pt x="2719313" y="597463"/>
                </a:lnTo>
                <a:lnTo>
                  <a:pt x="2755560" y="570114"/>
                </a:lnTo>
                <a:lnTo>
                  <a:pt x="2787610" y="538064"/>
                </a:lnTo>
                <a:lnTo>
                  <a:pt x="2814960" y="501817"/>
                </a:lnTo>
                <a:lnTo>
                  <a:pt x="2837106" y="461874"/>
                </a:lnTo>
                <a:lnTo>
                  <a:pt x="2853548" y="418740"/>
                </a:lnTo>
                <a:lnTo>
                  <a:pt x="2863781" y="372915"/>
                </a:lnTo>
                <a:lnTo>
                  <a:pt x="2867304" y="324904"/>
                </a:lnTo>
                <a:close/>
              </a:path>
            </a:pathLst>
          </a:custGeom>
          <a:ln w="48450">
            <a:solidFill>
              <a:srgbClr val="EFC4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1A44DE6C-02C3-0542-B44A-2EC8CEB9D8F6}"/>
              </a:ext>
            </a:extLst>
          </p:cNvPr>
          <p:cNvSpPr/>
          <p:nvPr/>
        </p:nvSpPr>
        <p:spPr>
          <a:xfrm>
            <a:off x="753299" y="3006812"/>
            <a:ext cx="3197225" cy="650240"/>
          </a:xfrm>
          <a:custGeom>
            <a:avLst/>
            <a:gdLst/>
            <a:ahLst/>
            <a:cxnLst/>
            <a:rect l="l" t="t" r="r" b="b"/>
            <a:pathLst>
              <a:path w="3197225" h="650239">
                <a:moveTo>
                  <a:pt x="3196958" y="324904"/>
                </a:moveTo>
                <a:lnTo>
                  <a:pt x="3193435" y="276892"/>
                </a:lnTo>
                <a:lnTo>
                  <a:pt x="3183201" y="231067"/>
                </a:lnTo>
                <a:lnTo>
                  <a:pt x="3166760" y="187933"/>
                </a:lnTo>
                <a:lnTo>
                  <a:pt x="3144613" y="147990"/>
                </a:lnTo>
                <a:lnTo>
                  <a:pt x="3117263" y="111743"/>
                </a:lnTo>
                <a:lnTo>
                  <a:pt x="3085212" y="79693"/>
                </a:lnTo>
                <a:lnTo>
                  <a:pt x="3048964" y="52344"/>
                </a:lnTo>
                <a:lnTo>
                  <a:pt x="3009020" y="30197"/>
                </a:lnTo>
                <a:lnTo>
                  <a:pt x="2965883" y="13756"/>
                </a:lnTo>
                <a:lnTo>
                  <a:pt x="2920056" y="3522"/>
                </a:lnTo>
                <a:lnTo>
                  <a:pt x="2872041" y="0"/>
                </a:lnTo>
                <a:lnTo>
                  <a:pt x="324904" y="0"/>
                </a:lnTo>
                <a:lnTo>
                  <a:pt x="276895" y="3522"/>
                </a:lnTo>
                <a:lnTo>
                  <a:pt x="231072" y="13756"/>
                </a:lnTo>
                <a:lnTo>
                  <a:pt x="187938" y="30197"/>
                </a:lnTo>
                <a:lnTo>
                  <a:pt x="147996" y="52344"/>
                </a:lnTo>
                <a:lnTo>
                  <a:pt x="111748" y="79693"/>
                </a:lnTo>
                <a:lnTo>
                  <a:pt x="79698" y="111743"/>
                </a:lnTo>
                <a:lnTo>
                  <a:pt x="52347" y="147990"/>
                </a:lnTo>
                <a:lnTo>
                  <a:pt x="30199" y="187933"/>
                </a:lnTo>
                <a:lnTo>
                  <a:pt x="13757" y="231067"/>
                </a:lnTo>
                <a:lnTo>
                  <a:pt x="3523" y="276892"/>
                </a:lnTo>
                <a:lnTo>
                  <a:pt x="0" y="324904"/>
                </a:lnTo>
                <a:lnTo>
                  <a:pt x="3523" y="372915"/>
                </a:lnTo>
                <a:lnTo>
                  <a:pt x="13757" y="418740"/>
                </a:lnTo>
                <a:lnTo>
                  <a:pt x="30199" y="461874"/>
                </a:lnTo>
                <a:lnTo>
                  <a:pt x="52347" y="501817"/>
                </a:lnTo>
                <a:lnTo>
                  <a:pt x="79698" y="538064"/>
                </a:lnTo>
                <a:lnTo>
                  <a:pt x="111748" y="570114"/>
                </a:lnTo>
                <a:lnTo>
                  <a:pt x="147996" y="597463"/>
                </a:lnTo>
                <a:lnTo>
                  <a:pt x="187938" y="619610"/>
                </a:lnTo>
                <a:lnTo>
                  <a:pt x="231072" y="636051"/>
                </a:lnTo>
                <a:lnTo>
                  <a:pt x="276895" y="646285"/>
                </a:lnTo>
                <a:lnTo>
                  <a:pt x="324904" y="649808"/>
                </a:lnTo>
                <a:lnTo>
                  <a:pt x="2872041" y="649808"/>
                </a:lnTo>
                <a:lnTo>
                  <a:pt x="2920056" y="646285"/>
                </a:lnTo>
                <a:lnTo>
                  <a:pt x="2965883" y="636051"/>
                </a:lnTo>
                <a:lnTo>
                  <a:pt x="3009020" y="619610"/>
                </a:lnTo>
                <a:lnTo>
                  <a:pt x="3048964" y="597463"/>
                </a:lnTo>
                <a:lnTo>
                  <a:pt x="3085212" y="570114"/>
                </a:lnTo>
                <a:lnTo>
                  <a:pt x="3117263" y="538064"/>
                </a:lnTo>
                <a:lnTo>
                  <a:pt x="3144613" y="501817"/>
                </a:lnTo>
                <a:lnTo>
                  <a:pt x="3166760" y="461874"/>
                </a:lnTo>
                <a:lnTo>
                  <a:pt x="3183201" y="418740"/>
                </a:lnTo>
                <a:lnTo>
                  <a:pt x="3193435" y="372915"/>
                </a:lnTo>
                <a:lnTo>
                  <a:pt x="3196958" y="324904"/>
                </a:lnTo>
                <a:close/>
              </a:path>
            </a:pathLst>
          </a:custGeom>
          <a:ln w="48450">
            <a:solidFill>
              <a:srgbClr val="EFC4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D5FC9271-4263-7C43-87C6-BD144556A17B}"/>
              </a:ext>
            </a:extLst>
          </p:cNvPr>
          <p:cNvSpPr/>
          <p:nvPr/>
        </p:nvSpPr>
        <p:spPr>
          <a:xfrm>
            <a:off x="617663" y="1572902"/>
            <a:ext cx="0" cy="2108200"/>
          </a:xfrm>
          <a:custGeom>
            <a:avLst/>
            <a:gdLst/>
            <a:ahLst/>
            <a:cxnLst/>
            <a:rect l="l" t="t" r="r" b="b"/>
            <a:pathLst>
              <a:path h="2108200">
                <a:moveTo>
                  <a:pt x="0" y="0"/>
                </a:moveTo>
                <a:lnTo>
                  <a:pt x="0" y="2107946"/>
                </a:lnTo>
              </a:path>
            </a:pathLst>
          </a:custGeom>
          <a:ln w="23926">
            <a:solidFill>
              <a:srgbClr val="EFC4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1C74D35A-A1FB-0146-B203-F33680362823}"/>
              </a:ext>
            </a:extLst>
          </p:cNvPr>
          <p:cNvSpPr/>
          <p:nvPr/>
        </p:nvSpPr>
        <p:spPr>
          <a:xfrm>
            <a:off x="4450010" y="2258444"/>
            <a:ext cx="2510790" cy="650240"/>
          </a:xfrm>
          <a:custGeom>
            <a:avLst/>
            <a:gdLst/>
            <a:ahLst/>
            <a:cxnLst/>
            <a:rect l="l" t="t" r="r" b="b"/>
            <a:pathLst>
              <a:path w="2510790" h="650239">
                <a:moveTo>
                  <a:pt x="2510383" y="324904"/>
                </a:moveTo>
                <a:lnTo>
                  <a:pt x="2506860" y="276892"/>
                </a:lnTo>
                <a:lnTo>
                  <a:pt x="2496627" y="231067"/>
                </a:lnTo>
                <a:lnTo>
                  <a:pt x="2480185" y="187933"/>
                </a:lnTo>
                <a:lnTo>
                  <a:pt x="2458039" y="147990"/>
                </a:lnTo>
                <a:lnTo>
                  <a:pt x="2430689" y="111743"/>
                </a:lnTo>
                <a:lnTo>
                  <a:pt x="2398639" y="79693"/>
                </a:lnTo>
                <a:lnTo>
                  <a:pt x="2362392" y="52344"/>
                </a:lnTo>
                <a:lnTo>
                  <a:pt x="2322450" y="30197"/>
                </a:lnTo>
                <a:lnTo>
                  <a:pt x="2279315" y="13756"/>
                </a:lnTo>
                <a:lnTo>
                  <a:pt x="2233491" y="3522"/>
                </a:lnTo>
                <a:lnTo>
                  <a:pt x="2185479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2185479" y="649808"/>
                </a:lnTo>
                <a:lnTo>
                  <a:pt x="2233491" y="646285"/>
                </a:lnTo>
                <a:lnTo>
                  <a:pt x="2279315" y="636051"/>
                </a:lnTo>
                <a:lnTo>
                  <a:pt x="2322450" y="619610"/>
                </a:lnTo>
                <a:lnTo>
                  <a:pt x="2362392" y="597463"/>
                </a:lnTo>
                <a:lnTo>
                  <a:pt x="2398639" y="570114"/>
                </a:lnTo>
                <a:lnTo>
                  <a:pt x="2430689" y="538064"/>
                </a:lnTo>
                <a:lnTo>
                  <a:pt x="2458039" y="501817"/>
                </a:lnTo>
                <a:lnTo>
                  <a:pt x="2480185" y="461874"/>
                </a:lnTo>
                <a:lnTo>
                  <a:pt x="2496627" y="418740"/>
                </a:lnTo>
                <a:lnTo>
                  <a:pt x="2506860" y="372915"/>
                </a:lnTo>
                <a:lnTo>
                  <a:pt x="2510383" y="324904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57A52D41-B294-1F4E-8E48-9C9B4A538D41}"/>
              </a:ext>
            </a:extLst>
          </p:cNvPr>
          <p:cNvSpPr/>
          <p:nvPr/>
        </p:nvSpPr>
        <p:spPr>
          <a:xfrm>
            <a:off x="4450009" y="3006812"/>
            <a:ext cx="3076605" cy="650240"/>
          </a:xfrm>
          <a:custGeom>
            <a:avLst/>
            <a:gdLst/>
            <a:ahLst/>
            <a:cxnLst/>
            <a:rect l="l" t="t" r="r" b="b"/>
            <a:pathLst>
              <a:path w="2510790" h="650239">
                <a:moveTo>
                  <a:pt x="2185479" y="0"/>
                </a:move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2185479" y="649808"/>
                </a:lnTo>
                <a:lnTo>
                  <a:pt x="2233491" y="646285"/>
                </a:lnTo>
                <a:lnTo>
                  <a:pt x="2279315" y="636051"/>
                </a:lnTo>
                <a:lnTo>
                  <a:pt x="2322450" y="619610"/>
                </a:lnTo>
                <a:lnTo>
                  <a:pt x="2362392" y="597463"/>
                </a:lnTo>
                <a:lnTo>
                  <a:pt x="2398639" y="570114"/>
                </a:lnTo>
                <a:lnTo>
                  <a:pt x="2430689" y="538064"/>
                </a:lnTo>
                <a:lnTo>
                  <a:pt x="2458039" y="501817"/>
                </a:lnTo>
                <a:lnTo>
                  <a:pt x="2480185" y="461874"/>
                </a:lnTo>
                <a:lnTo>
                  <a:pt x="2496627" y="418740"/>
                </a:lnTo>
                <a:lnTo>
                  <a:pt x="2506860" y="372915"/>
                </a:lnTo>
                <a:lnTo>
                  <a:pt x="2510383" y="324904"/>
                </a:lnTo>
                <a:lnTo>
                  <a:pt x="2506860" y="276892"/>
                </a:lnTo>
                <a:lnTo>
                  <a:pt x="2496627" y="231067"/>
                </a:lnTo>
                <a:lnTo>
                  <a:pt x="2480185" y="187933"/>
                </a:lnTo>
                <a:lnTo>
                  <a:pt x="2458039" y="147990"/>
                </a:lnTo>
                <a:lnTo>
                  <a:pt x="2430689" y="111743"/>
                </a:lnTo>
                <a:lnTo>
                  <a:pt x="2398639" y="79693"/>
                </a:lnTo>
                <a:lnTo>
                  <a:pt x="2362392" y="52344"/>
                </a:lnTo>
                <a:lnTo>
                  <a:pt x="2322450" y="30197"/>
                </a:lnTo>
                <a:lnTo>
                  <a:pt x="2279315" y="13756"/>
                </a:lnTo>
                <a:lnTo>
                  <a:pt x="2233491" y="3522"/>
                </a:lnTo>
                <a:lnTo>
                  <a:pt x="2185479" y="0"/>
                </a:lnTo>
                <a:close/>
              </a:path>
            </a:pathLst>
          </a:custGeom>
          <a:solidFill>
            <a:srgbClr val="6C559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9">
            <a:extLst>
              <a:ext uri="{FF2B5EF4-FFF2-40B4-BE49-F238E27FC236}">
                <a16:creationId xmlns:a16="http://schemas.microsoft.com/office/drawing/2014/main" id="{D0630881-4AAD-4B4E-88D4-D11005527F51}"/>
              </a:ext>
            </a:extLst>
          </p:cNvPr>
          <p:cNvSpPr/>
          <p:nvPr/>
        </p:nvSpPr>
        <p:spPr>
          <a:xfrm>
            <a:off x="4450011" y="3755181"/>
            <a:ext cx="3536950" cy="905510"/>
          </a:xfrm>
          <a:custGeom>
            <a:avLst/>
            <a:gdLst/>
            <a:ahLst/>
            <a:cxnLst/>
            <a:rect l="l" t="t" r="r" b="b"/>
            <a:pathLst>
              <a:path w="3536950" h="905510">
                <a:moveTo>
                  <a:pt x="3536391" y="452500"/>
                </a:moveTo>
                <a:lnTo>
                  <a:pt x="3533735" y="403195"/>
                </a:lnTo>
                <a:lnTo>
                  <a:pt x="3525954" y="355428"/>
                </a:lnTo>
                <a:lnTo>
                  <a:pt x="3513322" y="309475"/>
                </a:lnTo>
                <a:lnTo>
                  <a:pt x="3496116" y="265611"/>
                </a:lnTo>
                <a:lnTo>
                  <a:pt x="3474611" y="224114"/>
                </a:lnTo>
                <a:lnTo>
                  <a:pt x="3449084" y="185259"/>
                </a:lnTo>
                <a:lnTo>
                  <a:pt x="3419810" y="149322"/>
                </a:lnTo>
                <a:lnTo>
                  <a:pt x="3387067" y="116579"/>
                </a:lnTo>
                <a:lnTo>
                  <a:pt x="3351129" y="87306"/>
                </a:lnTo>
                <a:lnTo>
                  <a:pt x="3312272" y="61779"/>
                </a:lnTo>
                <a:lnTo>
                  <a:pt x="3270774" y="40274"/>
                </a:lnTo>
                <a:lnTo>
                  <a:pt x="3226909" y="23068"/>
                </a:lnTo>
                <a:lnTo>
                  <a:pt x="3180954" y="10436"/>
                </a:lnTo>
                <a:lnTo>
                  <a:pt x="3133185" y="2655"/>
                </a:lnTo>
                <a:lnTo>
                  <a:pt x="3083877" y="0"/>
                </a:lnTo>
                <a:lnTo>
                  <a:pt x="452513" y="0"/>
                </a:lnTo>
                <a:lnTo>
                  <a:pt x="403206" y="2655"/>
                </a:lnTo>
                <a:lnTo>
                  <a:pt x="355436" y="10436"/>
                </a:lnTo>
                <a:lnTo>
                  <a:pt x="309481" y="23068"/>
                </a:lnTo>
                <a:lnTo>
                  <a:pt x="265616" y="40274"/>
                </a:lnTo>
                <a:lnTo>
                  <a:pt x="224118" y="61779"/>
                </a:lnTo>
                <a:lnTo>
                  <a:pt x="185262" y="87306"/>
                </a:lnTo>
                <a:lnTo>
                  <a:pt x="149324" y="116579"/>
                </a:lnTo>
                <a:lnTo>
                  <a:pt x="116580" y="149322"/>
                </a:lnTo>
                <a:lnTo>
                  <a:pt x="87306" y="185259"/>
                </a:lnTo>
                <a:lnTo>
                  <a:pt x="61779" y="224114"/>
                </a:lnTo>
                <a:lnTo>
                  <a:pt x="40275" y="265611"/>
                </a:lnTo>
                <a:lnTo>
                  <a:pt x="23068" y="309475"/>
                </a:lnTo>
                <a:lnTo>
                  <a:pt x="10436" y="355428"/>
                </a:lnTo>
                <a:lnTo>
                  <a:pt x="2655" y="403195"/>
                </a:lnTo>
                <a:lnTo>
                  <a:pt x="0" y="452500"/>
                </a:lnTo>
                <a:lnTo>
                  <a:pt x="2655" y="501806"/>
                </a:lnTo>
                <a:lnTo>
                  <a:pt x="10436" y="549573"/>
                </a:lnTo>
                <a:lnTo>
                  <a:pt x="23068" y="595526"/>
                </a:lnTo>
                <a:lnTo>
                  <a:pt x="40275" y="639390"/>
                </a:lnTo>
                <a:lnTo>
                  <a:pt x="61779" y="680887"/>
                </a:lnTo>
                <a:lnTo>
                  <a:pt x="87306" y="719742"/>
                </a:lnTo>
                <a:lnTo>
                  <a:pt x="116580" y="755679"/>
                </a:lnTo>
                <a:lnTo>
                  <a:pt x="149324" y="788422"/>
                </a:lnTo>
                <a:lnTo>
                  <a:pt x="185262" y="817695"/>
                </a:lnTo>
                <a:lnTo>
                  <a:pt x="224118" y="843222"/>
                </a:lnTo>
                <a:lnTo>
                  <a:pt x="265616" y="864727"/>
                </a:lnTo>
                <a:lnTo>
                  <a:pt x="309481" y="881933"/>
                </a:lnTo>
                <a:lnTo>
                  <a:pt x="355436" y="894565"/>
                </a:lnTo>
                <a:lnTo>
                  <a:pt x="403206" y="902346"/>
                </a:lnTo>
                <a:lnTo>
                  <a:pt x="452513" y="905001"/>
                </a:lnTo>
                <a:lnTo>
                  <a:pt x="3083877" y="905001"/>
                </a:lnTo>
                <a:lnTo>
                  <a:pt x="3133185" y="902346"/>
                </a:lnTo>
                <a:lnTo>
                  <a:pt x="3180954" y="894565"/>
                </a:lnTo>
                <a:lnTo>
                  <a:pt x="3226909" y="881933"/>
                </a:lnTo>
                <a:lnTo>
                  <a:pt x="3270774" y="864727"/>
                </a:lnTo>
                <a:lnTo>
                  <a:pt x="3312272" y="843222"/>
                </a:lnTo>
                <a:lnTo>
                  <a:pt x="3351129" y="817695"/>
                </a:lnTo>
                <a:lnTo>
                  <a:pt x="3387067" y="788422"/>
                </a:lnTo>
                <a:lnTo>
                  <a:pt x="3419810" y="755679"/>
                </a:lnTo>
                <a:lnTo>
                  <a:pt x="3449084" y="719742"/>
                </a:lnTo>
                <a:lnTo>
                  <a:pt x="3474611" y="680887"/>
                </a:lnTo>
                <a:lnTo>
                  <a:pt x="3496116" y="639390"/>
                </a:lnTo>
                <a:lnTo>
                  <a:pt x="3513322" y="595526"/>
                </a:lnTo>
                <a:lnTo>
                  <a:pt x="3525954" y="549573"/>
                </a:lnTo>
                <a:lnTo>
                  <a:pt x="3533735" y="501806"/>
                </a:lnTo>
                <a:lnTo>
                  <a:pt x="3536391" y="452500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0ACCA956-A076-AC46-B9BB-BF8C9AAD2FD6}"/>
              </a:ext>
            </a:extLst>
          </p:cNvPr>
          <p:cNvSpPr/>
          <p:nvPr/>
        </p:nvSpPr>
        <p:spPr>
          <a:xfrm>
            <a:off x="4450015" y="4779942"/>
            <a:ext cx="2712720" cy="905510"/>
          </a:xfrm>
          <a:custGeom>
            <a:avLst/>
            <a:gdLst/>
            <a:ahLst/>
            <a:cxnLst/>
            <a:rect l="l" t="t" r="r" b="b"/>
            <a:pathLst>
              <a:path w="2712720" h="905510">
                <a:moveTo>
                  <a:pt x="2712288" y="452500"/>
                </a:moveTo>
                <a:lnTo>
                  <a:pt x="2709632" y="403195"/>
                </a:lnTo>
                <a:lnTo>
                  <a:pt x="2701851" y="355428"/>
                </a:lnTo>
                <a:lnTo>
                  <a:pt x="2689219" y="309475"/>
                </a:lnTo>
                <a:lnTo>
                  <a:pt x="2672013" y="265611"/>
                </a:lnTo>
                <a:lnTo>
                  <a:pt x="2650508" y="224114"/>
                </a:lnTo>
                <a:lnTo>
                  <a:pt x="2624981" y="185259"/>
                </a:lnTo>
                <a:lnTo>
                  <a:pt x="2595707" y="149322"/>
                </a:lnTo>
                <a:lnTo>
                  <a:pt x="2562964" y="116579"/>
                </a:lnTo>
                <a:lnTo>
                  <a:pt x="2527026" y="87306"/>
                </a:lnTo>
                <a:lnTo>
                  <a:pt x="2488169" y="61779"/>
                </a:lnTo>
                <a:lnTo>
                  <a:pt x="2446671" y="40274"/>
                </a:lnTo>
                <a:lnTo>
                  <a:pt x="2402806" y="23068"/>
                </a:lnTo>
                <a:lnTo>
                  <a:pt x="2356851" y="10436"/>
                </a:lnTo>
                <a:lnTo>
                  <a:pt x="2309082" y="2655"/>
                </a:lnTo>
                <a:lnTo>
                  <a:pt x="2259774" y="0"/>
                </a:lnTo>
                <a:lnTo>
                  <a:pt x="452501" y="0"/>
                </a:lnTo>
                <a:lnTo>
                  <a:pt x="403195" y="2655"/>
                </a:lnTo>
                <a:lnTo>
                  <a:pt x="355428" y="10436"/>
                </a:lnTo>
                <a:lnTo>
                  <a:pt x="309475" y="23068"/>
                </a:lnTo>
                <a:lnTo>
                  <a:pt x="265611" y="40274"/>
                </a:lnTo>
                <a:lnTo>
                  <a:pt x="224114" y="61779"/>
                </a:lnTo>
                <a:lnTo>
                  <a:pt x="185259" y="87306"/>
                </a:lnTo>
                <a:lnTo>
                  <a:pt x="149322" y="116579"/>
                </a:lnTo>
                <a:lnTo>
                  <a:pt x="116579" y="149322"/>
                </a:lnTo>
                <a:lnTo>
                  <a:pt x="87306" y="185259"/>
                </a:lnTo>
                <a:lnTo>
                  <a:pt x="61779" y="224114"/>
                </a:lnTo>
                <a:lnTo>
                  <a:pt x="40274" y="265611"/>
                </a:lnTo>
                <a:lnTo>
                  <a:pt x="23068" y="309475"/>
                </a:lnTo>
                <a:lnTo>
                  <a:pt x="10436" y="355428"/>
                </a:lnTo>
                <a:lnTo>
                  <a:pt x="2655" y="403195"/>
                </a:lnTo>
                <a:lnTo>
                  <a:pt x="0" y="452500"/>
                </a:lnTo>
                <a:lnTo>
                  <a:pt x="2655" y="501806"/>
                </a:lnTo>
                <a:lnTo>
                  <a:pt x="10436" y="549573"/>
                </a:lnTo>
                <a:lnTo>
                  <a:pt x="23068" y="595526"/>
                </a:lnTo>
                <a:lnTo>
                  <a:pt x="40274" y="639390"/>
                </a:lnTo>
                <a:lnTo>
                  <a:pt x="61779" y="680887"/>
                </a:lnTo>
                <a:lnTo>
                  <a:pt x="87306" y="719742"/>
                </a:lnTo>
                <a:lnTo>
                  <a:pt x="116579" y="755679"/>
                </a:lnTo>
                <a:lnTo>
                  <a:pt x="149322" y="788422"/>
                </a:lnTo>
                <a:lnTo>
                  <a:pt x="185259" y="817695"/>
                </a:lnTo>
                <a:lnTo>
                  <a:pt x="224114" y="843222"/>
                </a:lnTo>
                <a:lnTo>
                  <a:pt x="265611" y="864727"/>
                </a:lnTo>
                <a:lnTo>
                  <a:pt x="309475" y="881933"/>
                </a:lnTo>
                <a:lnTo>
                  <a:pt x="355428" y="894565"/>
                </a:lnTo>
                <a:lnTo>
                  <a:pt x="403195" y="902346"/>
                </a:lnTo>
                <a:lnTo>
                  <a:pt x="452501" y="905001"/>
                </a:lnTo>
                <a:lnTo>
                  <a:pt x="2259774" y="905001"/>
                </a:lnTo>
                <a:lnTo>
                  <a:pt x="2309082" y="902346"/>
                </a:lnTo>
                <a:lnTo>
                  <a:pt x="2356851" y="894565"/>
                </a:lnTo>
                <a:lnTo>
                  <a:pt x="2402806" y="881933"/>
                </a:lnTo>
                <a:lnTo>
                  <a:pt x="2446671" y="864727"/>
                </a:lnTo>
                <a:lnTo>
                  <a:pt x="2488169" y="843222"/>
                </a:lnTo>
                <a:lnTo>
                  <a:pt x="2527026" y="817695"/>
                </a:lnTo>
                <a:lnTo>
                  <a:pt x="2562964" y="788422"/>
                </a:lnTo>
                <a:lnTo>
                  <a:pt x="2595707" y="755679"/>
                </a:lnTo>
                <a:lnTo>
                  <a:pt x="2624981" y="719742"/>
                </a:lnTo>
                <a:lnTo>
                  <a:pt x="2650508" y="680887"/>
                </a:lnTo>
                <a:lnTo>
                  <a:pt x="2672013" y="639390"/>
                </a:lnTo>
                <a:lnTo>
                  <a:pt x="2689219" y="595526"/>
                </a:lnTo>
                <a:lnTo>
                  <a:pt x="2701851" y="549573"/>
                </a:lnTo>
                <a:lnTo>
                  <a:pt x="2709632" y="501806"/>
                </a:lnTo>
                <a:lnTo>
                  <a:pt x="2712288" y="452500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11">
            <a:extLst>
              <a:ext uri="{FF2B5EF4-FFF2-40B4-BE49-F238E27FC236}">
                <a16:creationId xmlns:a16="http://schemas.microsoft.com/office/drawing/2014/main" id="{15276A7A-4A05-6742-94B6-A17CF16B2716}"/>
              </a:ext>
            </a:extLst>
          </p:cNvPr>
          <p:cNvSpPr/>
          <p:nvPr/>
        </p:nvSpPr>
        <p:spPr>
          <a:xfrm>
            <a:off x="4302403" y="1572902"/>
            <a:ext cx="0" cy="4136390"/>
          </a:xfrm>
          <a:custGeom>
            <a:avLst/>
            <a:gdLst/>
            <a:ahLst/>
            <a:cxnLst/>
            <a:rect l="l" t="t" r="r" b="b"/>
            <a:pathLst>
              <a:path h="4136390">
                <a:moveTo>
                  <a:pt x="0" y="0"/>
                </a:moveTo>
                <a:lnTo>
                  <a:pt x="0" y="4136275"/>
                </a:lnTo>
              </a:path>
            </a:pathLst>
          </a:custGeom>
          <a:ln w="23926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12">
            <a:extLst>
              <a:ext uri="{FF2B5EF4-FFF2-40B4-BE49-F238E27FC236}">
                <a16:creationId xmlns:a16="http://schemas.microsoft.com/office/drawing/2014/main" id="{7B5D91DF-75C0-4B42-B63C-CBD43230AE68}"/>
              </a:ext>
            </a:extLst>
          </p:cNvPr>
          <p:cNvSpPr/>
          <p:nvPr/>
        </p:nvSpPr>
        <p:spPr>
          <a:xfrm>
            <a:off x="8672516" y="2533615"/>
            <a:ext cx="1657350" cy="650240"/>
          </a:xfrm>
          <a:custGeom>
            <a:avLst/>
            <a:gdLst/>
            <a:ahLst/>
            <a:cxnLst/>
            <a:rect l="l" t="t" r="r" b="b"/>
            <a:pathLst>
              <a:path w="1657350" h="650239">
                <a:moveTo>
                  <a:pt x="1657184" y="324904"/>
                </a:moveTo>
                <a:lnTo>
                  <a:pt x="1653662" y="276892"/>
                </a:lnTo>
                <a:lnTo>
                  <a:pt x="1643428" y="231067"/>
                </a:lnTo>
                <a:lnTo>
                  <a:pt x="1626987" y="187933"/>
                </a:lnTo>
                <a:lnTo>
                  <a:pt x="1604840" y="147990"/>
                </a:lnTo>
                <a:lnTo>
                  <a:pt x="1577490" y="111743"/>
                </a:lnTo>
                <a:lnTo>
                  <a:pt x="1545441" y="79693"/>
                </a:lnTo>
                <a:lnTo>
                  <a:pt x="1509193" y="52344"/>
                </a:lnTo>
                <a:lnTo>
                  <a:pt x="1469251" y="30197"/>
                </a:lnTo>
                <a:lnTo>
                  <a:pt x="1426116" y="13756"/>
                </a:lnTo>
                <a:lnTo>
                  <a:pt x="1380292" y="3522"/>
                </a:lnTo>
                <a:lnTo>
                  <a:pt x="1332280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1332280" y="649808"/>
                </a:lnTo>
                <a:lnTo>
                  <a:pt x="1380292" y="646285"/>
                </a:lnTo>
                <a:lnTo>
                  <a:pt x="1426116" y="636051"/>
                </a:lnTo>
                <a:lnTo>
                  <a:pt x="1469251" y="619610"/>
                </a:lnTo>
                <a:lnTo>
                  <a:pt x="1509193" y="597463"/>
                </a:lnTo>
                <a:lnTo>
                  <a:pt x="1545441" y="570114"/>
                </a:lnTo>
                <a:lnTo>
                  <a:pt x="1577490" y="538064"/>
                </a:lnTo>
                <a:lnTo>
                  <a:pt x="1604840" y="501817"/>
                </a:lnTo>
                <a:lnTo>
                  <a:pt x="1626987" y="461874"/>
                </a:lnTo>
                <a:lnTo>
                  <a:pt x="1643428" y="418740"/>
                </a:lnTo>
                <a:lnTo>
                  <a:pt x="1653662" y="372915"/>
                </a:lnTo>
                <a:lnTo>
                  <a:pt x="1657184" y="324904"/>
                </a:lnTo>
                <a:close/>
              </a:path>
            </a:pathLst>
          </a:custGeom>
          <a:ln w="48450">
            <a:solidFill>
              <a:srgbClr val="E8C3D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14">
            <a:extLst>
              <a:ext uri="{FF2B5EF4-FFF2-40B4-BE49-F238E27FC236}">
                <a16:creationId xmlns:a16="http://schemas.microsoft.com/office/drawing/2014/main" id="{215A9E6F-3BA5-0443-8B30-FC98AB228ABF}"/>
              </a:ext>
            </a:extLst>
          </p:cNvPr>
          <p:cNvSpPr/>
          <p:nvPr/>
        </p:nvSpPr>
        <p:spPr>
          <a:xfrm>
            <a:off x="8524902" y="1572902"/>
            <a:ext cx="0" cy="2433320"/>
          </a:xfrm>
          <a:custGeom>
            <a:avLst/>
            <a:gdLst/>
            <a:ahLst/>
            <a:cxnLst/>
            <a:rect l="l" t="t" r="r" b="b"/>
            <a:pathLst>
              <a:path h="2433320">
                <a:moveTo>
                  <a:pt x="0" y="0"/>
                </a:moveTo>
                <a:lnTo>
                  <a:pt x="0" y="2432761"/>
                </a:lnTo>
              </a:path>
            </a:pathLst>
          </a:custGeom>
          <a:ln w="23926">
            <a:solidFill>
              <a:srgbClr val="E8C3D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1091" y="2432415"/>
            <a:ext cx="233108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Fast Start Bonus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07247" y="1387052"/>
            <a:ext cx="2867656" cy="5866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de" sz="1850" b="0" spc="180" dirty="0">
                <a:latin typeface="Calibri Light" panose="020F0302020204030204" pitchFamily="34" charset="0"/>
                <a:cs typeface="Calibri Light" panose="020F0302020204030204" pitchFamily="34" charset="0"/>
              </a:rPr>
              <a:t>BONI FÜR DIEJENIGEN, DIE NEUE BPs EINLADEN </a:t>
            </a:r>
            <a:endParaRPr sz="185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1091" y="3180783"/>
            <a:ext cx="270319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Starter Kit Bonus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76053" y="1368139"/>
            <a:ext cx="3310897" cy="5866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50" u="none" strike="noStrike" kern="120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BONI FÜR LEADERSHIP ENTWICKLUNG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87794" y="2432415"/>
            <a:ext cx="201485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65693" y="3082655"/>
            <a:ext cx="2713322" cy="52386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Generationen und Generationen Kommissionen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910295" y="1371600"/>
            <a:ext cx="2601595" cy="5866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065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241300" algn="l"/>
              </a:tabLst>
              <a:defRPr/>
            </a:pPr>
            <a:r>
              <a:rPr kumimoji="0" lang="de" sz="1850" u="none" strike="noStrike" kern="1200" cap="none" spc="204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 ZUSÄTZLICHES PROGRAMM</a:t>
            </a:r>
            <a:endParaRPr kumimoji="0" sz="1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10295" y="2707586"/>
            <a:ext cx="118173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r>
              <a:rPr kumimoji="0" sz="1650" u="none" strike="noStrike" kern="1200" cap="none" spc="-4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Bound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8B7AFC8C-95DE-FD4A-B37B-6A6035D5E9BB}"/>
              </a:ext>
            </a:extLst>
          </p:cNvPr>
          <p:cNvSpPr txBox="1"/>
          <p:nvPr/>
        </p:nvSpPr>
        <p:spPr>
          <a:xfrm>
            <a:off x="0" y="5937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SECHS BONI GESAMT</a:t>
            </a:r>
          </a:p>
        </p:txBody>
      </p:sp>
      <p:sp>
        <p:nvSpPr>
          <p:cNvPr id="28" name="object 12">
            <a:extLst>
              <a:ext uri="{FF2B5EF4-FFF2-40B4-BE49-F238E27FC236}">
                <a16:creationId xmlns:a16="http://schemas.microsoft.com/office/drawing/2014/main" id="{262D0BC3-D008-4A42-85B7-8513FC2BA823}"/>
              </a:ext>
            </a:extLst>
          </p:cNvPr>
          <p:cNvSpPr txBox="1"/>
          <p:nvPr/>
        </p:nvSpPr>
        <p:spPr>
          <a:xfrm>
            <a:off x="4687794" y="4975251"/>
            <a:ext cx="2195830" cy="524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Diamond Leadership Bonus</a:t>
            </a:r>
          </a:p>
        </p:txBody>
      </p:sp>
      <p:sp>
        <p:nvSpPr>
          <p:cNvPr id="29" name="object 9">
            <a:extLst>
              <a:ext uri="{FF2B5EF4-FFF2-40B4-BE49-F238E27FC236}">
                <a16:creationId xmlns:a16="http://schemas.microsoft.com/office/drawing/2014/main" id="{8C9D3894-3404-DA4D-A145-39FEC142BB16}"/>
              </a:ext>
            </a:extLst>
          </p:cNvPr>
          <p:cNvSpPr txBox="1"/>
          <p:nvPr/>
        </p:nvSpPr>
        <p:spPr>
          <a:xfrm>
            <a:off x="4687593" y="3947576"/>
            <a:ext cx="5618480" cy="520720"/>
          </a:xfrm>
          <a:prstGeom prst="rect">
            <a:avLst/>
          </a:prstGeom>
        </p:spPr>
        <p:txBody>
          <a:bodyPr vert="horz" wrap="square" lIns="0" tIns="15875" rIns="0" bIns="0" numCol="1" rtlCol="0">
            <a:spAutoFit/>
          </a:bodyPr>
          <a:lstStyle/>
          <a:p>
            <a:pPr marL="12700" marR="2573655" lvl="0" indent="0" algn="l" defTabSz="914400" rtl="0" eaLnBrk="1" fontAlgn="auto" latinLnBrk="0" hangingPunct="1">
              <a:lnSpc>
                <a:spcPct val="101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Generationen Leadership Bonus 
(für Silver – Platinum </a:t>
            </a:r>
            <a:r>
              <a:rPr lang="de" sz="1650" spc="1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eader)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7164AF47-3006-4A43-9D03-1D3349107896}"/>
              </a:ext>
            </a:extLst>
          </p:cNvPr>
          <p:cNvSpPr/>
          <p:nvPr/>
        </p:nvSpPr>
        <p:spPr>
          <a:xfrm>
            <a:off x="6134166" y="909002"/>
            <a:ext cx="6042660" cy="5598160"/>
          </a:xfrm>
          <a:custGeom>
            <a:avLst/>
            <a:gdLst/>
            <a:ahLst/>
            <a:cxnLst/>
            <a:rect l="l" t="t" r="r" b="b"/>
            <a:pathLst>
              <a:path w="6042659" h="5598159">
                <a:moveTo>
                  <a:pt x="6042609" y="0"/>
                </a:moveTo>
                <a:lnTo>
                  <a:pt x="0" y="0"/>
                </a:lnTo>
                <a:lnTo>
                  <a:pt x="0" y="5597994"/>
                </a:lnTo>
                <a:lnTo>
                  <a:pt x="6042609" y="5597994"/>
                </a:lnTo>
                <a:lnTo>
                  <a:pt x="6042609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F83412AD-5EB4-984B-AFA2-8C859BB8D280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09002"/>
            <a:ext cx="6042596" cy="5581611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6621899" y="2694973"/>
            <a:ext cx="4761230" cy="2962991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2,5 %</a:t>
            </a:r>
            <a:r>
              <a:rPr kumimoji="0" sz="2000" u="none" strike="noStrike" kern="1200" cap="none" spc="-3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BONUS AUF EINE PERSÖNLICHE GENERATION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264160" marR="127000" lvl="0">
              <a:spcBef>
                <a:spcPts val="565"/>
              </a:spcBef>
              <a:defRPr/>
            </a:pP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67605C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 </a:t>
            </a:r>
            <a:r>
              <a:rPr kumimoji="0" sz="2000" u="none" strike="noStrike" kern="1200" cap="none" spc="-35" normalizeH="0" baseline="0" noProof="0" dirty="0">
                <a:ln>
                  <a:noFill/>
                </a:ln>
                <a:solidFill>
                  <a:srgbClr val="67605C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</a:t>
            </a:r>
            <a:r>
              <a:rPr kumimoji="0" lang="de" sz="2000" u="none" strike="noStrike" kern="1200" cap="none" spc="-35" normalizeH="0" baseline="0" noProof="0" dirty="0">
                <a:ln>
                  <a:noFill/>
                </a:ln>
                <a:solidFill>
                  <a:srgbClr val="67605C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de" sz="2000" spc="-45" dirty="0">
                <a:solidFill>
                  <a:srgbClr val="67605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Gesamtsumme</a:t>
            </a:r>
            <a:r>
              <a:rPr kumimoji="0" lang="de" sz="2000" u="none" strike="noStrike" kern="1200" cap="none" spc="-45" normalizeH="0" baseline="0" noProof="0" dirty="0">
                <a:ln>
                  <a:noFill/>
                </a:ln>
                <a:solidFill>
                  <a:srgbClr val="67605C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Deines persönlichen PVs und dem PV aller Downline BPs bis zum </a:t>
            </a:r>
            <a:r>
              <a:rPr lang="en-GB" sz="2000" spc="-45" dirty="0">
                <a:solidFill>
                  <a:srgbClr val="67605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r>
              <a:rPr kumimoji="0" lang="de" sz="2000" u="none" strike="noStrike" kern="1200" cap="none" spc="-45" normalizeH="0" baseline="0" noProof="0" dirty="0">
                <a:ln>
                  <a:noFill/>
                </a:ln>
                <a:solidFill>
                  <a:srgbClr val="67605C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Level und darüber.</a:t>
            </a:r>
          </a:p>
          <a:p>
            <a:pPr marL="264160" marR="127000" lvl="0" indent="0" algn="l" defTabSz="914400" rtl="0" eaLnBrk="1" fontAlgn="auto" latinLnBrk="0" hangingPunct="1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3 %</a:t>
            </a:r>
            <a:r>
              <a:rPr kumimoji="0" sz="2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BONUS AUF DIE </a:t>
            </a:r>
            <a:r>
              <a:rPr kumimoji="0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2. GENERATION UND DARUNTER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E90D32A6-D0D8-B74B-ACD5-11D8B7E9C96E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PERSÖNLICHE GENERATIONEN UND GENERATIONEN KOMMISSIONEN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bject 3">
            <a:extLst>
              <a:ext uri="{FF2B5EF4-FFF2-40B4-BE49-F238E27FC236}">
                <a16:creationId xmlns:a16="http://schemas.microsoft.com/office/drawing/2014/main" id="{E0862562-3D36-8C43-BB78-9E16BBD0762C}"/>
              </a:ext>
            </a:extLst>
          </p:cNvPr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12193206" y="0"/>
                </a:moveTo>
                <a:lnTo>
                  <a:pt x="0" y="0"/>
                </a:lnTo>
                <a:lnTo>
                  <a:pt x="0" y="5597994"/>
                </a:lnTo>
                <a:lnTo>
                  <a:pt x="12193206" y="5597994"/>
                </a:lnTo>
                <a:lnTo>
                  <a:pt x="12193206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4" name="object 4">
            <a:extLst>
              <a:ext uri="{FF2B5EF4-FFF2-40B4-BE49-F238E27FC236}">
                <a16:creationId xmlns:a16="http://schemas.microsoft.com/office/drawing/2014/main" id="{5C6373EC-196B-1346-8772-F41167818D49}"/>
              </a:ext>
            </a:extLst>
          </p:cNvPr>
          <p:cNvSpPr/>
          <p:nvPr/>
        </p:nvSpPr>
        <p:spPr>
          <a:xfrm>
            <a:off x="457200" y="1079994"/>
            <a:ext cx="1521460" cy="3987165"/>
          </a:xfrm>
          <a:custGeom>
            <a:avLst/>
            <a:gdLst/>
            <a:ahLst/>
            <a:cxnLst/>
            <a:rect l="l" t="t" r="r" b="b"/>
            <a:pathLst>
              <a:path w="1521460" h="3987165">
                <a:moveTo>
                  <a:pt x="1520863" y="3645497"/>
                </a:moveTo>
                <a:lnTo>
                  <a:pt x="0" y="3645497"/>
                </a:lnTo>
                <a:lnTo>
                  <a:pt x="0" y="3987012"/>
                </a:lnTo>
                <a:lnTo>
                  <a:pt x="1520863" y="3987012"/>
                </a:lnTo>
                <a:lnTo>
                  <a:pt x="1520863" y="3645497"/>
                </a:lnTo>
                <a:close/>
              </a:path>
              <a:path w="1521460" h="3987165">
                <a:moveTo>
                  <a:pt x="1520863" y="3189782"/>
                </a:moveTo>
                <a:lnTo>
                  <a:pt x="0" y="3189782"/>
                </a:lnTo>
                <a:lnTo>
                  <a:pt x="0" y="3531298"/>
                </a:lnTo>
                <a:lnTo>
                  <a:pt x="1520863" y="3531298"/>
                </a:lnTo>
                <a:lnTo>
                  <a:pt x="1520863" y="3189782"/>
                </a:lnTo>
                <a:close/>
              </a:path>
              <a:path w="1521460" h="3987165">
                <a:moveTo>
                  <a:pt x="1520863" y="2734170"/>
                </a:moveTo>
                <a:lnTo>
                  <a:pt x="0" y="2734170"/>
                </a:lnTo>
                <a:lnTo>
                  <a:pt x="0" y="3075584"/>
                </a:lnTo>
                <a:lnTo>
                  <a:pt x="1520863" y="3075584"/>
                </a:lnTo>
                <a:lnTo>
                  <a:pt x="1520863" y="2734170"/>
                </a:lnTo>
                <a:close/>
              </a:path>
              <a:path w="1521460" h="3987165">
                <a:moveTo>
                  <a:pt x="1520863" y="2278456"/>
                </a:moveTo>
                <a:lnTo>
                  <a:pt x="0" y="2278456"/>
                </a:lnTo>
                <a:lnTo>
                  <a:pt x="0" y="2619972"/>
                </a:lnTo>
                <a:lnTo>
                  <a:pt x="1520863" y="2619972"/>
                </a:lnTo>
                <a:lnTo>
                  <a:pt x="1520863" y="2278456"/>
                </a:lnTo>
                <a:close/>
              </a:path>
              <a:path w="1521460" h="3987165">
                <a:moveTo>
                  <a:pt x="1520863" y="1822742"/>
                </a:moveTo>
                <a:lnTo>
                  <a:pt x="0" y="1822742"/>
                </a:lnTo>
                <a:lnTo>
                  <a:pt x="0" y="2164257"/>
                </a:lnTo>
                <a:lnTo>
                  <a:pt x="1520863" y="2164257"/>
                </a:lnTo>
                <a:lnTo>
                  <a:pt x="1520863" y="1822742"/>
                </a:lnTo>
                <a:close/>
              </a:path>
              <a:path w="1521460" h="3987165">
                <a:moveTo>
                  <a:pt x="1520863" y="1367028"/>
                </a:moveTo>
                <a:lnTo>
                  <a:pt x="0" y="1367028"/>
                </a:lnTo>
                <a:lnTo>
                  <a:pt x="0" y="1708543"/>
                </a:lnTo>
                <a:lnTo>
                  <a:pt x="1520863" y="1708543"/>
                </a:lnTo>
                <a:lnTo>
                  <a:pt x="1520863" y="1367028"/>
                </a:lnTo>
                <a:close/>
              </a:path>
              <a:path w="1521460" h="3987165">
                <a:moveTo>
                  <a:pt x="1520863" y="911428"/>
                </a:moveTo>
                <a:lnTo>
                  <a:pt x="0" y="911428"/>
                </a:lnTo>
                <a:lnTo>
                  <a:pt x="0" y="1252842"/>
                </a:lnTo>
                <a:lnTo>
                  <a:pt x="1520863" y="1252842"/>
                </a:lnTo>
                <a:lnTo>
                  <a:pt x="1520863" y="911428"/>
                </a:lnTo>
                <a:close/>
              </a:path>
              <a:path w="1521460" h="3987165">
                <a:moveTo>
                  <a:pt x="1520863" y="455714"/>
                </a:moveTo>
                <a:lnTo>
                  <a:pt x="0" y="455714"/>
                </a:lnTo>
                <a:lnTo>
                  <a:pt x="0" y="797229"/>
                </a:lnTo>
                <a:lnTo>
                  <a:pt x="1520863" y="797229"/>
                </a:lnTo>
                <a:lnTo>
                  <a:pt x="1520863" y="455714"/>
                </a:lnTo>
                <a:close/>
              </a:path>
              <a:path w="1521460" h="3987165">
                <a:moveTo>
                  <a:pt x="1520863" y="0"/>
                </a:moveTo>
                <a:lnTo>
                  <a:pt x="0" y="0"/>
                </a:lnTo>
                <a:lnTo>
                  <a:pt x="0" y="341515"/>
                </a:lnTo>
                <a:lnTo>
                  <a:pt x="1520863" y="341515"/>
                </a:lnTo>
                <a:lnTo>
                  <a:pt x="1520863" y="0"/>
                </a:lnTo>
                <a:close/>
              </a:path>
            </a:pathLst>
          </a:custGeom>
          <a:solidFill>
            <a:srgbClr val="CA363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5" name="object 5">
            <a:extLst>
              <a:ext uri="{FF2B5EF4-FFF2-40B4-BE49-F238E27FC236}">
                <a16:creationId xmlns:a16="http://schemas.microsoft.com/office/drawing/2014/main" id="{5B5A3D03-E791-3F4E-B1BE-8B9B0FE747F4}"/>
              </a:ext>
            </a:extLst>
          </p:cNvPr>
          <p:cNvSpPr/>
          <p:nvPr/>
        </p:nvSpPr>
        <p:spPr>
          <a:xfrm>
            <a:off x="2083523" y="1079994"/>
            <a:ext cx="1521460" cy="3987165"/>
          </a:xfrm>
          <a:custGeom>
            <a:avLst/>
            <a:gdLst/>
            <a:ahLst/>
            <a:cxnLst/>
            <a:rect l="l" t="t" r="r" b="b"/>
            <a:pathLst>
              <a:path w="1521460" h="3987165">
                <a:moveTo>
                  <a:pt x="1520863" y="3645497"/>
                </a:moveTo>
                <a:lnTo>
                  <a:pt x="0" y="3645497"/>
                </a:lnTo>
                <a:lnTo>
                  <a:pt x="0" y="3987012"/>
                </a:lnTo>
                <a:lnTo>
                  <a:pt x="1520863" y="3987012"/>
                </a:lnTo>
                <a:lnTo>
                  <a:pt x="1520863" y="3645497"/>
                </a:lnTo>
                <a:close/>
              </a:path>
              <a:path w="1521460" h="3987165">
                <a:moveTo>
                  <a:pt x="1520863" y="3189884"/>
                </a:moveTo>
                <a:lnTo>
                  <a:pt x="0" y="3189884"/>
                </a:lnTo>
                <a:lnTo>
                  <a:pt x="0" y="3531400"/>
                </a:lnTo>
                <a:lnTo>
                  <a:pt x="1520863" y="3531400"/>
                </a:lnTo>
                <a:lnTo>
                  <a:pt x="1520863" y="3189884"/>
                </a:lnTo>
                <a:close/>
              </a:path>
              <a:path w="1521460" h="3987165">
                <a:moveTo>
                  <a:pt x="1520863" y="2734081"/>
                </a:moveTo>
                <a:lnTo>
                  <a:pt x="0" y="2734081"/>
                </a:lnTo>
                <a:lnTo>
                  <a:pt x="0" y="3075584"/>
                </a:lnTo>
                <a:lnTo>
                  <a:pt x="1520863" y="3075584"/>
                </a:lnTo>
                <a:lnTo>
                  <a:pt x="1520863" y="2734081"/>
                </a:lnTo>
                <a:close/>
              </a:path>
              <a:path w="1521460" h="3987165">
                <a:moveTo>
                  <a:pt x="1520863" y="2278456"/>
                </a:moveTo>
                <a:lnTo>
                  <a:pt x="0" y="2278456"/>
                </a:lnTo>
                <a:lnTo>
                  <a:pt x="0" y="2619972"/>
                </a:lnTo>
                <a:lnTo>
                  <a:pt x="1520863" y="2619972"/>
                </a:lnTo>
                <a:lnTo>
                  <a:pt x="1520863" y="2278456"/>
                </a:lnTo>
                <a:close/>
              </a:path>
              <a:path w="1521460" h="3987165">
                <a:moveTo>
                  <a:pt x="1520863" y="1822742"/>
                </a:moveTo>
                <a:lnTo>
                  <a:pt x="0" y="1822742"/>
                </a:lnTo>
                <a:lnTo>
                  <a:pt x="0" y="2164257"/>
                </a:lnTo>
                <a:lnTo>
                  <a:pt x="1520863" y="2164257"/>
                </a:lnTo>
                <a:lnTo>
                  <a:pt x="1520863" y="1822742"/>
                </a:lnTo>
                <a:close/>
              </a:path>
              <a:path w="1521460" h="3987165">
                <a:moveTo>
                  <a:pt x="1520863" y="1367129"/>
                </a:moveTo>
                <a:lnTo>
                  <a:pt x="0" y="1367129"/>
                </a:lnTo>
                <a:lnTo>
                  <a:pt x="0" y="1708543"/>
                </a:lnTo>
                <a:lnTo>
                  <a:pt x="1520863" y="1708543"/>
                </a:lnTo>
                <a:lnTo>
                  <a:pt x="1520863" y="1367129"/>
                </a:lnTo>
                <a:close/>
              </a:path>
              <a:path w="1521460" h="3987165">
                <a:moveTo>
                  <a:pt x="1520863" y="911326"/>
                </a:moveTo>
                <a:lnTo>
                  <a:pt x="0" y="911326"/>
                </a:lnTo>
                <a:lnTo>
                  <a:pt x="0" y="1252842"/>
                </a:lnTo>
                <a:lnTo>
                  <a:pt x="1520863" y="1252842"/>
                </a:lnTo>
                <a:lnTo>
                  <a:pt x="1520863" y="911326"/>
                </a:lnTo>
                <a:close/>
              </a:path>
              <a:path w="1521460" h="3987165">
                <a:moveTo>
                  <a:pt x="1520863" y="455714"/>
                </a:moveTo>
                <a:lnTo>
                  <a:pt x="0" y="455714"/>
                </a:lnTo>
                <a:lnTo>
                  <a:pt x="0" y="797128"/>
                </a:lnTo>
                <a:lnTo>
                  <a:pt x="1520863" y="797128"/>
                </a:lnTo>
                <a:lnTo>
                  <a:pt x="1520863" y="455714"/>
                </a:lnTo>
                <a:close/>
              </a:path>
              <a:path w="1521460" h="3987165">
                <a:moveTo>
                  <a:pt x="1520863" y="0"/>
                </a:moveTo>
                <a:lnTo>
                  <a:pt x="0" y="0"/>
                </a:lnTo>
                <a:lnTo>
                  <a:pt x="0" y="341515"/>
                </a:lnTo>
                <a:lnTo>
                  <a:pt x="1520863" y="341515"/>
                </a:lnTo>
                <a:lnTo>
                  <a:pt x="1520863" y="0"/>
                </a:lnTo>
                <a:close/>
              </a:path>
            </a:pathLst>
          </a:custGeom>
          <a:solidFill>
            <a:srgbClr val="CF523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12480" y="5303268"/>
            <a:ext cx="6169660" cy="73609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59"/>
              </a:spcBef>
              <a:spcAft>
                <a:spcPts val="0"/>
              </a:spcAft>
              <a:buClrTx/>
              <a:buSzTx/>
              <a:buFontTx/>
              <a:buNone/>
              <a:tabLst>
                <a:tab pos="2045335" algn="l"/>
              </a:tabLst>
              <a:defRPr/>
            </a:pPr>
            <a:r>
              <a:rPr kumimoji="0" lang="de" sz="2200" u="none" strike="noStrike" kern="1200" cap="none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BAUE DEINE LEADER AUF</a:t>
            </a:r>
            <a:r>
              <a:rPr lang="de" sz="220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br>
              <a:rPr lang="en-US" sz="220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kumimoji="0" lang="de" sz="2200" u="none" strike="noStrike" kern="1200" cap="none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UND VERDIENE NOCH MEHR!</a:t>
            </a:r>
            <a:endParaRPr kumimoji="0" sz="220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052" y="1165004"/>
            <a:ext cx="8813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9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EXECUTIVE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0147" y="1552138"/>
            <a:ext cx="111245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62865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  </a:t>
            </a:r>
            <a:r>
              <a:rPr kumimoji="0" sz="9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</a:t>
            </a:r>
            <a:r>
              <a:rPr kumimoji="0" sz="90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</a:t>
            </a:r>
            <a:r>
              <a:rPr kumimoji="0" sz="90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</a:t>
            </a:r>
            <a:r>
              <a:rPr kumimoji="0" sz="9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TION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9228" y="2076432"/>
            <a:ext cx="7969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r>
              <a:rPr kumimoji="0" sz="90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90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9571" y="2537061"/>
            <a:ext cx="7962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r>
              <a:rPr kumimoji="0" sz="90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90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8885" y="2992775"/>
            <a:ext cx="7975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r>
              <a:rPr kumimoji="0" sz="90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90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8771" y="3443574"/>
            <a:ext cx="7981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r>
              <a:rPr kumimoji="0" sz="90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90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9228" y="3904203"/>
            <a:ext cx="7969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r>
              <a:rPr kumimoji="0" sz="90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9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3000" y="4359917"/>
            <a:ext cx="7893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r>
              <a:rPr kumimoji="0" sz="90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90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8771" y="4810716"/>
            <a:ext cx="7981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r>
              <a:rPr kumimoji="0" sz="90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90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8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87919" y="1617174"/>
            <a:ext cx="3124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2,5 %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8897" y="2072888"/>
            <a:ext cx="2101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3 %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8897" y="2533517"/>
            <a:ext cx="2101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3 %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79905" y="1167747"/>
            <a:ext cx="5283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9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4DF8C26-39AD-B54F-885E-B5EF11258306}"/>
              </a:ext>
            </a:extLst>
          </p:cNvPr>
          <p:cNvGrpSpPr/>
          <p:nvPr/>
        </p:nvGrpSpPr>
        <p:grpSpPr>
          <a:xfrm>
            <a:off x="3709847" y="1079994"/>
            <a:ext cx="1521460" cy="3987165"/>
            <a:chOff x="3709847" y="1079994"/>
            <a:chExt cx="1521460" cy="3987165"/>
          </a:xfrm>
        </p:grpSpPr>
        <p:sp>
          <p:nvSpPr>
            <p:cNvPr id="56" name="object 6">
              <a:extLst>
                <a:ext uri="{FF2B5EF4-FFF2-40B4-BE49-F238E27FC236}">
                  <a16:creationId xmlns:a16="http://schemas.microsoft.com/office/drawing/2014/main" id="{10843B61-F939-654B-B7EC-B487DB40D942}"/>
                </a:ext>
              </a:extLst>
            </p:cNvPr>
            <p:cNvSpPr/>
            <p:nvPr/>
          </p:nvSpPr>
          <p:spPr>
            <a:xfrm>
              <a:off x="3709847" y="1079994"/>
              <a:ext cx="1521460" cy="3987165"/>
            </a:xfrm>
            <a:custGeom>
              <a:avLst/>
              <a:gdLst/>
              <a:ahLst/>
              <a:cxnLst/>
              <a:rect l="l" t="t" r="r" b="b"/>
              <a:pathLst>
                <a:path w="1521460" h="3987165">
                  <a:moveTo>
                    <a:pt x="1520850" y="3645497"/>
                  </a:moveTo>
                  <a:lnTo>
                    <a:pt x="0" y="3645497"/>
                  </a:lnTo>
                  <a:lnTo>
                    <a:pt x="0" y="3987012"/>
                  </a:lnTo>
                  <a:lnTo>
                    <a:pt x="1520850" y="3987012"/>
                  </a:lnTo>
                  <a:lnTo>
                    <a:pt x="1520850" y="3645497"/>
                  </a:lnTo>
                  <a:close/>
                </a:path>
                <a:path w="1521460" h="3987165">
                  <a:moveTo>
                    <a:pt x="1520850" y="3189884"/>
                  </a:moveTo>
                  <a:lnTo>
                    <a:pt x="0" y="3189884"/>
                  </a:lnTo>
                  <a:lnTo>
                    <a:pt x="0" y="3531400"/>
                  </a:lnTo>
                  <a:lnTo>
                    <a:pt x="1520850" y="3531400"/>
                  </a:lnTo>
                  <a:lnTo>
                    <a:pt x="1520850" y="3189884"/>
                  </a:lnTo>
                  <a:close/>
                </a:path>
                <a:path w="1521460" h="3987165">
                  <a:moveTo>
                    <a:pt x="1520850" y="2734081"/>
                  </a:moveTo>
                  <a:lnTo>
                    <a:pt x="0" y="2734081"/>
                  </a:lnTo>
                  <a:lnTo>
                    <a:pt x="0" y="3075584"/>
                  </a:lnTo>
                  <a:lnTo>
                    <a:pt x="1520850" y="3075584"/>
                  </a:lnTo>
                  <a:lnTo>
                    <a:pt x="1520850" y="2734081"/>
                  </a:lnTo>
                  <a:close/>
                </a:path>
                <a:path w="1521460" h="3987165">
                  <a:moveTo>
                    <a:pt x="1520850" y="2278456"/>
                  </a:moveTo>
                  <a:lnTo>
                    <a:pt x="0" y="2278456"/>
                  </a:lnTo>
                  <a:lnTo>
                    <a:pt x="0" y="2619972"/>
                  </a:lnTo>
                  <a:lnTo>
                    <a:pt x="1520850" y="2619972"/>
                  </a:lnTo>
                  <a:lnTo>
                    <a:pt x="1520850" y="2278456"/>
                  </a:lnTo>
                  <a:close/>
                </a:path>
                <a:path w="1521460" h="3987165">
                  <a:moveTo>
                    <a:pt x="1520850" y="1822742"/>
                  </a:moveTo>
                  <a:lnTo>
                    <a:pt x="0" y="1822742"/>
                  </a:lnTo>
                  <a:lnTo>
                    <a:pt x="0" y="2164257"/>
                  </a:lnTo>
                  <a:lnTo>
                    <a:pt x="1520850" y="2164257"/>
                  </a:lnTo>
                  <a:lnTo>
                    <a:pt x="1520850" y="1822742"/>
                  </a:lnTo>
                  <a:close/>
                </a:path>
                <a:path w="1521460" h="3987165">
                  <a:moveTo>
                    <a:pt x="1520850" y="1367129"/>
                  </a:moveTo>
                  <a:lnTo>
                    <a:pt x="0" y="1367129"/>
                  </a:lnTo>
                  <a:lnTo>
                    <a:pt x="0" y="1708543"/>
                  </a:lnTo>
                  <a:lnTo>
                    <a:pt x="1520850" y="1708543"/>
                  </a:lnTo>
                  <a:lnTo>
                    <a:pt x="1520850" y="1367129"/>
                  </a:lnTo>
                  <a:close/>
                </a:path>
                <a:path w="1521460" h="3987165">
                  <a:moveTo>
                    <a:pt x="1520850" y="911326"/>
                  </a:moveTo>
                  <a:lnTo>
                    <a:pt x="0" y="911326"/>
                  </a:lnTo>
                  <a:lnTo>
                    <a:pt x="0" y="1252842"/>
                  </a:lnTo>
                  <a:lnTo>
                    <a:pt x="1520850" y="1252842"/>
                  </a:lnTo>
                  <a:lnTo>
                    <a:pt x="1520850" y="911326"/>
                  </a:lnTo>
                  <a:close/>
                </a:path>
                <a:path w="1521460" h="3987165">
                  <a:moveTo>
                    <a:pt x="1520850" y="455714"/>
                  </a:moveTo>
                  <a:lnTo>
                    <a:pt x="0" y="455714"/>
                  </a:lnTo>
                  <a:lnTo>
                    <a:pt x="0" y="797128"/>
                  </a:lnTo>
                  <a:lnTo>
                    <a:pt x="1520850" y="797128"/>
                  </a:lnTo>
                  <a:lnTo>
                    <a:pt x="1520850" y="455714"/>
                  </a:lnTo>
                  <a:close/>
                </a:path>
                <a:path w="1521460" h="3987165">
                  <a:moveTo>
                    <a:pt x="1520850" y="0"/>
                  </a:moveTo>
                  <a:lnTo>
                    <a:pt x="0" y="0"/>
                  </a:lnTo>
                  <a:lnTo>
                    <a:pt x="0" y="341515"/>
                  </a:lnTo>
                  <a:lnTo>
                    <a:pt x="1520850" y="341515"/>
                  </a:lnTo>
                  <a:lnTo>
                    <a:pt x="1520850" y="0"/>
                  </a:lnTo>
                  <a:close/>
                </a:path>
              </a:pathLst>
            </a:custGeom>
            <a:solidFill>
              <a:srgbClr val="F3BF4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4225483" y="1167747"/>
              <a:ext cx="490220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900" u="none" strike="noStrike" kern="1200" cap="none" spc="-1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GOLD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4344011" y="1617289"/>
              <a:ext cx="312420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2,5 %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4394989" y="2073003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4394989" y="2533632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4394989" y="2989346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7E4F3F0-D136-FE48-9350-F0EE4AD439E1}"/>
              </a:ext>
            </a:extLst>
          </p:cNvPr>
          <p:cNvGrpSpPr/>
          <p:nvPr/>
        </p:nvGrpSpPr>
        <p:grpSpPr>
          <a:xfrm>
            <a:off x="5336171" y="1079994"/>
            <a:ext cx="1521460" cy="3987165"/>
            <a:chOff x="5336171" y="1079994"/>
            <a:chExt cx="1521460" cy="3987165"/>
          </a:xfrm>
        </p:grpSpPr>
        <p:sp>
          <p:nvSpPr>
            <p:cNvPr id="57" name="object 7">
              <a:extLst>
                <a:ext uri="{FF2B5EF4-FFF2-40B4-BE49-F238E27FC236}">
                  <a16:creationId xmlns:a16="http://schemas.microsoft.com/office/drawing/2014/main" id="{4CA068D3-7FD5-8148-9927-C76396BFCCA2}"/>
                </a:ext>
              </a:extLst>
            </p:cNvPr>
            <p:cNvSpPr/>
            <p:nvPr/>
          </p:nvSpPr>
          <p:spPr>
            <a:xfrm>
              <a:off x="5336171" y="1079994"/>
              <a:ext cx="1521460" cy="3987165"/>
            </a:xfrm>
            <a:custGeom>
              <a:avLst/>
              <a:gdLst/>
              <a:ahLst/>
              <a:cxnLst/>
              <a:rect l="l" t="t" r="r" b="b"/>
              <a:pathLst>
                <a:path w="1521459" h="3987165">
                  <a:moveTo>
                    <a:pt x="1520863" y="3645497"/>
                  </a:moveTo>
                  <a:lnTo>
                    <a:pt x="0" y="3645497"/>
                  </a:lnTo>
                  <a:lnTo>
                    <a:pt x="0" y="3987012"/>
                  </a:lnTo>
                  <a:lnTo>
                    <a:pt x="1520863" y="3987012"/>
                  </a:lnTo>
                  <a:lnTo>
                    <a:pt x="1520863" y="3645497"/>
                  </a:lnTo>
                  <a:close/>
                </a:path>
                <a:path w="1521459" h="3987165">
                  <a:moveTo>
                    <a:pt x="1520863" y="3189884"/>
                  </a:moveTo>
                  <a:lnTo>
                    <a:pt x="0" y="3189884"/>
                  </a:lnTo>
                  <a:lnTo>
                    <a:pt x="0" y="3531400"/>
                  </a:lnTo>
                  <a:lnTo>
                    <a:pt x="1520863" y="3531400"/>
                  </a:lnTo>
                  <a:lnTo>
                    <a:pt x="1520863" y="3189884"/>
                  </a:lnTo>
                  <a:close/>
                </a:path>
                <a:path w="1521459" h="3987165">
                  <a:moveTo>
                    <a:pt x="1520863" y="2734081"/>
                  </a:moveTo>
                  <a:lnTo>
                    <a:pt x="0" y="2734081"/>
                  </a:lnTo>
                  <a:lnTo>
                    <a:pt x="0" y="3075584"/>
                  </a:lnTo>
                  <a:lnTo>
                    <a:pt x="1520863" y="3075584"/>
                  </a:lnTo>
                  <a:lnTo>
                    <a:pt x="1520863" y="2734081"/>
                  </a:lnTo>
                  <a:close/>
                </a:path>
                <a:path w="1521459" h="3987165">
                  <a:moveTo>
                    <a:pt x="1520863" y="2278456"/>
                  </a:moveTo>
                  <a:lnTo>
                    <a:pt x="0" y="2278456"/>
                  </a:lnTo>
                  <a:lnTo>
                    <a:pt x="0" y="2619972"/>
                  </a:lnTo>
                  <a:lnTo>
                    <a:pt x="1520863" y="2619972"/>
                  </a:lnTo>
                  <a:lnTo>
                    <a:pt x="1520863" y="2278456"/>
                  </a:lnTo>
                  <a:close/>
                </a:path>
                <a:path w="1521459" h="3987165">
                  <a:moveTo>
                    <a:pt x="1520863" y="1822742"/>
                  </a:moveTo>
                  <a:lnTo>
                    <a:pt x="0" y="1822742"/>
                  </a:lnTo>
                  <a:lnTo>
                    <a:pt x="0" y="2164257"/>
                  </a:lnTo>
                  <a:lnTo>
                    <a:pt x="1520863" y="2164257"/>
                  </a:lnTo>
                  <a:lnTo>
                    <a:pt x="1520863" y="1822742"/>
                  </a:lnTo>
                  <a:close/>
                </a:path>
                <a:path w="1521459" h="3987165">
                  <a:moveTo>
                    <a:pt x="1520863" y="1367129"/>
                  </a:moveTo>
                  <a:lnTo>
                    <a:pt x="0" y="1367129"/>
                  </a:lnTo>
                  <a:lnTo>
                    <a:pt x="0" y="1708543"/>
                  </a:lnTo>
                  <a:lnTo>
                    <a:pt x="1520863" y="1708543"/>
                  </a:lnTo>
                  <a:lnTo>
                    <a:pt x="1520863" y="1367129"/>
                  </a:lnTo>
                  <a:close/>
                </a:path>
                <a:path w="1521459" h="3987165">
                  <a:moveTo>
                    <a:pt x="1520863" y="911326"/>
                  </a:moveTo>
                  <a:lnTo>
                    <a:pt x="0" y="911326"/>
                  </a:lnTo>
                  <a:lnTo>
                    <a:pt x="0" y="1252842"/>
                  </a:lnTo>
                  <a:lnTo>
                    <a:pt x="1520863" y="1252842"/>
                  </a:lnTo>
                  <a:lnTo>
                    <a:pt x="1520863" y="911326"/>
                  </a:lnTo>
                  <a:close/>
                </a:path>
                <a:path w="1521459" h="3987165">
                  <a:moveTo>
                    <a:pt x="1520863" y="455714"/>
                  </a:moveTo>
                  <a:lnTo>
                    <a:pt x="0" y="455714"/>
                  </a:lnTo>
                  <a:lnTo>
                    <a:pt x="0" y="797128"/>
                  </a:lnTo>
                  <a:lnTo>
                    <a:pt x="1520863" y="797128"/>
                  </a:lnTo>
                  <a:lnTo>
                    <a:pt x="1520863" y="455714"/>
                  </a:lnTo>
                  <a:close/>
                </a:path>
                <a:path w="1521459" h="3987165">
                  <a:moveTo>
                    <a:pt x="1520863" y="0"/>
                  </a:moveTo>
                  <a:lnTo>
                    <a:pt x="0" y="0"/>
                  </a:lnTo>
                  <a:lnTo>
                    <a:pt x="0" y="341515"/>
                  </a:lnTo>
                  <a:lnTo>
                    <a:pt x="1520863" y="341515"/>
                  </a:lnTo>
                  <a:lnTo>
                    <a:pt x="1520863" y="0"/>
                  </a:lnTo>
                  <a:close/>
                </a:path>
              </a:pathLst>
            </a:custGeom>
            <a:solidFill>
              <a:srgbClr val="5FAB5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5837798" y="1165232"/>
              <a:ext cx="518159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90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PLATINUM 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5940554" y="1617403"/>
              <a:ext cx="312420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2,5 %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5991532" y="2073117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5991532" y="2979516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5991532" y="2533632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5991532" y="3440031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3737A9C-77E4-E245-8F9E-9257BD85B06B}"/>
              </a:ext>
            </a:extLst>
          </p:cNvPr>
          <p:cNvGrpSpPr/>
          <p:nvPr/>
        </p:nvGrpSpPr>
        <p:grpSpPr>
          <a:xfrm>
            <a:off x="6962495" y="1079994"/>
            <a:ext cx="1521460" cy="3987165"/>
            <a:chOff x="6962495" y="1079994"/>
            <a:chExt cx="1521460" cy="3987165"/>
          </a:xfrm>
        </p:grpSpPr>
        <p:sp>
          <p:nvSpPr>
            <p:cNvPr id="58" name="object 8">
              <a:extLst>
                <a:ext uri="{FF2B5EF4-FFF2-40B4-BE49-F238E27FC236}">
                  <a16:creationId xmlns:a16="http://schemas.microsoft.com/office/drawing/2014/main" id="{A073C950-C7B5-6E49-9B6C-167500A1FA91}"/>
                </a:ext>
              </a:extLst>
            </p:cNvPr>
            <p:cNvSpPr/>
            <p:nvPr/>
          </p:nvSpPr>
          <p:spPr>
            <a:xfrm>
              <a:off x="6962495" y="1079994"/>
              <a:ext cx="1521460" cy="3987165"/>
            </a:xfrm>
            <a:custGeom>
              <a:avLst/>
              <a:gdLst/>
              <a:ahLst/>
              <a:cxnLst/>
              <a:rect l="l" t="t" r="r" b="b"/>
              <a:pathLst>
                <a:path w="1521459" h="3987165">
                  <a:moveTo>
                    <a:pt x="1520863" y="3645497"/>
                  </a:moveTo>
                  <a:lnTo>
                    <a:pt x="0" y="3645497"/>
                  </a:lnTo>
                  <a:lnTo>
                    <a:pt x="0" y="3987012"/>
                  </a:lnTo>
                  <a:lnTo>
                    <a:pt x="1520863" y="3987012"/>
                  </a:lnTo>
                  <a:lnTo>
                    <a:pt x="1520863" y="3645497"/>
                  </a:lnTo>
                  <a:close/>
                </a:path>
                <a:path w="1521459" h="3987165">
                  <a:moveTo>
                    <a:pt x="1520863" y="3189884"/>
                  </a:moveTo>
                  <a:lnTo>
                    <a:pt x="0" y="3189884"/>
                  </a:lnTo>
                  <a:lnTo>
                    <a:pt x="0" y="3531400"/>
                  </a:lnTo>
                  <a:lnTo>
                    <a:pt x="1520863" y="3531400"/>
                  </a:lnTo>
                  <a:lnTo>
                    <a:pt x="1520863" y="3189884"/>
                  </a:lnTo>
                  <a:close/>
                </a:path>
                <a:path w="1521459" h="3987165">
                  <a:moveTo>
                    <a:pt x="1520863" y="2734081"/>
                  </a:moveTo>
                  <a:lnTo>
                    <a:pt x="0" y="2734081"/>
                  </a:lnTo>
                  <a:lnTo>
                    <a:pt x="0" y="3075584"/>
                  </a:lnTo>
                  <a:lnTo>
                    <a:pt x="1520863" y="3075584"/>
                  </a:lnTo>
                  <a:lnTo>
                    <a:pt x="1520863" y="2734081"/>
                  </a:lnTo>
                  <a:close/>
                </a:path>
                <a:path w="1521459" h="3987165">
                  <a:moveTo>
                    <a:pt x="1520863" y="2278456"/>
                  </a:moveTo>
                  <a:lnTo>
                    <a:pt x="0" y="2278456"/>
                  </a:lnTo>
                  <a:lnTo>
                    <a:pt x="0" y="2619972"/>
                  </a:lnTo>
                  <a:lnTo>
                    <a:pt x="1520863" y="2619972"/>
                  </a:lnTo>
                  <a:lnTo>
                    <a:pt x="1520863" y="2278456"/>
                  </a:lnTo>
                  <a:close/>
                </a:path>
                <a:path w="1521459" h="3987165">
                  <a:moveTo>
                    <a:pt x="1520863" y="1822742"/>
                  </a:moveTo>
                  <a:lnTo>
                    <a:pt x="0" y="1822742"/>
                  </a:lnTo>
                  <a:lnTo>
                    <a:pt x="0" y="2164257"/>
                  </a:lnTo>
                  <a:lnTo>
                    <a:pt x="1520863" y="2164257"/>
                  </a:lnTo>
                  <a:lnTo>
                    <a:pt x="1520863" y="1822742"/>
                  </a:lnTo>
                  <a:close/>
                </a:path>
                <a:path w="1521459" h="3987165">
                  <a:moveTo>
                    <a:pt x="1520863" y="1367129"/>
                  </a:moveTo>
                  <a:lnTo>
                    <a:pt x="0" y="1367129"/>
                  </a:lnTo>
                  <a:lnTo>
                    <a:pt x="0" y="1708543"/>
                  </a:lnTo>
                  <a:lnTo>
                    <a:pt x="1520863" y="1708543"/>
                  </a:lnTo>
                  <a:lnTo>
                    <a:pt x="1520863" y="1367129"/>
                  </a:lnTo>
                  <a:close/>
                </a:path>
                <a:path w="1521459" h="3987165">
                  <a:moveTo>
                    <a:pt x="1520863" y="911326"/>
                  </a:moveTo>
                  <a:lnTo>
                    <a:pt x="0" y="911326"/>
                  </a:lnTo>
                  <a:lnTo>
                    <a:pt x="0" y="1252842"/>
                  </a:lnTo>
                  <a:lnTo>
                    <a:pt x="1520863" y="1252842"/>
                  </a:lnTo>
                  <a:lnTo>
                    <a:pt x="1520863" y="911326"/>
                  </a:lnTo>
                  <a:close/>
                </a:path>
                <a:path w="1521459" h="3987165">
                  <a:moveTo>
                    <a:pt x="1520863" y="455714"/>
                  </a:moveTo>
                  <a:lnTo>
                    <a:pt x="0" y="455714"/>
                  </a:lnTo>
                  <a:lnTo>
                    <a:pt x="0" y="797128"/>
                  </a:lnTo>
                  <a:lnTo>
                    <a:pt x="1520863" y="797128"/>
                  </a:lnTo>
                  <a:lnTo>
                    <a:pt x="1520863" y="455714"/>
                  </a:lnTo>
                  <a:close/>
                </a:path>
                <a:path w="1521459" h="3987165">
                  <a:moveTo>
                    <a:pt x="1520863" y="0"/>
                  </a:moveTo>
                  <a:lnTo>
                    <a:pt x="0" y="0"/>
                  </a:lnTo>
                  <a:lnTo>
                    <a:pt x="0" y="341515"/>
                  </a:lnTo>
                  <a:lnTo>
                    <a:pt x="1520863" y="341515"/>
                  </a:lnTo>
                  <a:lnTo>
                    <a:pt x="1520863" y="0"/>
                  </a:lnTo>
                  <a:close/>
                </a:path>
              </a:pathLst>
            </a:custGeom>
            <a:solidFill>
              <a:srgbClr val="3882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" name="object 19"/>
            <p:cNvSpPr txBox="1"/>
            <p:nvPr/>
          </p:nvSpPr>
          <p:spPr>
            <a:xfrm>
              <a:off x="7389649" y="1165232"/>
              <a:ext cx="6673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90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DIAMOND 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7596533" y="1617403"/>
              <a:ext cx="312420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2,5 %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7647510" y="2073117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7647510" y="2979516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7647510" y="2533632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7647510" y="3440031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7647510" y="3898145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8F19900-9187-7C44-9923-C94A5382DE3F}"/>
              </a:ext>
            </a:extLst>
          </p:cNvPr>
          <p:cNvGrpSpPr/>
          <p:nvPr/>
        </p:nvGrpSpPr>
        <p:grpSpPr>
          <a:xfrm>
            <a:off x="8588819" y="1079994"/>
            <a:ext cx="1521460" cy="3987165"/>
            <a:chOff x="8588819" y="1079994"/>
            <a:chExt cx="1521460" cy="3987165"/>
          </a:xfrm>
        </p:grpSpPr>
        <p:sp>
          <p:nvSpPr>
            <p:cNvPr id="59" name="object 9">
              <a:extLst>
                <a:ext uri="{FF2B5EF4-FFF2-40B4-BE49-F238E27FC236}">
                  <a16:creationId xmlns:a16="http://schemas.microsoft.com/office/drawing/2014/main" id="{A9E6F298-8945-784A-BAA6-0CFBDE83778C}"/>
                </a:ext>
              </a:extLst>
            </p:cNvPr>
            <p:cNvSpPr/>
            <p:nvPr/>
          </p:nvSpPr>
          <p:spPr>
            <a:xfrm>
              <a:off x="8588819" y="1079994"/>
              <a:ext cx="1521460" cy="3987165"/>
            </a:xfrm>
            <a:custGeom>
              <a:avLst/>
              <a:gdLst/>
              <a:ahLst/>
              <a:cxnLst/>
              <a:rect l="l" t="t" r="r" b="b"/>
              <a:pathLst>
                <a:path w="1521459" h="3987165">
                  <a:moveTo>
                    <a:pt x="1520863" y="3645497"/>
                  </a:moveTo>
                  <a:lnTo>
                    <a:pt x="0" y="3645497"/>
                  </a:lnTo>
                  <a:lnTo>
                    <a:pt x="0" y="3987012"/>
                  </a:lnTo>
                  <a:lnTo>
                    <a:pt x="1520863" y="3987012"/>
                  </a:lnTo>
                  <a:lnTo>
                    <a:pt x="1520863" y="3645497"/>
                  </a:lnTo>
                  <a:close/>
                </a:path>
                <a:path w="1521459" h="3987165">
                  <a:moveTo>
                    <a:pt x="1520863" y="3189884"/>
                  </a:moveTo>
                  <a:lnTo>
                    <a:pt x="0" y="3189884"/>
                  </a:lnTo>
                  <a:lnTo>
                    <a:pt x="0" y="3531400"/>
                  </a:lnTo>
                  <a:lnTo>
                    <a:pt x="1520863" y="3531400"/>
                  </a:lnTo>
                  <a:lnTo>
                    <a:pt x="1520863" y="3189884"/>
                  </a:lnTo>
                  <a:close/>
                </a:path>
                <a:path w="1521459" h="3987165">
                  <a:moveTo>
                    <a:pt x="1520863" y="2734081"/>
                  </a:moveTo>
                  <a:lnTo>
                    <a:pt x="0" y="2734081"/>
                  </a:lnTo>
                  <a:lnTo>
                    <a:pt x="0" y="3075584"/>
                  </a:lnTo>
                  <a:lnTo>
                    <a:pt x="1520863" y="3075584"/>
                  </a:lnTo>
                  <a:lnTo>
                    <a:pt x="1520863" y="2734081"/>
                  </a:lnTo>
                  <a:close/>
                </a:path>
                <a:path w="1521459" h="3987165">
                  <a:moveTo>
                    <a:pt x="1520863" y="2278456"/>
                  </a:moveTo>
                  <a:lnTo>
                    <a:pt x="0" y="2278456"/>
                  </a:lnTo>
                  <a:lnTo>
                    <a:pt x="0" y="2619972"/>
                  </a:lnTo>
                  <a:lnTo>
                    <a:pt x="1520863" y="2619972"/>
                  </a:lnTo>
                  <a:lnTo>
                    <a:pt x="1520863" y="2278456"/>
                  </a:lnTo>
                  <a:close/>
                </a:path>
                <a:path w="1521459" h="3987165">
                  <a:moveTo>
                    <a:pt x="1520863" y="1822742"/>
                  </a:moveTo>
                  <a:lnTo>
                    <a:pt x="0" y="1822742"/>
                  </a:lnTo>
                  <a:lnTo>
                    <a:pt x="0" y="2164257"/>
                  </a:lnTo>
                  <a:lnTo>
                    <a:pt x="1520863" y="2164257"/>
                  </a:lnTo>
                  <a:lnTo>
                    <a:pt x="1520863" y="1822742"/>
                  </a:lnTo>
                  <a:close/>
                </a:path>
                <a:path w="1521459" h="3987165">
                  <a:moveTo>
                    <a:pt x="1520863" y="1367129"/>
                  </a:moveTo>
                  <a:lnTo>
                    <a:pt x="0" y="1367129"/>
                  </a:lnTo>
                  <a:lnTo>
                    <a:pt x="0" y="1708543"/>
                  </a:lnTo>
                  <a:lnTo>
                    <a:pt x="1520863" y="1708543"/>
                  </a:lnTo>
                  <a:lnTo>
                    <a:pt x="1520863" y="1367129"/>
                  </a:lnTo>
                  <a:close/>
                </a:path>
                <a:path w="1521459" h="3987165">
                  <a:moveTo>
                    <a:pt x="1520863" y="911326"/>
                  </a:moveTo>
                  <a:lnTo>
                    <a:pt x="0" y="911326"/>
                  </a:lnTo>
                  <a:lnTo>
                    <a:pt x="0" y="1252842"/>
                  </a:lnTo>
                  <a:lnTo>
                    <a:pt x="1520863" y="1252842"/>
                  </a:lnTo>
                  <a:lnTo>
                    <a:pt x="1520863" y="911326"/>
                  </a:lnTo>
                  <a:close/>
                </a:path>
                <a:path w="1521459" h="3987165">
                  <a:moveTo>
                    <a:pt x="1520863" y="455714"/>
                  </a:moveTo>
                  <a:lnTo>
                    <a:pt x="0" y="455714"/>
                  </a:lnTo>
                  <a:lnTo>
                    <a:pt x="0" y="797128"/>
                  </a:lnTo>
                  <a:lnTo>
                    <a:pt x="1520863" y="797128"/>
                  </a:lnTo>
                  <a:lnTo>
                    <a:pt x="1520863" y="455714"/>
                  </a:lnTo>
                  <a:close/>
                </a:path>
                <a:path w="1521459" h="3987165">
                  <a:moveTo>
                    <a:pt x="1520863" y="0"/>
                  </a:moveTo>
                  <a:lnTo>
                    <a:pt x="0" y="0"/>
                  </a:lnTo>
                  <a:lnTo>
                    <a:pt x="0" y="341515"/>
                  </a:lnTo>
                  <a:lnTo>
                    <a:pt x="1520863" y="341515"/>
                  </a:lnTo>
                  <a:lnTo>
                    <a:pt x="1520863" y="0"/>
                  </a:lnTo>
                  <a:close/>
                </a:path>
              </a:pathLst>
            </a:custGeom>
            <a:solidFill>
              <a:srgbClr val="305FA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8911109" y="1171519"/>
              <a:ext cx="955040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56210" marR="5080" lvl="0" indent="-144145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90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CROWN DIAMOND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8" name="object 28"/>
            <p:cNvSpPr txBox="1"/>
            <p:nvPr/>
          </p:nvSpPr>
          <p:spPr>
            <a:xfrm>
              <a:off x="9193190" y="1617403"/>
              <a:ext cx="312420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2,5 %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32" name="object 32"/>
            <p:cNvSpPr txBox="1"/>
            <p:nvPr/>
          </p:nvSpPr>
          <p:spPr>
            <a:xfrm>
              <a:off x="9244167" y="2073117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9244167" y="2979516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9244167" y="2533632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4" name="object 44"/>
            <p:cNvSpPr txBox="1"/>
            <p:nvPr/>
          </p:nvSpPr>
          <p:spPr>
            <a:xfrm>
              <a:off x="9244167" y="3440031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9244167" y="3898145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9" name="object 49"/>
            <p:cNvSpPr txBox="1"/>
            <p:nvPr/>
          </p:nvSpPr>
          <p:spPr>
            <a:xfrm>
              <a:off x="9244167" y="4353859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9FFDDCE-930D-7C43-90F1-B9445AAC0E55}"/>
              </a:ext>
            </a:extLst>
          </p:cNvPr>
          <p:cNvGrpSpPr/>
          <p:nvPr/>
        </p:nvGrpSpPr>
        <p:grpSpPr>
          <a:xfrm>
            <a:off x="10215143" y="1079994"/>
            <a:ext cx="1521460" cy="3987165"/>
            <a:chOff x="10215143" y="1079994"/>
            <a:chExt cx="1521460" cy="3987165"/>
          </a:xfrm>
        </p:grpSpPr>
        <p:sp>
          <p:nvSpPr>
            <p:cNvPr id="60" name="object 10">
              <a:extLst>
                <a:ext uri="{FF2B5EF4-FFF2-40B4-BE49-F238E27FC236}">
                  <a16:creationId xmlns:a16="http://schemas.microsoft.com/office/drawing/2014/main" id="{78B658CA-3488-AA40-B6C2-D67F8073F98F}"/>
                </a:ext>
              </a:extLst>
            </p:cNvPr>
            <p:cNvSpPr/>
            <p:nvPr/>
          </p:nvSpPr>
          <p:spPr>
            <a:xfrm>
              <a:off x="10215143" y="1079994"/>
              <a:ext cx="1521460" cy="3987165"/>
            </a:xfrm>
            <a:custGeom>
              <a:avLst/>
              <a:gdLst/>
              <a:ahLst/>
              <a:cxnLst/>
              <a:rect l="l" t="t" r="r" b="b"/>
              <a:pathLst>
                <a:path w="1521459" h="3987165">
                  <a:moveTo>
                    <a:pt x="1520863" y="3645497"/>
                  </a:moveTo>
                  <a:lnTo>
                    <a:pt x="0" y="3645497"/>
                  </a:lnTo>
                  <a:lnTo>
                    <a:pt x="0" y="3987012"/>
                  </a:lnTo>
                  <a:lnTo>
                    <a:pt x="1520863" y="3987012"/>
                  </a:lnTo>
                  <a:lnTo>
                    <a:pt x="1520863" y="3645497"/>
                  </a:lnTo>
                  <a:close/>
                </a:path>
                <a:path w="1521459" h="3987165">
                  <a:moveTo>
                    <a:pt x="1520863" y="3189884"/>
                  </a:moveTo>
                  <a:lnTo>
                    <a:pt x="0" y="3189884"/>
                  </a:lnTo>
                  <a:lnTo>
                    <a:pt x="0" y="3531400"/>
                  </a:lnTo>
                  <a:lnTo>
                    <a:pt x="1520863" y="3531400"/>
                  </a:lnTo>
                  <a:lnTo>
                    <a:pt x="1520863" y="3189884"/>
                  </a:lnTo>
                  <a:close/>
                </a:path>
                <a:path w="1521459" h="3987165">
                  <a:moveTo>
                    <a:pt x="1520863" y="2734081"/>
                  </a:moveTo>
                  <a:lnTo>
                    <a:pt x="0" y="2734081"/>
                  </a:lnTo>
                  <a:lnTo>
                    <a:pt x="0" y="3075584"/>
                  </a:lnTo>
                  <a:lnTo>
                    <a:pt x="1520863" y="3075584"/>
                  </a:lnTo>
                  <a:lnTo>
                    <a:pt x="1520863" y="2734081"/>
                  </a:lnTo>
                  <a:close/>
                </a:path>
                <a:path w="1521459" h="3987165">
                  <a:moveTo>
                    <a:pt x="1520863" y="2278456"/>
                  </a:moveTo>
                  <a:lnTo>
                    <a:pt x="0" y="2278456"/>
                  </a:lnTo>
                  <a:lnTo>
                    <a:pt x="0" y="2619972"/>
                  </a:lnTo>
                  <a:lnTo>
                    <a:pt x="1520863" y="2619972"/>
                  </a:lnTo>
                  <a:lnTo>
                    <a:pt x="1520863" y="2278456"/>
                  </a:lnTo>
                  <a:close/>
                </a:path>
                <a:path w="1521459" h="3987165">
                  <a:moveTo>
                    <a:pt x="1520863" y="1822742"/>
                  </a:moveTo>
                  <a:lnTo>
                    <a:pt x="0" y="1822742"/>
                  </a:lnTo>
                  <a:lnTo>
                    <a:pt x="0" y="2164257"/>
                  </a:lnTo>
                  <a:lnTo>
                    <a:pt x="1520863" y="2164257"/>
                  </a:lnTo>
                  <a:lnTo>
                    <a:pt x="1520863" y="1822742"/>
                  </a:lnTo>
                  <a:close/>
                </a:path>
                <a:path w="1521459" h="3987165">
                  <a:moveTo>
                    <a:pt x="1520863" y="1367129"/>
                  </a:moveTo>
                  <a:lnTo>
                    <a:pt x="0" y="1367129"/>
                  </a:lnTo>
                  <a:lnTo>
                    <a:pt x="0" y="1708543"/>
                  </a:lnTo>
                  <a:lnTo>
                    <a:pt x="1520863" y="1708543"/>
                  </a:lnTo>
                  <a:lnTo>
                    <a:pt x="1520863" y="1367129"/>
                  </a:lnTo>
                  <a:close/>
                </a:path>
                <a:path w="1521459" h="3987165">
                  <a:moveTo>
                    <a:pt x="1520863" y="911326"/>
                  </a:moveTo>
                  <a:lnTo>
                    <a:pt x="0" y="911326"/>
                  </a:lnTo>
                  <a:lnTo>
                    <a:pt x="0" y="1252842"/>
                  </a:lnTo>
                  <a:lnTo>
                    <a:pt x="1520863" y="1252842"/>
                  </a:lnTo>
                  <a:lnTo>
                    <a:pt x="1520863" y="911326"/>
                  </a:lnTo>
                  <a:close/>
                </a:path>
                <a:path w="1521459" h="3987165">
                  <a:moveTo>
                    <a:pt x="1520863" y="455714"/>
                  </a:moveTo>
                  <a:lnTo>
                    <a:pt x="0" y="455714"/>
                  </a:lnTo>
                  <a:lnTo>
                    <a:pt x="0" y="797128"/>
                  </a:lnTo>
                  <a:lnTo>
                    <a:pt x="1520863" y="797128"/>
                  </a:lnTo>
                  <a:lnTo>
                    <a:pt x="1520863" y="455714"/>
                  </a:lnTo>
                  <a:close/>
                </a:path>
                <a:path w="1521459" h="3987165">
                  <a:moveTo>
                    <a:pt x="1520863" y="0"/>
                  </a:moveTo>
                  <a:lnTo>
                    <a:pt x="0" y="0"/>
                  </a:lnTo>
                  <a:lnTo>
                    <a:pt x="0" y="341515"/>
                  </a:lnTo>
                  <a:lnTo>
                    <a:pt x="1520863" y="341515"/>
                  </a:lnTo>
                  <a:lnTo>
                    <a:pt x="1520863" y="0"/>
                  </a:lnTo>
                  <a:close/>
                </a:path>
              </a:pathLst>
            </a:custGeom>
            <a:solidFill>
              <a:srgbClr val="42318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10550845" y="1099167"/>
              <a:ext cx="850265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04139" marR="5080" lvl="0" indent="-9144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90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ROYAL CROWN DIAMOND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10849168" y="1617403"/>
              <a:ext cx="312420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2,5 %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10900145" y="2073117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10900145" y="2979516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10900145" y="2533632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5" name="object 45"/>
            <p:cNvSpPr txBox="1"/>
            <p:nvPr/>
          </p:nvSpPr>
          <p:spPr>
            <a:xfrm>
              <a:off x="10900145" y="3440031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10900145" y="3898145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0" name="object 50"/>
            <p:cNvSpPr txBox="1"/>
            <p:nvPr/>
          </p:nvSpPr>
          <p:spPr>
            <a:xfrm>
              <a:off x="10900145" y="4353859"/>
              <a:ext cx="21018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3 %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1" name="object 51"/>
            <p:cNvSpPr txBox="1"/>
            <p:nvPr/>
          </p:nvSpPr>
          <p:spPr>
            <a:xfrm>
              <a:off x="10910661" y="4807059"/>
              <a:ext cx="189230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1%</a:t>
              </a:r>
              <a:endParaRPr kumimoji="0" sz="9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66" name="object 3">
            <a:extLst>
              <a:ext uri="{FF2B5EF4-FFF2-40B4-BE49-F238E27FC236}">
                <a16:creationId xmlns:a16="http://schemas.microsoft.com/office/drawing/2014/main" id="{FF4F0A2B-1D2A-5748-AC01-3C636F144695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PERSÖNLICHE GENERATIONEN UND GENERATIONEN KOMMISSIONEN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F59B7FFA-8D42-6D4F-A6BE-DD9F0923C647}"/>
              </a:ext>
            </a:extLst>
          </p:cNvPr>
          <p:cNvSpPr/>
          <p:nvPr/>
        </p:nvSpPr>
        <p:spPr>
          <a:xfrm>
            <a:off x="0" y="922651"/>
            <a:ext cx="12193270" cy="5579110"/>
          </a:xfrm>
          <a:custGeom>
            <a:avLst/>
            <a:gdLst/>
            <a:ahLst/>
            <a:cxnLst/>
            <a:rect l="l" t="t" r="r" b="b"/>
            <a:pathLst>
              <a:path w="12193270" h="5579110">
                <a:moveTo>
                  <a:pt x="12193206" y="0"/>
                </a:moveTo>
                <a:lnTo>
                  <a:pt x="0" y="0"/>
                </a:lnTo>
                <a:lnTo>
                  <a:pt x="0" y="5579084"/>
                </a:lnTo>
                <a:lnTo>
                  <a:pt x="12193206" y="5579084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6E17DCB-5BFC-6040-A725-BFEB9494C717}"/>
              </a:ext>
            </a:extLst>
          </p:cNvPr>
          <p:cNvGrpSpPr/>
          <p:nvPr/>
        </p:nvGrpSpPr>
        <p:grpSpPr>
          <a:xfrm>
            <a:off x="5099794" y="5454478"/>
            <a:ext cx="1904453" cy="823594"/>
            <a:chOff x="5099794" y="5454478"/>
            <a:chExt cx="1904453" cy="823594"/>
          </a:xfrm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400027DB-09D6-E24E-B3AC-D0F06000305B}"/>
                </a:ext>
              </a:extLst>
            </p:cNvPr>
            <p:cNvSpPr/>
            <p:nvPr/>
          </p:nvSpPr>
          <p:spPr>
            <a:xfrm>
              <a:off x="5099794" y="5454478"/>
              <a:ext cx="0" cy="823594"/>
            </a:xfrm>
            <a:custGeom>
              <a:avLst/>
              <a:gdLst/>
              <a:ahLst/>
              <a:cxnLst/>
              <a:rect l="l" t="t" r="r" b="b"/>
              <a:pathLst>
                <a:path h="823595">
                  <a:moveTo>
                    <a:pt x="0" y="0"/>
                  </a:moveTo>
                  <a:lnTo>
                    <a:pt x="0" y="823518"/>
                  </a:lnTo>
                </a:path>
              </a:pathLst>
            </a:custGeom>
            <a:ln w="23685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" name="object 3"/>
            <p:cNvSpPr txBox="1"/>
            <p:nvPr/>
          </p:nvSpPr>
          <p:spPr>
            <a:xfrm>
              <a:off x="5238312" y="5708468"/>
              <a:ext cx="1765935" cy="29337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750" u="none" strike="noStrike" kern="1200" cap="none" spc="16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GENERATION</a:t>
              </a:r>
              <a:r>
                <a:rPr kumimoji="0" sz="1750" u="none" strike="noStrike" kern="1200" cap="none" spc="27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sz="175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3</a:t>
              </a:r>
              <a:endParaRPr kumimoji="0" sz="17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B2B49F4-6740-1B40-B872-7C93A8EB56C2}"/>
              </a:ext>
            </a:extLst>
          </p:cNvPr>
          <p:cNvGrpSpPr/>
          <p:nvPr/>
        </p:nvGrpSpPr>
        <p:grpSpPr>
          <a:xfrm>
            <a:off x="4124906" y="5454497"/>
            <a:ext cx="823594" cy="823594"/>
            <a:chOff x="4124906" y="5454497"/>
            <a:chExt cx="823594" cy="823594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1CE07D6-D057-1B48-846B-95F3E37499EE}"/>
                </a:ext>
              </a:extLst>
            </p:cNvPr>
            <p:cNvSpPr/>
            <p:nvPr/>
          </p:nvSpPr>
          <p:spPr>
            <a:xfrm>
              <a:off x="4124906" y="5454497"/>
              <a:ext cx="823594" cy="823594"/>
            </a:xfrm>
            <a:custGeom>
              <a:avLst/>
              <a:gdLst/>
              <a:ahLst/>
              <a:cxnLst/>
              <a:rect l="l" t="t" r="r" b="b"/>
              <a:pathLst>
                <a:path w="823595" h="823595">
                  <a:moveTo>
                    <a:pt x="411759" y="0"/>
                  </a:moveTo>
                  <a:lnTo>
                    <a:pt x="363739" y="2770"/>
                  </a:lnTo>
                  <a:lnTo>
                    <a:pt x="317347" y="10874"/>
                  </a:lnTo>
                  <a:lnTo>
                    <a:pt x="272890" y="24005"/>
                  </a:lnTo>
                  <a:lnTo>
                    <a:pt x="230679" y="41852"/>
                  </a:lnTo>
                  <a:lnTo>
                    <a:pt x="191021" y="64106"/>
                  </a:lnTo>
                  <a:lnTo>
                    <a:pt x="154225" y="90459"/>
                  </a:lnTo>
                  <a:lnTo>
                    <a:pt x="120602" y="120602"/>
                  </a:lnTo>
                  <a:lnTo>
                    <a:pt x="90459" y="154225"/>
                  </a:lnTo>
                  <a:lnTo>
                    <a:pt x="64106" y="191021"/>
                  </a:lnTo>
                  <a:lnTo>
                    <a:pt x="41852" y="230679"/>
                  </a:lnTo>
                  <a:lnTo>
                    <a:pt x="24005" y="272890"/>
                  </a:lnTo>
                  <a:lnTo>
                    <a:pt x="10874" y="317347"/>
                  </a:lnTo>
                  <a:lnTo>
                    <a:pt x="2770" y="363739"/>
                  </a:lnTo>
                  <a:lnTo>
                    <a:pt x="0" y="411759"/>
                  </a:lnTo>
                  <a:lnTo>
                    <a:pt x="2770" y="459774"/>
                  </a:lnTo>
                  <a:lnTo>
                    <a:pt x="10874" y="506163"/>
                  </a:lnTo>
                  <a:lnTo>
                    <a:pt x="24005" y="550617"/>
                  </a:lnTo>
                  <a:lnTo>
                    <a:pt x="41852" y="592828"/>
                  </a:lnTo>
                  <a:lnTo>
                    <a:pt x="64106" y="632486"/>
                  </a:lnTo>
                  <a:lnTo>
                    <a:pt x="90459" y="669282"/>
                  </a:lnTo>
                  <a:lnTo>
                    <a:pt x="120602" y="702906"/>
                  </a:lnTo>
                  <a:lnTo>
                    <a:pt x="154225" y="733051"/>
                  </a:lnTo>
                  <a:lnTo>
                    <a:pt x="191021" y="759406"/>
                  </a:lnTo>
                  <a:lnTo>
                    <a:pt x="230679" y="781662"/>
                  </a:lnTo>
                  <a:lnTo>
                    <a:pt x="272890" y="799510"/>
                  </a:lnTo>
                  <a:lnTo>
                    <a:pt x="317347" y="812642"/>
                  </a:lnTo>
                  <a:lnTo>
                    <a:pt x="363739" y="820748"/>
                  </a:lnTo>
                  <a:lnTo>
                    <a:pt x="411759" y="823518"/>
                  </a:lnTo>
                  <a:lnTo>
                    <a:pt x="459778" y="820748"/>
                  </a:lnTo>
                  <a:lnTo>
                    <a:pt x="506171" y="812642"/>
                  </a:lnTo>
                  <a:lnTo>
                    <a:pt x="550627" y="799510"/>
                  </a:lnTo>
                  <a:lnTo>
                    <a:pt x="592839" y="781662"/>
                  </a:lnTo>
                  <a:lnTo>
                    <a:pt x="632497" y="759406"/>
                  </a:lnTo>
                  <a:lnTo>
                    <a:pt x="669292" y="733051"/>
                  </a:lnTo>
                  <a:lnTo>
                    <a:pt x="702916" y="702906"/>
                  </a:lnTo>
                  <a:lnTo>
                    <a:pt x="733059" y="669282"/>
                  </a:lnTo>
                  <a:lnTo>
                    <a:pt x="759412" y="632486"/>
                  </a:lnTo>
                  <a:lnTo>
                    <a:pt x="781666" y="592828"/>
                  </a:lnTo>
                  <a:lnTo>
                    <a:pt x="799513" y="550617"/>
                  </a:lnTo>
                  <a:lnTo>
                    <a:pt x="812643" y="506163"/>
                  </a:lnTo>
                  <a:lnTo>
                    <a:pt x="820748" y="459774"/>
                  </a:lnTo>
                  <a:lnTo>
                    <a:pt x="823518" y="411759"/>
                  </a:lnTo>
                  <a:lnTo>
                    <a:pt x="820748" y="363739"/>
                  </a:lnTo>
                  <a:lnTo>
                    <a:pt x="812643" y="317347"/>
                  </a:lnTo>
                  <a:lnTo>
                    <a:pt x="799513" y="272890"/>
                  </a:lnTo>
                  <a:lnTo>
                    <a:pt x="781666" y="230679"/>
                  </a:lnTo>
                  <a:lnTo>
                    <a:pt x="759412" y="191021"/>
                  </a:lnTo>
                  <a:lnTo>
                    <a:pt x="733059" y="154225"/>
                  </a:lnTo>
                  <a:lnTo>
                    <a:pt x="702916" y="120602"/>
                  </a:lnTo>
                  <a:lnTo>
                    <a:pt x="669292" y="90459"/>
                  </a:lnTo>
                  <a:lnTo>
                    <a:pt x="632497" y="64106"/>
                  </a:lnTo>
                  <a:lnTo>
                    <a:pt x="592839" y="41852"/>
                  </a:lnTo>
                  <a:lnTo>
                    <a:pt x="550627" y="24005"/>
                  </a:lnTo>
                  <a:lnTo>
                    <a:pt x="506171" y="10874"/>
                  </a:lnTo>
                  <a:lnTo>
                    <a:pt x="459778" y="2770"/>
                  </a:lnTo>
                  <a:lnTo>
                    <a:pt x="411759" y="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4213722" y="5715000"/>
              <a:ext cx="654033" cy="262892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3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600" u="none" strike="noStrike" kern="1200" cap="none" spc="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SILVER</a:t>
              </a:r>
              <a:endParaRPr kumimoji="0" sz="1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1B6CCD2-01F3-AC40-BEC4-B51320457A75}"/>
              </a:ext>
            </a:extLst>
          </p:cNvPr>
          <p:cNvGrpSpPr/>
          <p:nvPr/>
        </p:nvGrpSpPr>
        <p:grpSpPr>
          <a:xfrm>
            <a:off x="4121150" y="5089605"/>
            <a:ext cx="3949700" cy="279400"/>
            <a:chOff x="4121150" y="5089605"/>
            <a:chExt cx="3949700" cy="279400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EB218F66-5AB1-A942-BD09-64810732E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21150" y="5089605"/>
              <a:ext cx="3949700" cy="279400"/>
            </a:xfrm>
            <a:prstGeom prst="rect">
              <a:avLst/>
            </a:prstGeom>
          </p:spPr>
        </p:pic>
        <p:sp>
          <p:nvSpPr>
            <p:cNvPr id="7" name="object 7"/>
            <p:cNvSpPr txBox="1"/>
            <p:nvPr/>
          </p:nvSpPr>
          <p:spPr>
            <a:xfrm>
              <a:off x="5802550" y="5105665"/>
              <a:ext cx="2124710" cy="21352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300" u="none" strike="noStrike" kern="1200" cap="none" spc="27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NEUE GENERATION </a:t>
              </a:r>
              <a:endParaRPr kumimoji="0" lang="de" sz="13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8A44651-6A5D-C944-A1EC-90EDA6211615}"/>
              </a:ext>
            </a:extLst>
          </p:cNvPr>
          <p:cNvGrpSpPr/>
          <p:nvPr/>
        </p:nvGrpSpPr>
        <p:grpSpPr>
          <a:xfrm>
            <a:off x="4124906" y="1132728"/>
            <a:ext cx="823594" cy="823594"/>
            <a:chOff x="4124906" y="1132728"/>
            <a:chExt cx="823594" cy="823594"/>
          </a:xfrm>
        </p:grpSpPr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948DBFE0-8FAA-D346-8723-EE5D9B0C6A76}"/>
                </a:ext>
              </a:extLst>
            </p:cNvPr>
            <p:cNvSpPr/>
            <p:nvPr/>
          </p:nvSpPr>
          <p:spPr>
            <a:xfrm>
              <a:off x="4124906" y="1132728"/>
              <a:ext cx="823594" cy="823594"/>
            </a:xfrm>
            <a:custGeom>
              <a:avLst/>
              <a:gdLst/>
              <a:ahLst/>
              <a:cxnLst/>
              <a:rect l="l" t="t" r="r" b="b"/>
              <a:pathLst>
                <a:path w="823595" h="823594">
                  <a:moveTo>
                    <a:pt x="411759" y="0"/>
                  </a:moveTo>
                  <a:lnTo>
                    <a:pt x="363739" y="2770"/>
                  </a:lnTo>
                  <a:lnTo>
                    <a:pt x="317347" y="10874"/>
                  </a:lnTo>
                  <a:lnTo>
                    <a:pt x="272890" y="24005"/>
                  </a:lnTo>
                  <a:lnTo>
                    <a:pt x="230679" y="41852"/>
                  </a:lnTo>
                  <a:lnTo>
                    <a:pt x="191021" y="64106"/>
                  </a:lnTo>
                  <a:lnTo>
                    <a:pt x="154225" y="90459"/>
                  </a:lnTo>
                  <a:lnTo>
                    <a:pt x="120602" y="120602"/>
                  </a:lnTo>
                  <a:lnTo>
                    <a:pt x="90459" y="154225"/>
                  </a:lnTo>
                  <a:lnTo>
                    <a:pt x="64106" y="191021"/>
                  </a:lnTo>
                  <a:lnTo>
                    <a:pt x="41852" y="230679"/>
                  </a:lnTo>
                  <a:lnTo>
                    <a:pt x="24005" y="272890"/>
                  </a:lnTo>
                  <a:lnTo>
                    <a:pt x="10874" y="317347"/>
                  </a:lnTo>
                  <a:lnTo>
                    <a:pt x="2770" y="363739"/>
                  </a:lnTo>
                  <a:lnTo>
                    <a:pt x="0" y="411759"/>
                  </a:lnTo>
                  <a:lnTo>
                    <a:pt x="2770" y="459774"/>
                  </a:lnTo>
                  <a:lnTo>
                    <a:pt x="10874" y="506163"/>
                  </a:lnTo>
                  <a:lnTo>
                    <a:pt x="24005" y="550617"/>
                  </a:lnTo>
                  <a:lnTo>
                    <a:pt x="41852" y="592828"/>
                  </a:lnTo>
                  <a:lnTo>
                    <a:pt x="64106" y="632486"/>
                  </a:lnTo>
                  <a:lnTo>
                    <a:pt x="90459" y="669282"/>
                  </a:lnTo>
                  <a:lnTo>
                    <a:pt x="120602" y="702906"/>
                  </a:lnTo>
                  <a:lnTo>
                    <a:pt x="154225" y="733051"/>
                  </a:lnTo>
                  <a:lnTo>
                    <a:pt x="191021" y="759406"/>
                  </a:lnTo>
                  <a:lnTo>
                    <a:pt x="230679" y="781662"/>
                  </a:lnTo>
                  <a:lnTo>
                    <a:pt x="272890" y="799510"/>
                  </a:lnTo>
                  <a:lnTo>
                    <a:pt x="317347" y="812642"/>
                  </a:lnTo>
                  <a:lnTo>
                    <a:pt x="363739" y="820748"/>
                  </a:lnTo>
                  <a:lnTo>
                    <a:pt x="411759" y="823518"/>
                  </a:lnTo>
                  <a:lnTo>
                    <a:pt x="459778" y="820748"/>
                  </a:lnTo>
                  <a:lnTo>
                    <a:pt x="506171" y="812642"/>
                  </a:lnTo>
                  <a:lnTo>
                    <a:pt x="550627" y="799510"/>
                  </a:lnTo>
                  <a:lnTo>
                    <a:pt x="592839" y="781662"/>
                  </a:lnTo>
                  <a:lnTo>
                    <a:pt x="632497" y="759406"/>
                  </a:lnTo>
                  <a:lnTo>
                    <a:pt x="669292" y="733051"/>
                  </a:lnTo>
                  <a:lnTo>
                    <a:pt x="702916" y="702906"/>
                  </a:lnTo>
                  <a:lnTo>
                    <a:pt x="733059" y="669282"/>
                  </a:lnTo>
                  <a:lnTo>
                    <a:pt x="759412" y="632486"/>
                  </a:lnTo>
                  <a:lnTo>
                    <a:pt x="781666" y="592828"/>
                  </a:lnTo>
                  <a:lnTo>
                    <a:pt x="799513" y="550617"/>
                  </a:lnTo>
                  <a:lnTo>
                    <a:pt x="812643" y="506163"/>
                  </a:lnTo>
                  <a:lnTo>
                    <a:pt x="820748" y="459774"/>
                  </a:lnTo>
                  <a:lnTo>
                    <a:pt x="823518" y="411759"/>
                  </a:lnTo>
                  <a:lnTo>
                    <a:pt x="820748" y="363739"/>
                  </a:lnTo>
                  <a:lnTo>
                    <a:pt x="812643" y="317347"/>
                  </a:lnTo>
                  <a:lnTo>
                    <a:pt x="799513" y="272890"/>
                  </a:lnTo>
                  <a:lnTo>
                    <a:pt x="781666" y="230679"/>
                  </a:lnTo>
                  <a:lnTo>
                    <a:pt x="759412" y="191021"/>
                  </a:lnTo>
                  <a:lnTo>
                    <a:pt x="733059" y="154225"/>
                  </a:lnTo>
                  <a:lnTo>
                    <a:pt x="702916" y="120602"/>
                  </a:lnTo>
                  <a:lnTo>
                    <a:pt x="669292" y="90459"/>
                  </a:lnTo>
                  <a:lnTo>
                    <a:pt x="632497" y="64106"/>
                  </a:lnTo>
                  <a:lnTo>
                    <a:pt x="592839" y="41852"/>
                  </a:lnTo>
                  <a:lnTo>
                    <a:pt x="550627" y="24005"/>
                  </a:lnTo>
                  <a:lnTo>
                    <a:pt x="506171" y="10874"/>
                  </a:lnTo>
                  <a:lnTo>
                    <a:pt x="459778" y="2770"/>
                  </a:lnTo>
                  <a:lnTo>
                    <a:pt x="411759" y="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" name="object 4">
              <a:extLst>
                <a:ext uri="{FF2B5EF4-FFF2-40B4-BE49-F238E27FC236}">
                  <a16:creationId xmlns:a16="http://schemas.microsoft.com/office/drawing/2014/main" id="{70D8AC5C-5793-7C4C-B6FB-4DD48F207ED7}"/>
                </a:ext>
              </a:extLst>
            </p:cNvPr>
            <p:cNvSpPr txBox="1"/>
            <p:nvPr/>
          </p:nvSpPr>
          <p:spPr>
            <a:xfrm>
              <a:off x="4246379" y="1413508"/>
              <a:ext cx="654033" cy="262892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3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600" u="none" strike="noStrike" kern="1200" cap="none" spc="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SILVER</a:t>
              </a:r>
              <a:endParaRPr kumimoji="0" sz="1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A46AC91-D1E9-7E4C-8B19-D2DF242AF270}"/>
              </a:ext>
            </a:extLst>
          </p:cNvPr>
          <p:cNvGrpSpPr/>
          <p:nvPr/>
        </p:nvGrpSpPr>
        <p:grpSpPr>
          <a:xfrm>
            <a:off x="4124906" y="1993078"/>
            <a:ext cx="823594" cy="823594"/>
            <a:chOff x="4124906" y="1993078"/>
            <a:chExt cx="823594" cy="823594"/>
          </a:xfrm>
        </p:grpSpPr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90C7FA66-1C3B-5E4A-B8CF-A9E4BD99A1F5}"/>
                </a:ext>
              </a:extLst>
            </p:cNvPr>
            <p:cNvSpPr/>
            <p:nvPr/>
          </p:nvSpPr>
          <p:spPr>
            <a:xfrm>
              <a:off x="4124906" y="1993078"/>
              <a:ext cx="823594" cy="823594"/>
            </a:xfrm>
            <a:custGeom>
              <a:avLst/>
              <a:gdLst/>
              <a:ahLst/>
              <a:cxnLst/>
              <a:rect l="l" t="t" r="r" b="b"/>
              <a:pathLst>
                <a:path w="823595" h="823594">
                  <a:moveTo>
                    <a:pt x="411759" y="0"/>
                  </a:moveTo>
                  <a:lnTo>
                    <a:pt x="363739" y="2770"/>
                  </a:lnTo>
                  <a:lnTo>
                    <a:pt x="317347" y="10874"/>
                  </a:lnTo>
                  <a:lnTo>
                    <a:pt x="272890" y="24005"/>
                  </a:lnTo>
                  <a:lnTo>
                    <a:pt x="230679" y="41852"/>
                  </a:lnTo>
                  <a:lnTo>
                    <a:pt x="191021" y="64106"/>
                  </a:lnTo>
                  <a:lnTo>
                    <a:pt x="154225" y="90459"/>
                  </a:lnTo>
                  <a:lnTo>
                    <a:pt x="120602" y="120602"/>
                  </a:lnTo>
                  <a:lnTo>
                    <a:pt x="90459" y="154225"/>
                  </a:lnTo>
                  <a:lnTo>
                    <a:pt x="64106" y="191021"/>
                  </a:lnTo>
                  <a:lnTo>
                    <a:pt x="41852" y="230679"/>
                  </a:lnTo>
                  <a:lnTo>
                    <a:pt x="24005" y="272890"/>
                  </a:lnTo>
                  <a:lnTo>
                    <a:pt x="10874" y="317347"/>
                  </a:lnTo>
                  <a:lnTo>
                    <a:pt x="2770" y="363739"/>
                  </a:lnTo>
                  <a:lnTo>
                    <a:pt x="0" y="411759"/>
                  </a:lnTo>
                  <a:lnTo>
                    <a:pt x="2770" y="459774"/>
                  </a:lnTo>
                  <a:lnTo>
                    <a:pt x="10874" y="506163"/>
                  </a:lnTo>
                  <a:lnTo>
                    <a:pt x="24005" y="550617"/>
                  </a:lnTo>
                  <a:lnTo>
                    <a:pt x="41852" y="592828"/>
                  </a:lnTo>
                  <a:lnTo>
                    <a:pt x="64106" y="632486"/>
                  </a:lnTo>
                  <a:lnTo>
                    <a:pt x="90459" y="669282"/>
                  </a:lnTo>
                  <a:lnTo>
                    <a:pt x="120602" y="702906"/>
                  </a:lnTo>
                  <a:lnTo>
                    <a:pt x="154225" y="733051"/>
                  </a:lnTo>
                  <a:lnTo>
                    <a:pt x="191021" y="759406"/>
                  </a:lnTo>
                  <a:lnTo>
                    <a:pt x="230679" y="781662"/>
                  </a:lnTo>
                  <a:lnTo>
                    <a:pt x="272890" y="799510"/>
                  </a:lnTo>
                  <a:lnTo>
                    <a:pt x="317347" y="812642"/>
                  </a:lnTo>
                  <a:lnTo>
                    <a:pt x="363739" y="820748"/>
                  </a:lnTo>
                  <a:lnTo>
                    <a:pt x="411759" y="823518"/>
                  </a:lnTo>
                  <a:lnTo>
                    <a:pt x="459778" y="820748"/>
                  </a:lnTo>
                  <a:lnTo>
                    <a:pt x="506171" y="812642"/>
                  </a:lnTo>
                  <a:lnTo>
                    <a:pt x="550627" y="799510"/>
                  </a:lnTo>
                  <a:lnTo>
                    <a:pt x="592839" y="781662"/>
                  </a:lnTo>
                  <a:lnTo>
                    <a:pt x="632497" y="759406"/>
                  </a:lnTo>
                  <a:lnTo>
                    <a:pt x="669292" y="733051"/>
                  </a:lnTo>
                  <a:lnTo>
                    <a:pt x="702916" y="702906"/>
                  </a:lnTo>
                  <a:lnTo>
                    <a:pt x="733059" y="669282"/>
                  </a:lnTo>
                  <a:lnTo>
                    <a:pt x="759412" y="632486"/>
                  </a:lnTo>
                  <a:lnTo>
                    <a:pt x="781666" y="592828"/>
                  </a:lnTo>
                  <a:lnTo>
                    <a:pt x="799513" y="550617"/>
                  </a:lnTo>
                  <a:lnTo>
                    <a:pt x="812643" y="506163"/>
                  </a:lnTo>
                  <a:lnTo>
                    <a:pt x="820748" y="459774"/>
                  </a:lnTo>
                  <a:lnTo>
                    <a:pt x="823518" y="411759"/>
                  </a:lnTo>
                  <a:lnTo>
                    <a:pt x="820748" y="363739"/>
                  </a:lnTo>
                  <a:lnTo>
                    <a:pt x="812643" y="317347"/>
                  </a:lnTo>
                  <a:lnTo>
                    <a:pt x="799513" y="272890"/>
                  </a:lnTo>
                  <a:lnTo>
                    <a:pt x="781666" y="230679"/>
                  </a:lnTo>
                  <a:lnTo>
                    <a:pt x="759412" y="191021"/>
                  </a:lnTo>
                  <a:lnTo>
                    <a:pt x="733059" y="154225"/>
                  </a:lnTo>
                  <a:lnTo>
                    <a:pt x="702916" y="120602"/>
                  </a:lnTo>
                  <a:lnTo>
                    <a:pt x="669292" y="90459"/>
                  </a:lnTo>
                  <a:lnTo>
                    <a:pt x="632497" y="64106"/>
                  </a:lnTo>
                  <a:lnTo>
                    <a:pt x="592839" y="41852"/>
                  </a:lnTo>
                  <a:lnTo>
                    <a:pt x="550627" y="24005"/>
                  </a:lnTo>
                  <a:lnTo>
                    <a:pt x="506171" y="10874"/>
                  </a:lnTo>
                  <a:lnTo>
                    <a:pt x="459778" y="2770"/>
                  </a:lnTo>
                  <a:lnTo>
                    <a:pt x="411759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" name="object 4">
              <a:extLst>
                <a:ext uri="{FF2B5EF4-FFF2-40B4-BE49-F238E27FC236}">
                  <a16:creationId xmlns:a16="http://schemas.microsoft.com/office/drawing/2014/main" id="{22B6355E-AC76-B14D-BA65-809AA3A77688}"/>
                </a:ext>
              </a:extLst>
            </p:cNvPr>
            <p:cNvSpPr txBox="1"/>
            <p:nvPr/>
          </p:nvSpPr>
          <p:spPr>
            <a:xfrm>
              <a:off x="4299568" y="2259330"/>
              <a:ext cx="475615" cy="262892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3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600" u="none" strike="noStrike" kern="1200" cap="none" spc="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STAR</a:t>
              </a:r>
              <a:endParaRPr kumimoji="0" sz="1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E6B9700-7AB5-1E43-B736-69D6056625CF}"/>
              </a:ext>
            </a:extLst>
          </p:cNvPr>
          <p:cNvGrpSpPr/>
          <p:nvPr/>
        </p:nvGrpSpPr>
        <p:grpSpPr>
          <a:xfrm>
            <a:off x="4211415" y="1119093"/>
            <a:ext cx="3878369" cy="1711325"/>
            <a:chOff x="4211415" y="1119093"/>
            <a:chExt cx="3878369" cy="1711325"/>
          </a:xfrm>
        </p:grpSpPr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E0385FD1-F867-E247-B768-09AEB5DE5C9A}"/>
                </a:ext>
              </a:extLst>
            </p:cNvPr>
            <p:cNvSpPr/>
            <p:nvPr/>
          </p:nvSpPr>
          <p:spPr>
            <a:xfrm>
              <a:off x="5099794" y="1119093"/>
              <a:ext cx="0" cy="1711325"/>
            </a:xfrm>
            <a:custGeom>
              <a:avLst/>
              <a:gdLst/>
              <a:ahLst/>
              <a:cxnLst/>
              <a:rect l="l" t="t" r="r" b="b"/>
              <a:pathLst>
                <a:path h="1711325">
                  <a:moveTo>
                    <a:pt x="0" y="0"/>
                  </a:moveTo>
                  <a:lnTo>
                    <a:pt x="0" y="1711109"/>
                  </a:lnTo>
                </a:path>
              </a:pathLst>
            </a:custGeom>
            <a:ln w="23685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14A74D7-9830-6944-8FD7-C8BCD835C4F7}"/>
                </a:ext>
              </a:extLst>
            </p:cNvPr>
            <p:cNvSpPr/>
            <p:nvPr/>
          </p:nvSpPr>
          <p:spPr>
            <a:xfrm>
              <a:off x="4211415" y="1773056"/>
              <a:ext cx="38783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951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36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800" u="none" strike="noStrike" kern="1200" cap="none" spc="16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PERSÖNLICHE GENERATION </a:t>
              </a:r>
              <a:r>
                <a:rPr kumimoji="0" lang="ru-RU" sz="1800" u="none" strike="noStrike" kern="1200" cap="none" spc="-24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endParaRPr kumimoji="0" lang="ru-RU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AF1A5B6-6EF7-B34C-BD89-899B69893272}"/>
              </a:ext>
            </a:extLst>
          </p:cNvPr>
          <p:cNvGrpSpPr/>
          <p:nvPr/>
        </p:nvGrpSpPr>
        <p:grpSpPr>
          <a:xfrm>
            <a:off x="4211415" y="3286786"/>
            <a:ext cx="2802306" cy="1711325"/>
            <a:chOff x="4211415" y="3286786"/>
            <a:chExt cx="2802306" cy="1711325"/>
          </a:xfrm>
        </p:grpSpPr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69E562B2-10EA-FD49-8D71-058BC35B8D38}"/>
                </a:ext>
              </a:extLst>
            </p:cNvPr>
            <p:cNvSpPr/>
            <p:nvPr/>
          </p:nvSpPr>
          <p:spPr>
            <a:xfrm>
              <a:off x="5099794" y="3286786"/>
              <a:ext cx="0" cy="1711325"/>
            </a:xfrm>
            <a:custGeom>
              <a:avLst/>
              <a:gdLst/>
              <a:ahLst/>
              <a:cxnLst/>
              <a:rect l="l" t="t" r="r" b="b"/>
              <a:pathLst>
                <a:path h="1711325">
                  <a:moveTo>
                    <a:pt x="0" y="0"/>
                  </a:moveTo>
                  <a:lnTo>
                    <a:pt x="0" y="1711109"/>
                  </a:lnTo>
                </a:path>
              </a:pathLst>
            </a:custGeom>
            <a:ln w="23685">
              <a:solidFill>
                <a:srgbClr val="CA363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3E03901-5B77-4A44-9D20-4B980E75A2BE}"/>
                </a:ext>
              </a:extLst>
            </p:cNvPr>
            <p:cNvSpPr/>
            <p:nvPr/>
          </p:nvSpPr>
          <p:spPr>
            <a:xfrm>
              <a:off x="4211415" y="3944155"/>
              <a:ext cx="28023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96710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36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800" u="none" strike="noStrike" kern="1200" cap="none" spc="16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GENERATION</a:t>
              </a:r>
              <a:r>
                <a:rPr kumimoji="0" lang="ru-RU" sz="1800" u="none" strike="noStrike" kern="1200" cap="none" spc="275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lang="ru-RU" sz="1800" u="none" strike="noStrike" kern="1200" cap="none" spc="0" normalizeH="0" baseline="0" noProof="0" dirty="0">
                  <a:ln>
                    <a:noFill/>
                  </a:ln>
                  <a:solidFill>
                    <a:srgbClr val="3C3835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2</a:t>
              </a:r>
              <a:endParaRPr kumimoji="0" lang="ru-RU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DB0E03-0F06-7649-B223-BB9452518983}"/>
              </a:ext>
            </a:extLst>
          </p:cNvPr>
          <p:cNvGrpSpPr/>
          <p:nvPr/>
        </p:nvGrpSpPr>
        <p:grpSpPr>
          <a:xfrm>
            <a:off x="4124906" y="4160760"/>
            <a:ext cx="823594" cy="823594"/>
            <a:chOff x="4124906" y="4160760"/>
            <a:chExt cx="823594" cy="823594"/>
          </a:xfrm>
        </p:grpSpPr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CE5FC316-23D0-D44E-ABA7-02E47E268773}"/>
                </a:ext>
              </a:extLst>
            </p:cNvPr>
            <p:cNvSpPr/>
            <p:nvPr/>
          </p:nvSpPr>
          <p:spPr>
            <a:xfrm>
              <a:off x="4124906" y="4160760"/>
              <a:ext cx="823594" cy="823594"/>
            </a:xfrm>
            <a:custGeom>
              <a:avLst/>
              <a:gdLst/>
              <a:ahLst/>
              <a:cxnLst/>
              <a:rect l="l" t="t" r="r" b="b"/>
              <a:pathLst>
                <a:path w="823595" h="823595">
                  <a:moveTo>
                    <a:pt x="411759" y="0"/>
                  </a:moveTo>
                  <a:lnTo>
                    <a:pt x="363739" y="2770"/>
                  </a:lnTo>
                  <a:lnTo>
                    <a:pt x="317347" y="10874"/>
                  </a:lnTo>
                  <a:lnTo>
                    <a:pt x="272890" y="24005"/>
                  </a:lnTo>
                  <a:lnTo>
                    <a:pt x="230679" y="41852"/>
                  </a:lnTo>
                  <a:lnTo>
                    <a:pt x="191021" y="64106"/>
                  </a:lnTo>
                  <a:lnTo>
                    <a:pt x="154225" y="90459"/>
                  </a:lnTo>
                  <a:lnTo>
                    <a:pt x="120602" y="120602"/>
                  </a:lnTo>
                  <a:lnTo>
                    <a:pt x="90459" y="154225"/>
                  </a:lnTo>
                  <a:lnTo>
                    <a:pt x="64106" y="191021"/>
                  </a:lnTo>
                  <a:lnTo>
                    <a:pt x="41852" y="230679"/>
                  </a:lnTo>
                  <a:lnTo>
                    <a:pt x="24005" y="272890"/>
                  </a:lnTo>
                  <a:lnTo>
                    <a:pt x="10874" y="317347"/>
                  </a:lnTo>
                  <a:lnTo>
                    <a:pt x="2770" y="363739"/>
                  </a:lnTo>
                  <a:lnTo>
                    <a:pt x="0" y="411759"/>
                  </a:lnTo>
                  <a:lnTo>
                    <a:pt x="2770" y="459774"/>
                  </a:lnTo>
                  <a:lnTo>
                    <a:pt x="10874" y="506163"/>
                  </a:lnTo>
                  <a:lnTo>
                    <a:pt x="24005" y="550617"/>
                  </a:lnTo>
                  <a:lnTo>
                    <a:pt x="41852" y="592828"/>
                  </a:lnTo>
                  <a:lnTo>
                    <a:pt x="64106" y="632486"/>
                  </a:lnTo>
                  <a:lnTo>
                    <a:pt x="90459" y="669282"/>
                  </a:lnTo>
                  <a:lnTo>
                    <a:pt x="120602" y="702906"/>
                  </a:lnTo>
                  <a:lnTo>
                    <a:pt x="154225" y="733051"/>
                  </a:lnTo>
                  <a:lnTo>
                    <a:pt x="191021" y="759406"/>
                  </a:lnTo>
                  <a:lnTo>
                    <a:pt x="230679" y="781662"/>
                  </a:lnTo>
                  <a:lnTo>
                    <a:pt x="272890" y="799510"/>
                  </a:lnTo>
                  <a:lnTo>
                    <a:pt x="317347" y="812642"/>
                  </a:lnTo>
                  <a:lnTo>
                    <a:pt x="363739" y="820748"/>
                  </a:lnTo>
                  <a:lnTo>
                    <a:pt x="411759" y="823518"/>
                  </a:lnTo>
                  <a:lnTo>
                    <a:pt x="459778" y="820748"/>
                  </a:lnTo>
                  <a:lnTo>
                    <a:pt x="506171" y="812642"/>
                  </a:lnTo>
                  <a:lnTo>
                    <a:pt x="550627" y="799510"/>
                  </a:lnTo>
                  <a:lnTo>
                    <a:pt x="592839" y="781662"/>
                  </a:lnTo>
                  <a:lnTo>
                    <a:pt x="632497" y="759406"/>
                  </a:lnTo>
                  <a:lnTo>
                    <a:pt x="669292" y="733051"/>
                  </a:lnTo>
                  <a:lnTo>
                    <a:pt x="702916" y="702906"/>
                  </a:lnTo>
                  <a:lnTo>
                    <a:pt x="733059" y="669282"/>
                  </a:lnTo>
                  <a:lnTo>
                    <a:pt x="759412" y="632486"/>
                  </a:lnTo>
                  <a:lnTo>
                    <a:pt x="781666" y="592828"/>
                  </a:lnTo>
                  <a:lnTo>
                    <a:pt x="799513" y="550617"/>
                  </a:lnTo>
                  <a:lnTo>
                    <a:pt x="812643" y="506163"/>
                  </a:lnTo>
                  <a:lnTo>
                    <a:pt x="820748" y="459774"/>
                  </a:lnTo>
                  <a:lnTo>
                    <a:pt x="823518" y="411759"/>
                  </a:lnTo>
                  <a:lnTo>
                    <a:pt x="820748" y="363739"/>
                  </a:lnTo>
                  <a:lnTo>
                    <a:pt x="812643" y="317347"/>
                  </a:lnTo>
                  <a:lnTo>
                    <a:pt x="799513" y="272890"/>
                  </a:lnTo>
                  <a:lnTo>
                    <a:pt x="781666" y="230679"/>
                  </a:lnTo>
                  <a:lnTo>
                    <a:pt x="759412" y="191021"/>
                  </a:lnTo>
                  <a:lnTo>
                    <a:pt x="733059" y="154225"/>
                  </a:lnTo>
                  <a:lnTo>
                    <a:pt x="702916" y="120602"/>
                  </a:lnTo>
                  <a:lnTo>
                    <a:pt x="669292" y="90459"/>
                  </a:lnTo>
                  <a:lnTo>
                    <a:pt x="632497" y="64106"/>
                  </a:lnTo>
                  <a:lnTo>
                    <a:pt x="592839" y="41852"/>
                  </a:lnTo>
                  <a:lnTo>
                    <a:pt x="550627" y="24005"/>
                  </a:lnTo>
                  <a:lnTo>
                    <a:pt x="506171" y="10874"/>
                  </a:lnTo>
                  <a:lnTo>
                    <a:pt x="459778" y="2770"/>
                  </a:lnTo>
                  <a:lnTo>
                    <a:pt x="411759" y="0"/>
                  </a:lnTo>
                  <a:close/>
                </a:path>
              </a:pathLst>
            </a:custGeom>
            <a:solidFill>
              <a:srgbClr val="CA363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" name="object 4">
              <a:extLst>
                <a:ext uri="{FF2B5EF4-FFF2-40B4-BE49-F238E27FC236}">
                  <a16:creationId xmlns:a16="http://schemas.microsoft.com/office/drawing/2014/main" id="{44ED9D18-324F-ED4A-BD1C-8E3991D7A9FB}"/>
                </a:ext>
              </a:extLst>
            </p:cNvPr>
            <p:cNvSpPr txBox="1"/>
            <p:nvPr/>
          </p:nvSpPr>
          <p:spPr>
            <a:xfrm>
              <a:off x="4283814" y="4436640"/>
              <a:ext cx="464634" cy="262892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368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3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600" u="none" strike="noStrike" kern="1200" cap="none" spc="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EXEC</a:t>
              </a:r>
              <a:endParaRPr kumimoji="0" lang="ru-RU" sz="1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82C8D82-F8BE-9046-B353-3B364CCDC927}"/>
              </a:ext>
            </a:extLst>
          </p:cNvPr>
          <p:cNvGrpSpPr/>
          <p:nvPr/>
        </p:nvGrpSpPr>
        <p:grpSpPr>
          <a:xfrm>
            <a:off x="4124906" y="3300409"/>
            <a:ext cx="823594" cy="823594"/>
            <a:chOff x="4124906" y="3300409"/>
            <a:chExt cx="823594" cy="823594"/>
          </a:xfrm>
        </p:grpSpPr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23BDEB4B-8F24-6349-A377-0A0838CFF1C5}"/>
                </a:ext>
              </a:extLst>
            </p:cNvPr>
            <p:cNvSpPr/>
            <p:nvPr/>
          </p:nvSpPr>
          <p:spPr>
            <a:xfrm>
              <a:off x="4124906" y="3300409"/>
              <a:ext cx="823594" cy="823594"/>
            </a:xfrm>
            <a:custGeom>
              <a:avLst/>
              <a:gdLst/>
              <a:ahLst/>
              <a:cxnLst/>
              <a:rect l="l" t="t" r="r" b="b"/>
              <a:pathLst>
                <a:path w="823595" h="823595">
                  <a:moveTo>
                    <a:pt x="411759" y="0"/>
                  </a:moveTo>
                  <a:lnTo>
                    <a:pt x="363739" y="2770"/>
                  </a:lnTo>
                  <a:lnTo>
                    <a:pt x="317347" y="10874"/>
                  </a:lnTo>
                  <a:lnTo>
                    <a:pt x="272890" y="24005"/>
                  </a:lnTo>
                  <a:lnTo>
                    <a:pt x="230679" y="41852"/>
                  </a:lnTo>
                  <a:lnTo>
                    <a:pt x="191021" y="64106"/>
                  </a:lnTo>
                  <a:lnTo>
                    <a:pt x="154225" y="90459"/>
                  </a:lnTo>
                  <a:lnTo>
                    <a:pt x="120602" y="120602"/>
                  </a:lnTo>
                  <a:lnTo>
                    <a:pt x="90459" y="154225"/>
                  </a:lnTo>
                  <a:lnTo>
                    <a:pt x="64106" y="191021"/>
                  </a:lnTo>
                  <a:lnTo>
                    <a:pt x="41852" y="230679"/>
                  </a:lnTo>
                  <a:lnTo>
                    <a:pt x="24005" y="272890"/>
                  </a:lnTo>
                  <a:lnTo>
                    <a:pt x="10874" y="317347"/>
                  </a:lnTo>
                  <a:lnTo>
                    <a:pt x="2770" y="363739"/>
                  </a:lnTo>
                  <a:lnTo>
                    <a:pt x="0" y="411759"/>
                  </a:lnTo>
                  <a:lnTo>
                    <a:pt x="2770" y="459774"/>
                  </a:lnTo>
                  <a:lnTo>
                    <a:pt x="10874" y="506163"/>
                  </a:lnTo>
                  <a:lnTo>
                    <a:pt x="24005" y="550617"/>
                  </a:lnTo>
                  <a:lnTo>
                    <a:pt x="41852" y="592828"/>
                  </a:lnTo>
                  <a:lnTo>
                    <a:pt x="64106" y="632486"/>
                  </a:lnTo>
                  <a:lnTo>
                    <a:pt x="90459" y="669282"/>
                  </a:lnTo>
                  <a:lnTo>
                    <a:pt x="120602" y="702906"/>
                  </a:lnTo>
                  <a:lnTo>
                    <a:pt x="154225" y="733051"/>
                  </a:lnTo>
                  <a:lnTo>
                    <a:pt x="191021" y="759406"/>
                  </a:lnTo>
                  <a:lnTo>
                    <a:pt x="230679" y="781662"/>
                  </a:lnTo>
                  <a:lnTo>
                    <a:pt x="272890" y="799510"/>
                  </a:lnTo>
                  <a:lnTo>
                    <a:pt x="317347" y="812642"/>
                  </a:lnTo>
                  <a:lnTo>
                    <a:pt x="363739" y="820748"/>
                  </a:lnTo>
                  <a:lnTo>
                    <a:pt x="411759" y="823518"/>
                  </a:lnTo>
                  <a:lnTo>
                    <a:pt x="459778" y="820748"/>
                  </a:lnTo>
                  <a:lnTo>
                    <a:pt x="506171" y="812642"/>
                  </a:lnTo>
                  <a:lnTo>
                    <a:pt x="550627" y="799510"/>
                  </a:lnTo>
                  <a:lnTo>
                    <a:pt x="592839" y="781662"/>
                  </a:lnTo>
                  <a:lnTo>
                    <a:pt x="632497" y="759406"/>
                  </a:lnTo>
                  <a:lnTo>
                    <a:pt x="669292" y="733051"/>
                  </a:lnTo>
                  <a:lnTo>
                    <a:pt x="702916" y="702906"/>
                  </a:lnTo>
                  <a:lnTo>
                    <a:pt x="733059" y="669282"/>
                  </a:lnTo>
                  <a:lnTo>
                    <a:pt x="759412" y="632486"/>
                  </a:lnTo>
                  <a:lnTo>
                    <a:pt x="781666" y="592828"/>
                  </a:lnTo>
                  <a:lnTo>
                    <a:pt x="799513" y="550617"/>
                  </a:lnTo>
                  <a:lnTo>
                    <a:pt x="812643" y="506163"/>
                  </a:lnTo>
                  <a:lnTo>
                    <a:pt x="820748" y="459774"/>
                  </a:lnTo>
                  <a:lnTo>
                    <a:pt x="823518" y="411759"/>
                  </a:lnTo>
                  <a:lnTo>
                    <a:pt x="820748" y="363739"/>
                  </a:lnTo>
                  <a:lnTo>
                    <a:pt x="812643" y="317347"/>
                  </a:lnTo>
                  <a:lnTo>
                    <a:pt x="799513" y="272890"/>
                  </a:lnTo>
                  <a:lnTo>
                    <a:pt x="781666" y="230679"/>
                  </a:lnTo>
                  <a:lnTo>
                    <a:pt x="759412" y="191021"/>
                  </a:lnTo>
                  <a:lnTo>
                    <a:pt x="733059" y="154225"/>
                  </a:lnTo>
                  <a:lnTo>
                    <a:pt x="702916" y="120602"/>
                  </a:lnTo>
                  <a:lnTo>
                    <a:pt x="669292" y="90459"/>
                  </a:lnTo>
                  <a:lnTo>
                    <a:pt x="632497" y="64106"/>
                  </a:lnTo>
                  <a:lnTo>
                    <a:pt x="592839" y="41852"/>
                  </a:lnTo>
                  <a:lnTo>
                    <a:pt x="550627" y="24005"/>
                  </a:lnTo>
                  <a:lnTo>
                    <a:pt x="506171" y="10874"/>
                  </a:lnTo>
                  <a:lnTo>
                    <a:pt x="459778" y="2770"/>
                  </a:lnTo>
                  <a:lnTo>
                    <a:pt x="411759" y="0"/>
                  </a:lnTo>
                  <a:close/>
                </a:path>
              </a:pathLst>
            </a:custGeom>
            <a:solidFill>
              <a:srgbClr val="F3BF4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" name="object 4">
              <a:extLst>
                <a:ext uri="{FF2B5EF4-FFF2-40B4-BE49-F238E27FC236}">
                  <a16:creationId xmlns:a16="http://schemas.microsoft.com/office/drawing/2014/main" id="{9032F809-5774-BC44-9B6C-42EC860A42BC}"/>
                </a:ext>
              </a:extLst>
            </p:cNvPr>
            <p:cNvSpPr txBox="1"/>
            <p:nvPr/>
          </p:nvSpPr>
          <p:spPr>
            <a:xfrm>
              <a:off x="4283814" y="3589039"/>
              <a:ext cx="664686" cy="262892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3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600" u="none" strike="noStrike" kern="1200" cap="none" spc="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GOLD</a:t>
              </a:r>
              <a:endParaRPr kumimoji="0" lang="ru-RU" sz="1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EBED93A8-F7A0-F44F-885B-44B733425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150" y="2921440"/>
            <a:ext cx="3949700" cy="279400"/>
          </a:xfrm>
          <a:prstGeom prst="rect">
            <a:avLst/>
          </a:prstGeom>
        </p:spPr>
      </p:pic>
      <p:sp>
        <p:nvSpPr>
          <p:cNvPr id="42" name="object 7">
            <a:extLst>
              <a:ext uri="{FF2B5EF4-FFF2-40B4-BE49-F238E27FC236}">
                <a16:creationId xmlns:a16="http://schemas.microsoft.com/office/drawing/2014/main" id="{DBD960F1-0F7C-9C4D-9115-9AF0752CB7BC}"/>
              </a:ext>
            </a:extLst>
          </p:cNvPr>
          <p:cNvSpPr txBox="1"/>
          <p:nvPr/>
        </p:nvSpPr>
        <p:spPr>
          <a:xfrm>
            <a:off x="5802550" y="2946927"/>
            <a:ext cx="2124710" cy="213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300" u="none" strike="noStrike" kern="1200" cap="none" spc="27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NEUE GENERATION 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4" name="object 3">
            <a:extLst>
              <a:ext uri="{FF2B5EF4-FFF2-40B4-BE49-F238E27FC236}">
                <a16:creationId xmlns:a16="http://schemas.microsoft.com/office/drawing/2014/main" id="{F1926E9E-E090-9846-A57E-A5547A45B656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WAS IST EINE GENERATION?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>
            <a:extLst>
              <a:ext uri="{FF2B5EF4-FFF2-40B4-BE49-F238E27FC236}">
                <a16:creationId xmlns:a16="http://schemas.microsoft.com/office/drawing/2014/main" id="{2CE228D2-20F1-2249-A365-28285C36F831}"/>
              </a:ext>
            </a:extLst>
          </p:cNvPr>
          <p:cNvSpPr/>
          <p:nvPr/>
        </p:nvSpPr>
        <p:spPr>
          <a:xfrm>
            <a:off x="0" y="996088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12193206" y="0"/>
                </a:moveTo>
                <a:lnTo>
                  <a:pt x="0" y="0"/>
                </a:lnTo>
                <a:lnTo>
                  <a:pt x="0" y="5597994"/>
                </a:lnTo>
                <a:lnTo>
                  <a:pt x="12193206" y="5597994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4">
            <a:extLst>
              <a:ext uri="{FF2B5EF4-FFF2-40B4-BE49-F238E27FC236}">
                <a16:creationId xmlns:a16="http://schemas.microsoft.com/office/drawing/2014/main" id="{95CF6A3E-BD42-E94C-8AA6-924E9989B2E1}"/>
              </a:ext>
            </a:extLst>
          </p:cNvPr>
          <p:cNvSpPr/>
          <p:nvPr/>
        </p:nvSpPr>
        <p:spPr>
          <a:xfrm>
            <a:off x="6442989" y="2381846"/>
            <a:ext cx="3996690" cy="2526665"/>
          </a:xfrm>
          <a:custGeom>
            <a:avLst/>
            <a:gdLst/>
            <a:ahLst/>
            <a:cxnLst/>
            <a:rect l="l" t="t" r="r" b="b"/>
            <a:pathLst>
              <a:path w="3996690" h="2526665">
                <a:moveTo>
                  <a:pt x="1931085" y="2092629"/>
                </a:moveTo>
                <a:lnTo>
                  <a:pt x="0" y="2092629"/>
                </a:lnTo>
                <a:lnTo>
                  <a:pt x="0" y="2526207"/>
                </a:lnTo>
                <a:lnTo>
                  <a:pt x="1931085" y="2526207"/>
                </a:lnTo>
                <a:lnTo>
                  <a:pt x="1931085" y="2092629"/>
                </a:lnTo>
                <a:close/>
              </a:path>
              <a:path w="3996690" h="2526665">
                <a:moveTo>
                  <a:pt x="1931085" y="1352765"/>
                </a:moveTo>
                <a:lnTo>
                  <a:pt x="0" y="1352765"/>
                </a:lnTo>
                <a:lnTo>
                  <a:pt x="0" y="1786432"/>
                </a:lnTo>
                <a:lnTo>
                  <a:pt x="1931085" y="1786432"/>
                </a:lnTo>
                <a:lnTo>
                  <a:pt x="1931085" y="1352765"/>
                </a:lnTo>
                <a:close/>
              </a:path>
              <a:path w="3996690" h="2526665">
                <a:moveTo>
                  <a:pt x="1931085" y="612965"/>
                </a:moveTo>
                <a:lnTo>
                  <a:pt x="0" y="612965"/>
                </a:lnTo>
                <a:lnTo>
                  <a:pt x="0" y="1046556"/>
                </a:lnTo>
                <a:lnTo>
                  <a:pt x="1931085" y="1046556"/>
                </a:lnTo>
                <a:lnTo>
                  <a:pt x="1931085" y="612965"/>
                </a:lnTo>
                <a:close/>
              </a:path>
              <a:path w="3996690" h="2526665">
                <a:moveTo>
                  <a:pt x="1931085" y="0"/>
                </a:moveTo>
                <a:lnTo>
                  <a:pt x="0" y="0"/>
                </a:lnTo>
                <a:lnTo>
                  <a:pt x="0" y="433590"/>
                </a:lnTo>
                <a:lnTo>
                  <a:pt x="1931085" y="433590"/>
                </a:lnTo>
                <a:lnTo>
                  <a:pt x="1931085" y="0"/>
                </a:lnTo>
                <a:close/>
              </a:path>
              <a:path w="3996690" h="2526665">
                <a:moveTo>
                  <a:pt x="3996093" y="2092629"/>
                </a:moveTo>
                <a:lnTo>
                  <a:pt x="2065007" y="2092629"/>
                </a:lnTo>
                <a:lnTo>
                  <a:pt x="2065007" y="2526309"/>
                </a:lnTo>
                <a:lnTo>
                  <a:pt x="3996093" y="2526309"/>
                </a:lnTo>
                <a:lnTo>
                  <a:pt x="3996093" y="2092629"/>
                </a:lnTo>
                <a:close/>
              </a:path>
              <a:path w="3996690" h="2526665">
                <a:moveTo>
                  <a:pt x="3996093" y="1352765"/>
                </a:moveTo>
                <a:lnTo>
                  <a:pt x="2065007" y="1352765"/>
                </a:lnTo>
                <a:lnTo>
                  <a:pt x="2065007" y="1786432"/>
                </a:lnTo>
                <a:lnTo>
                  <a:pt x="3996093" y="1786432"/>
                </a:lnTo>
                <a:lnTo>
                  <a:pt x="3996093" y="1352765"/>
                </a:lnTo>
                <a:close/>
              </a:path>
              <a:path w="3996690" h="2526665">
                <a:moveTo>
                  <a:pt x="3996093" y="612863"/>
                </a:moveTo>
                <a:lnTo>
                  <a:pt x="2065007" y="612863"/>
                </a:lnTo>
                <a:lnTo>
                  <a:pt x="2065007" y="1046454"/>
                </a:lnTo>
                <a:lnTo>
                  <a:pt x="3996093" y="1046454"/>
                </a:lnTo>
                <a:lnTo>
                  <a:pt x="3996093" y="612863"/>
                </a:lnTo>
                <a:close/>
              </a:path>
              <a:path w="3996690" h="2526665">
                <a:moveTo>
                  <a:pt x="3996093" y="0"/>
                </a:moveTo>
                <a:lnTo>
                  <a:pt x="2065007" y="0"/>
                </a:lnTo>
                <a:lnTo>
                  <a:pt x="2065007" y="433590"/>
                </a:lnTo>
                <a:lnTo>
                  <a:pt x="3996093" y="433590"/>
                </a:lnTo>
                <a:lnTo>
                  <a:pt x="3996093" y="0"/>
                </a:lnTo>
                <a:close/>
              </a:path>
            </a:pathLst>
          </a:custGeom>
          <a:solidFill>
            <a:srgbClr val="C5C1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5">
            <a:extLst>
              <a:ext uri="{FF2B5EF4-FFF2-40B4-BE49-F238E27FC236}">
                <a16:creationId xmlns:a16="http://schemas.microsoft.com/office/drawing/2014/main" id="{F24A0F7F-D5C6-6B43-B96C-657A752AE256}"/>
              </a:ext>
            </a:extLst>
          </p:cNvPr>
          <p:cNvSpPr/>
          <p:nvPr/>
        </p:nvSpPr>
        <p:spPr>
          <a:xfrm>
            <a:off x="6347752" y="2897593"/>
            <a:ext cx="4187190" cy="621665"/>
          </a:xfrm>
          <a:custGeom>
            <a:avLst/>
            <a:gdLst/>
            <a:ahLst/>
            <a:cxnLst/>
            <a:rect l="l" t="t" r="r" b="b"/>
            <a:pathLst>
              <a:path w="4187190" h="621664">
                <a:moveTo>
                  <a:pt x="0" y="621106"/>
                </a:moveTo>
                <a:lnTo>
                  <a:pt x="4186567" y="621106"/>
                </a:lnTo>
                <a:lnTo>
                  <a:pt x="4186567" y="0"/>
                </a:lnTo>
                <a:lnTo>
                  <a:pt x="0" y="0"/>
                </a:lnTo>
                <a:lnTo>
                  <a:pt x="0" y="621106"/>
                </a:lnTo>
                <a:close/>
              </a:path>
            </a:pathLst>
          </a:custGeom>
          <a:ln w="64503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6">
            <a:extLst>
              <a:ext uri="{FF2B5EF4-FFF2-40B4-BE49-F238E27FC236}">
                <a16:creationId xmlns:a16="http://schemas.microsoft.com/office/drawing/2014/main" id="{05F483A6-01EB-5841-B8EC-529DF4070DA9}"/>
              </a:ext>
            </a:extLst>
          </p:cNvPr>
          <p:cNvSpPr/>
          <p:nvPr/>
        </p:nvSpPr>
        <p:spPr>
          <a:xfrm>
            <a:off x="6347752" y="3640835"/>
            <a:ext cx="4187190" cy="621665"/>
          </a:xfrm>
          <a:custGeom>
            <a:avLst/>
            <a:gdLst/>
            <a:ahLst/>
            <a:cxnLst/>
            <a:rect l="l" t="t" r="r" b="b"/>
            <a:pathLst>
              <a:path w="4187190" h="621664">
                <a:moveTo>
                  <a:pt x="0" y="621106"/>
                </a:moveTo>
                <a:lnTo>
                  <a:pt x="4186567" y="621106"/>
                </a:lnTo>
                <a:lnTo>
                  <a:pt x="4186567" y="0"/>
                </a:lnTo>
                <a:lnTo>
                  <a:pt x="0" y="0"/>
                </a:lnTo>
                <a:lnTo>
                  <a:pt x="0" y="621106"/>
                </a:lnTo>
                <a:close/>
              </a:path>
            </a:pathLst>
          </a:custGeom>
          <a:ln w="64503">
            <a:solidFill>
              <a:srgbClr val="6C559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F7E8BBD1-B764-2F42-B584-3D99DF66876A}"/>
              </a:ext>
            </a:extLst>
          </p:cNvPr>
          <p:cNvSpPr/>
          <p:nvPr/>
        </p:nvSpPr>
        <p:spPr>
          <a:xfrm>
            <a:off x="6347752" y="4380712"/>
            <a:ext cx="4187190" cy="621665"/>
          </a:xfrm>
          <a:custGeom>
            <a:avLst/>
            <a:gdLst/>
            <a:ahLst/>
            <a:cxnLst/>
            <a:rect l="l" t="t" r="r" b="b"/>
            <a:pathLst>
              <a:path w="4187190" h="621664">
                <a:moveTo>
                  <a:pt x="0" y="621106"/>
                </a:moveTo>
                <a:lnTo>
                  <a:pt x="4186567" y="621106"/>
                </a:lnTo>
                <a:lnTo>
                  <a:pt x="4186567" y="0"/>
                </a:lnTo>
                <a:lnTo>
                  <a:pt x="0" y="0"/>
                </a:lnTo>
                <a:lnTo>
                  <a:pt x="0" y="621106"/>
                </a:lnTo>
                <a:close/>
              </a:path>
            </a:pathLst>
          </a:custGeom>
          <a:ln w="64503">
            <a:solidFill>
              <a:srgbClr val="F3BF4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object 8">
            <a:extLst>
              <a:ext uri="{FF2B5EF4-FFF2-40B4-BE49-F238E27FC236}">
                <a16:creationId xmlns:a16="http://schemas.microsoft.com/office/drawing/2014/main" id="{F95D6A9F-9DD9-364B-B96F-CE6B9D7486CB}"/>
              </a:ext>
            </a:extLst>
          </p:cNvPr>
          <p:cNvSpPr/>
          <p:nvPr/>
        </p:nvSpPr>
        <p:spPr>
          <a:xfrm>
            <a:off x="3624625" y="3214588"/>
            <a:ext cx="0" cy="1697355"/>
          </a:xfrm>
          <a:custGeom>
            <a:avLst/>
            <a:gdLst/>
            <a:ahLst/>
            <a:cxnLst/>
            <a:rect l="l" t="t" r="r" b="b"/>
            <a:pathLst>
              <a:path h="1697354">
                <a:moveTo>
                  <a:pt x="0" y="0"/>
                </a:moveTo>
                <a:lnTo>
                  <a:pt x="0" y="1696986"/>
                </a:lnTo>
              </a:path>
            </a:pathLst>
          </a:custGeom>
          <a:ln w="12077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6" name="object 9">
            <a:extLst>
              <a:ext uri="{FF2B5EF4-FFF2-40B4-BE49-F238E27FC236}">
                <a16:creationId xmlns:a16="http://schemas.microsoft.com/office/drawing/2014/main" id="{C30F1C86-E776-2249-A261-9F005DB7A691}"/>
              </a:ext>
            </a:extLst>
          </p:cNvPr>
          <p:cNvSpPr/>
          <p:nvPr/>
        </p:nvSpPr>
        <p:spPr>
          <a:xfrm>
            <a:off x="3056838" y="4776713"/>
            <a:ext cx="1123950" cy="1124585"/>
          </a:xfrm>
          <a:custGeom>
            <a:avLst/>
            <a:gdLst/>
            <a:ahLst/>
            <a:cxnLst/>
            <a:rect l="l" t="t" r="r" b="b"/>
            <a:pathLst>
              <a:path w="1123950" h="1124585">
                <a:moveTo>
                  <a:pt x="561746" y="0"/>
                </a:moveTo>
                <a:lnTo>
                  <a:pt x="513276" y="2063"/>
                </a:lnTo>
                <a:lnTo>
                  <a:pt x="465950" y="8142"/>
                </a:lnTo>
                <a:lnTo>
                  <a:pt x="419939" y="18066"/>
                </a:lnTo>
                <a:lnTo>
                  <a:pt x="375410" y="31668"/>
                </a:lnTo>
                <a:lnTo>
                  <a:pt x="332531" y="48779"/>
                </a:lnTo>
                <a:lnTo>
                  <a:pt x="291473" y="69229"/>
                </a:lnTo>
                <a:lnTo>
                  <a:pt x="252402" y="92850"/>
                </a:lnTo>
                <a:lnTo>
                  <a:pt x="215488" y="119474"/>
                </a:lnTo>
                <a:lnTo>
                  <a:pt x="180899" y="148931"/>
                </a:lnTo>
                <a:lnTo>
                  <a:pt x="148805" y="181053"/>
                </a:lnTo>
                <a:lnTo>
                  <a:pt x="119372" y="215670"/>
                </a:lnTo>
                <a:lnTo>
                  <a:pt x="92771" y="252615"/>
                </a:lnTo>
                <a:lnTo>
                  <a:pt x="69170" y="291719"/>
                </a:lnTo>
                <a:lnTo>
                  <a:pt x="48737" y="332812"/>
                </a:lnTo>
                <a:lnTo>
                  <a:pt x="31641" y="375726"/>
                </a:lnTo>
                <a:lnTo>
                  <a:pt x="18051" y="420292"/>
                </a:lnTo>
                <a:lnTo>
                  <a:pt x="8135" y="466342"/>
                </a:lnTo>
                <a:lnTo>
                  <a:pt x="2061" y="513706"/>
                </a:lnTo>
                <a:lnTo>
                  <a:pt x="0" y="562216"/>
                </a:lnTo>
                <a:lnTo>
                  <a:pt x="2061" y="610728"/>
                </a:lnTo>
                <a:lnTo>
                  <a:pt x="8135" y="658094"/>
                </a:lnTo>
                <a:lnTo>
                  <a:pt x="18051" y="704145"/>
                </a:lnTo>
                <a:lnTo>
                  <a:pt x="31641" y="748712"/>
                </a:lnTo>
                <a:lnTo>
                  <a:pt x="48737" y="791627"/>
                </a:lnTo>
                <a:lnTo>
                  <a:pt x="69170" y="832721"/>
                </a:lnTo>
                <a:lnTo>
                  <a:pt x="92771" y="871826"/>
                </a:lnTo>
                <a:lnTo>
                  <a:pt x="119372" y="908771"/>
                </a:lnTo>
                <a:lnTo>
                  <a:pt x="148805" y="943390"/>
                </a:lnTo>
                <a:lnTo>
                  <a:pt x="180899" y="975512"/>
                </a:lnTo>
                <a:lnTo>
                  <a:pt x="215488" y="1004969"/>
                </a:lnTo>
                <a:lnTo>
                  <a:pt x="252402" y="1031593"/>
                </a:lnTo>
                <a:lnTo>
                  <a:pt x="291473" y="1055215"/>
                </a:lnTo>
                <a:lnTo>
                  <a:pt x="332531" y="1075665"/>
                </a:lnTo>
                <a:lnTo>
                  <a:pt x="375410" y="1092776"/>
                </a:lnTo>
                <a:lnTo>
                  <a:pt x="419939" y="1106378"/>
                </a:lnTo>
                <a:lnTo>
                  <a:pt x="465950" y="1116303"/>
                </a:lnTo>
                <a:lnTo>
                  <a:pt x="513276" y="1122381"/>
                </a:lnTo>
                <a:lnTo>
                  <a:pt x="561746" y="1124445"/>
                </a:lnTo>
                <a:lnTo>
                  <a:pt x="610216" y="1122381"/>
                </a:lnTo>
                <a:lnTo>
                  <a:pt x="657541" y="1116303"/>
                </a:lnTo>
                <a:lnTo>
                  <a:pt x="703553" y="1106378"/>
                </a:lnTo>
                <a:lnTo>
                  <a:pt x="748082" y="1092776"/>
                </a:lnTo>
                <a:lnTo>
                  <a:pt x="790960" y="1075665"/>
                </a:lnTo>
                <a:lnTo>
                  <a:pt x="832019" y="1055215"/>
                </a:lnTo>
                <a:lnTo>
                  <a:pt x="871090" y="1031593"/>
                </a:lnTo>
                <a:lnTo>
                  <a:pt x="908004" y="1004969"/>
                </a:lnTo>
                <a:lnTo>
                  <a:pt x="942593" y="975512"/>
                </a:lnTo>
                <a:lnTo>
                  <a:pt x="974687" y="943390"/>
                </a:lnTo>
                <a:lnTo>
                  <a:pt x="1004119" y="908771"/>
                </a:lnTo>
                <a:lnTo>
                  <a:pt x="1030721" y="871826"/>
                </a:lnTo>
                <a:lnTo>
                  <a:pt x="1054322" y="832721"/>
                </a:lnTo>
                <a:lnTo>
                  <a:pt x="1074755" y="791627"/>
                </a:lnTo>
                <a:lnTo>
                  <a:pt x="1091851" y="748712"/>
                </a:lnTo>
                <a:lnTo>
                  <a:pt x="1105441" y="704145"/>
                </a:lnTo>
                <a:lnTo>
                  <a:pt x="1115357" y="658094"/>
                </a:lnTo>
                <a:lnTo>
                  <a:pt x="1121430" y="610728"/>
                </a:lnTo>
                <a:lnTo>
                  <a:pt x="1123492" y="562216"/>
                </a:lnTo>
                <a:lnTo>
                  <a:pt x="1121430" y="513706"/>
                </a:lnTo>
                <a:lnTo>
                  <a:pt x="1115357" y="466342"/>
                </a:lnTo>
                <a:lnTo>
                  <a:pt x="1105441" y="420292"/>
                </a:lnTo>
                <a:lnTo>
                  <a:pt x="1091851" y="375726"/>
                </a:lnTo>
                <a:lnTo>
                  <a:pt x="1074755" y="332812"/>
                </a:lnTo>
                <a:lnTo>
                  <a:pt x="1054322" y="291719"/>
                </a:lnTo>
                <a:lnTo>
                  <a:pt x="1030721" y="252615"/>
                </a:lnTo>
                <a:lnTo>
                  <a:pt x="1004119" y="215670"/>
                </a:lnTo>
                <a:lnTo>
                  <a:pt x="974687" y="181053"/>
                </a:lnTo>
                <a:lnTo>
                  <a:pt x="942593" y="148931"/>
                </a:lnTo>
                <a:lnTo>
                  <a:pt x="908004" y="119474"/>
                </a:lnTo>
                <a:lnTo>
                  <a:pt x="871090" y="92850"/>
                </a:lnTo>
                <a:lnTo>
                  <a:pt x="832019" y="69229"/>
                </a:lnTo>
                <a:lnTo>
                  <a:pt x="790960" y="48779"/>
                </a:lnTo>
                <a:lnTo>
                  <a:pt x="748082" y="31668"/>
                </a:lnTo>
                <a:lnTo>
                  <a:pt x="703553" y="18066"/>
                </a:lnTo>
                <a:lnTo>
                  <a:pt x="657541" y="8142"/>
                </a:lnTo>
                <a:lnTo>
                  <a:pt x="610216" y="2063"/>
                </a:lnTo>
                <a:lnTo>
                  <a:pt x="56174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7" name="object 10">
            <a:extLst>
              <a:ext uri="{FF2B5EF4-FFF2-40B4-BE49-F238E27FC236}">
                <a16:creationId xmlns:a16="http://schemas.microsoft.com/office/drawing/2014/main" id="{FB4303D4-6620-7245-BA99-30C14867A7C6}"/>
              </a:ext>
            </a:extLst>
          </p:cNvPr>
          <p:cNvSpPr/>
          <p:nvPr/>
        </p:nvSpPr>
        <p:spPr>
          <a:xfrm>
            <a:off x="3056838" y="4776713"/>
            <a:ext cx="1123950" cy="1124585"/>
          </a:xfrm>
          <a:custGeom>
            <a:avLst/>
            <a:gdLst/>
            <a:ahLst/>
            <a:cxnLst/>
            <a:rect l="l" t="t" r="r" b="b"/>
            <a:pathLst>
              <a:path w="1123950" h="1124585">
                <a:moveTo>
                  <a:pt x="561746" y="1124445"/>
                </a:moveTo>
                <a:lnTo>
                  <a:pt x="610216" y="1122381"/>
                </a:lnTo>
                <a:lnTo>
                  <a:pt x="657541" y="1116303"/>
                </a:lnTo>
                <a:lnTo>
                  <a:pt x="703553" y="1106378"/>
                </a:lnTo>
                <a:lnTo>
                  <a:pt x="748082" y="1092776"/>
                </a:lnTo>
                <a:lnTo>
                  <a:pt x="790960" y="1075665"/>
                </a:lnTo>
                <a:lnTo>
                  <a:pt x="832019" y="1055215"/>
                </a:lnTo>
                <a:lnTo>
                  <a:pt x="871090" y="1031593"/>
                </a:lnTo>
                <a:lnTo>
                  <a:pt x="908004" y="1004969"/>
                </a:lnTo>
                <a:lnTo>
                  <a:pt x="942593" y="975512"/>
                </a:lnTo>
                <a:lnTo>
                  <a:pt x="974687" y="943390"/>
                </a:lnTo>
                <a:lnTo>
                  <a:pt x="1004119" y="908771"/>
                </a:lnTo>
                <a:lnTo>
                  <a:pt x="1030721" y="871826"/>
                </a:lnTo>
                <a:lnTo>
                  <a:pt x="1054322" y="832721"/>
                </a:lnTo>
                <a:lnTo>
                  <a:pt x="1074755" y="791627"/>
                </a:lnTo>
                <a:lnTo>
                  <a:pt x="1091851" y="748712"/>
                </a:lnTo>
                <a:lnTo>
                  <a:pt x="1105441" y="704145"/>
                </a:lnTo>
                <a:lnTo>
                  <a:pt x="1115357" y="658094"/>
                </a:lnTo>
                <a:lnTo>
                  <a:pt x="1121430" y="610728"/>
                </a:lnTo>
                <a:lnTo>
                  <a:pt x="1123492" y="562216"/>
                </a:lnTo>
                <a:lnTo>
                  <a:pt x="1121430" y="513706"/>
                </a:lnTo>
                <a:lnTo>
                  <a:pt x="1115357" y="466342"/>
                </a:lnTo>
                <a:lnTo>
                  <a:pt x="1105441" y="420292"/>
                </a:lnTo>
                <a:lnTo>
                  <a:pt x="1091851" y="375726"/>
                </a:lnTo>
                <a:lnTo>
                  <a:pt x="1074755" y="332812"/>
                </a:lnTo>
                <a:lnTo>
                  <a:pt x="1054322" y="291719"/>
                </a:lnTo>
                <a:lnTo>
                  <a:pt x="1030721" y="252615"/>
                </a:lnTo>
                <a:lnTo>
                  <a:pt x="1004119" y="215670"/>
                </a:lnTo>
                <a:lnTo>
                  <a:pt x="974687" y="181053"/>
                </a:lnTo>
                <a:lnTo>
                  <a:pt x="942593" y="148931"/>
                </a:lnTo>
                <a:lnTo>
                  <a:pt x="908004" y="119474"/>
                </a:lnTo>
                <a:lnTo>
                  <a:pt x="871090" y="92850"/>
                </a:lnTo>
                <a:lnTo>
                  <a:pt x="832019" y="69229"/>
                </a:lnTo>
                <a:lnTo>
                  <a:pt x="790960" y="48779"/>
                </a:lnTo>
                <a:lnTo>
                  <a:pt x="748082" y="31668"/>
                </a:lnTo>
                <a:lnTo>
                  <a:pt x="703553" y="18066"/>
                </a:lnTo>
                <a:lnTo>
                  <a:pt x="657541" y="8142"/>
                </a:lnTo>
                <a:lnTo>
                  <a:pt x="610216" y="2063"/>
                </a:lnTo>
                <a:lnTo>
                  <a:pt x="561746" y="0"/>
                </a:lnTo>
                <a:lnTo>
                  <a:pt x="513276" y="2063"/>
                </a:lnTo>
                <a:lnTo>
                  <a:pt x="465950" y="8142"/>
                </a:lnTo>
                <a:lnTo>
                  <a:pt x="419939" y="18066"/>
                </a:lnTo>
                <a:lnTo>
                  <a:pt x="375410" y="31668"/>
                </a:lnTo>
                <a:lnTo>
                  <a:pt x="332531" y="48779"/>
                </a:lnTo>
                <a:lnTo>
                  <a:pt x="291473" y="69229"/>
                </a:lnTo>
                <a:lnTo>
                  <a:pt x="252402" y="92850"/>
                </a:lnTo>
                <a:lnTo>
                  <a:pt x="215488" y="119474"/>
                </a:lnTo>
                <a:lnTo>
                  <a:pt x="180899" y="148931"/>
                </a:lnTo>
                <a:lnTo>
                  <a:pt x="148805" y="181053"/>
                </a:lnTo>
                <a:lnTo>
                  <a:pt x="119372" y="215670"/>
                </a:lnTo>
                <a:lnTo>
                  <a:pt x="92771" y="252615"/>
                </a:lnTo>
                <a:lnTo>
                  <a:pt x="69170" y="291719"/>
                </a:lnTo>
                <a:lnTo>
                  <a:pt x="48737" y="332812"/>
                </a:lnTo>
                <a:lnTo>
                  <a:pt x="31641" y="375726"/>
                </a:lnTo>
                <a:lnTo>
                  <a:pt x="18051" y="420292"/>
                </a:lnTo>
                <a:lnTo>
                  <a:pt x="8135" y="466342"/>
                </a:lnTo>
                <a:lnTo>
                  <a:pt x="2061" y="513706"/>
                </a:lnTo>
                <a:lnTo>
                  <a:pt x="0" y="562216"/>
                </a:lnTo>
                <a:lnTo>
                  <a:pt x="2061" y="610728"/>
                </a:lnTo>
                <a:lnTo>
                  <a:pt x="8135" y="658094"/>
                </a:lnTo>
                <a:lnTo>
                  <a:pt x="18051" y="704145"/>
                </a:lnTo>
                <a:lnTo>
                  <a:pt x="31641" y="748712"/>
                </a:lnTo>
                <a:lnTo>
                  <a:pt x="48737" y="791627"/>
                </a:lnTo>
                <a:lnTo>
                  <a:pt x="69170" y="832721"/>
                </a:lnTo>
                <a:lnTo>
                  <a:pt x="92771" y="871826"/>
                </a:lnTo>
                <a:lnTo>
                  <a:pt x="119372" y="908771"/>
                </a:lnTo>
                <a:lnTo>
                  <a:pt x="148805" y="943390"/>
                </a:lnTo>
                <a:lnTo>
                  <a:pt x="180899" y="975512"/>
                </a:lnTo>
                <a:lnTo>
                  <a:pt x="215488" y="1004969"/>
                </a:lnTo>
                <a:lnTo>
                  <a:pt x="252402" y="1031593"/>
                </a:lnTo>
                <a:lnTo>
                  <a:pt x="291473" y="1055215"/>
                </a:lnTo>
                <a:lnTo>
                  <a:pt x="332531" y="1075665"/>
                </a:lnTo>
                <a:lnTo>
                  <a:pt x="375410" y="1092776"/>
                </a:lnTo>
                <a:lnTo>
                  <a:pt x="419939" y="1106378"/>
                </a:lnTo>
                <a:lnTo>
                  <a:pt x="465950" y="1116303"/>
                </a:lnTo>
                <a:lnTo>
                  <a:pt x="513276" y="1122381"/>
                </a:lnTo>
                <a:lnTo>
                  <a:pt x="561746" y="1124445"/>
                </a:lnTo>
                <a:close/>
              </a:path>
            </a:pathLst>
          </a:custGeom>
          <a:ln w="64503">
            <a:solidFill>
              <a:srgbClr val="F3BF4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8" name="object 11">
            <a:extLst>
              <a:ext uri="{FF2B5EF4-FFF2-40B4-BE49-F238E27FC236}">
                <a16:creationId xmlns:a16="http://schemas.microsoft.com/office/drawing/2014/main" id="{A0CCFDC3-ED0A-3C41-A3CA-2334347A7903}"/>
              </a:ext>
            </a:extLst>
          </p:cNvPr>
          <p:cNvSpPr/>
          <p:nvPr/>
        </p:nvSpPr>
        <p:spPr>
          <a:xfrm>
            <a:off x="2226668" y="4085777"/>
            <a:ext cx="0" cy="826135"/>
          </a:xfrm>
          <a:custGeom>
            <a:avLst/>
            <a:gdLst/>
            <a:ahLst/>
            <a:cxnLst/>
            <a:rect l="l" t="t" r="r" b="b"/>
            <a:pathLst>
              <a:path h="826135">
                <a:moveTo>
                  <a:pt x="0" y="0"/>
                </a:moveTo>
                <a:lnTo>
                  <a:pt x="0" y="825792"/>
                </a:lnTo>
              </a:path>
            </a:pathLst>
          </a:custGeom>
          <a:ln w="12077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9" name="object 12">
            <a:extLst>
              <a:ext uri="{FF2B5EF4-FFF2-40B4-BE49-F238E27FC236}">
                <a16:creationId xmlns:a16="http://schemas.microsoft.com/office/drawing/2014/main" id="{69DC31A5-3228-2A4B-9B9E-55C12BECB268}"/>
              </a:ext>
            </a:extLst>
          </p:cNvPr>
          <p:cNvSpPr/>
          <p:nvPr/>
        </p:nvSpPr>
        <p:spPr>
          <a:xfrm>
            <a:off x="4964540" y="4085777"/>
            <a:ext cx="0" cy="826135"/>
          </a:xfrm>
          <a:custGeom>
            <a:avLst/>
            <a:gdLst/>
            <a:ahLst/>
            <a:cxnLst/>
            <a:rect l="l" t="t" r="r" b="b"/>
            <a:pathLst>
              <a:path h="826135">
                <a:moveTo>
                  <a:pt x="0" y="0"/>
                </a:moveTo>
                <a:lnTo>
                  <a:pt x="0" y="825792"/>
                </a:lnTo>
              </a:path>
            </a:pathLst>
          </a:custGeom>
          <a:ln w="12077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0" name="object 13">
            <a:extLst>
              <a:ext uri="{FF2B5EF4-FFF2-40B4-BE49-F238E27FC236}">
                <a16:creationId xmlns:a16="http://schemas.microsoft.com/office/drawing/2014/main" id="{E2BE5101-B4A9-DA4F-A728-24CA90F649FC}"/>
              </a:ext>
            </a:extLst>
          </p:cNvPr>
          <p:cNvSpPr/>
          <p:nvPr/>
        </p:nvSpPr>
        <p:spPr>
          <a:xfrm>
            <a:off x="4402794" y="4776713"/>
            <a:ext cx="1123950" cy="1124585"/>
          </a:xfrm>
          <a:custGeom>
            <a:avLst/>
            <a:gdLst/>
            <a:ahLst/>
            <a:cxnLst/>
            <a:rect l="l" t="t" r="r" b="b"/>
            <a:pathLst>
              <a:path w="1123950" h="1124585">
                <a:moveTo>
                  <a:pt x="561746" y="0"/>
                </a:moveTo>
                <a:lnTo>
                  <a:pt x="513276" y="2063"/>
                </a:lnTo>
                <a:lnTo>
                  <a:pt x="465950" y="8142"/>
                </a:lnTo>
                <a:lnTo>
                  <a:pt x="419939" y="18066"/>
                </a:lnTo>
                <a:lnTo>
                  <a:pt x="375410" y="31668"/>
                </a:lnTo>
                <a:lnTo>
                  <a:pt x="332531" y="48779"/>
                </a:lnTo>
                <a:lnTo>
                  <a:pt x="291473" y="69229"/>
                </a:lnTo>
                <a:lnTo>
                  <a:pt x="252402" y="92850"/>
                </a:lnTo>
                <a:lnTo>
                  <a:pt x="215488" y="119474"/>
                </a:lnTo>
                <a:lnTo>
                  <a:pt x="180899" y="148931"/>
                </a:lnTo>
                <a:lnTo>
                  <a:pt x="148805" y="181053"/>
                </a:lnTo>
                <a:lnTo>
                  <a:pt x="119372" y="215670"/>
                </a:lnTo>
                <a:lnTo>
                  <a:pt x="92771" y="252615"/>
                </a:lnTo>
                <a:lnTo>
                  <a:pt x="69170" y="291719"/>
                </a:lnTo>
                <a:lnTo>
                  <a:pt x="48737" y="332812"/>
                </a:lnTo>
                <a:lnTo>
                  <a:pt x="31641" y="375726"/>
                </a:lnTo>
                <a:lnTo>
                  <a:pt x="18051" y="420292"/>
                </a:lnTo>
                <a:lnTo>
                  <a:pt x="8135" y="466342"/>
                </a:lnTo>
                <a:lnTo>
                  <a:pt x="2061" y="513706"/>
                </a:lnTo>
                <a:lnTo>
                  <a:pt x="0" y="562216"/>
                </a:lnTo>
                <a:lnTo>
                  <a:pt x="2061" y="610728"/>
                </a:lnTo>
                <a:lnTo>
                  <a:pt x="8135" y="658094"/>
                </a:lnTo>
                <a:lnTo>
                  <a:pt x="18051" y="704145"/>
                </a:lnTo>
                <a:lnTo>
                  <a:pt x="31641" y="748712"/>
                </a:lnTo>
                <a:lnTo>
                  <a:pt x="48737" y="791627"/>
                </a:lnTo>
                <a:lnTo>
                  <a:pt x="69170" y="832721"/>
                </a:lnTo>
                <a:lnTo>
                  <a:pt x="92771" y="871826"/>
                </a:lnTo>
                <a:lnTo>
                  <a:pt x="119372" y="908771"/>
                </a:lnTo>
                <a:lnTo>
                  <a:pt x="148805" y="943390"/>
                </a:lnTo>
                <a:lnTo>
                  <a:pt x="180899" y="975512"/>
                </a:lnTo>
                <a:lnTo>
                  <a:pt x="215488" y="1004969"/>
                </a:lnTo>
                <a:lnTo>
                  <a:pt x="252402" y="1031593"/>
                </a:lnTo>
                <a:lnTo>
                  <a:pt x="291473" y="1055215"/>
                </a:lnTo>
                <a:lnTo>
                  <a:pt x="332531" y="1075665"/>
                </a:lnTo>
                <a:lnTo>
                  <a:pt x="375410" y="1092776"/>
                </a:lnTo>
                <a:lnTo>
                  <a:pt x="419939" y="1106378"/>
                </a:lnTo>
                <a:lnTo>
                  <a:pt x="465950" y="1116303"/>
                </a:lnTo>
                <a:lnTo>
                  <a:pt x="513276" y="1122381"/>
                </a:lnTo>
                <a:lnTo>
                  <a:pt x="561746" y="1124445"/>
                </a:lnTo>
                <a:lnTo>
                  <a:pt x="610216" y="1122381"/>
                </a:lnTo>
                <a:lnTo>
                  <a:pt x="657541" y="1116303"/>
                </a:lnTo>
                <a:lnTo>
                  <a:pt x="703553" y="1106378"/>
                </a:lnTo>
                <a:lnTo>
                  <a:pt x="748082" y="1092776"/>
                </a:lnTo>
                <a:lnTo>
                  <a:pt x="790960" y="1075665"/>
                </a:lnTo>
                <a:lnTo>
                  <a:pt x="832019" y="1055215"/>
                </a:lnTo>
                <a:lnTo>
                  <a:pt x="871090" y="1031593"/>
                </a:lnTo>
                <a:lnTo>
                  <a:pt x="908004" y="1004969"/>
                </a:lnTo>
                <a:lnTo>
                  <a:pt x="942593" y="975512"/>
                </a:lnTo>
                <a:lnTo>
                  <a:pt x="974687" y="943390"/>
                </a:lnTo>
                <a:lnTo>
                  <a:pt x="1004119" y="908771"/>
                </a:lnTo>
                <a:lnTo>
                  <a:pt x="1030721" y="871826"/>
                </a:lnTo>
                <a:lnTo>
                  <a:pt x="1054322" y="832721"/>
                </a:lnTo>
                <a:lnTo>
                  <a:pt x="1074755" y="791627"/>
                </a:lnTo>
                <a:lnTo>
                  <a:pt x="1091851" y="748712"/>
                </a:lnTo>
                <a:lnTo>
                  <a:pt x="1105441" y="704145"/>
                </a:lnTo>
                <a:lnTo>
                  <a:pt x="1115357" y="658094"/>
                </a:lnTo>
                <a:lnTo>
                  <a:pt x="1121430" y="610728"/>
                </a:lnTo>
                <a:lnTo>
                  <a:pt x="1123492" y="562216"/>
                </a:lnTo>
                <a:lnTo>
                  <a:pt x="1121430" y="513706"/>
                </a:lnTo>
                <a:lnTo>
                  <a:pt x="1115357" y="466342"/>
                </a:lnTo>
                <a:lnTo>
                  <a:pt x="1105441" y="420292"/>
                </a:lnTo>
                <a:lnTo>
                  <a:pt x="1091851" y="375726"/>
                </a:lnTo>
                <a:lnTo>
                  <a:pt x="1074755" y="332812"/>
                </a:lnTo>
                <a:lnTo>
                  <a:pt x="1054322" y="291719"/>
                </a:lnTo>
                <a:lnTo>
                  <a:pt x="1030721" y="252615"/>
                </a:lnTo>
                <a:lnTo>
                  <a:pt x="1004119" y="215670"/>
                </a:lnTo>
                <a:lnTo>
                  <a:pt x="974687" y="181053"/>
                </a:lnTo>
                <a:lnTo>
                  <a:pt x="942593" y="148931"/>
                </a:lnTo>
                <a:lnTo>
                  <a:pt x="908004" y="119474"/>
                </a:lnTo>
                <a:lnTo>
                  <a:pt x="871090" y="92850"/>
                </a:lnTo>
                <a:lnTo>
                  <a:pt x="832019" y="69229"/>
                </a:lnTo>
                <a:lnTo>
                  <a:pt x="790960" y="48779"/>
                </a:lnTo>
                <a:lnTo>
                  <a:pt x="748082" y="31668"/>
                </a:lnTo>
                <a:lnTo>
                  <a:pt x="703553" y="18066"/>
                </a:lnTo>
                <a:lnTo>
                  <a:pt x="657541" y="8142"/>
                </a:lnTo>
                <a:lnTo>
                  <a:pt x="610216" y="2063"/>
                </a:lnTo>
                <a:lnTo>
                  <a:pt x="56174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0E05B624-2D49-FB43-80AD-D7CC8B0965D5}"/>
              </a:ext>
            </a:extLst>
          </p:cNvPr>
          <p:cNvSpPr/>
          <p:nvPr/>
        </p:nvSpPr>
        <p:spPr>
          <a:xfrm>
            <a:off x="4402794" y="4776713"/>
            <a:ext cx="1123950" cy="1124585"/>
          </a:xfrm>
          <a:custGeom>
            <a:avLst/>
            <a:gdLst/>
            <a:ahLst/>
            <a:cxnLst/>
            <a:rect l="l" t="t" r="r" b="b"/>
            <a:pathLst>
              <a:path w="1123950" h="1124585">
                <a:moveTo>
                  <a:pt x="561746" y="1124445"/>
                </a:moveTo>
                <a:lnTo>
                  <a:pt x="610216" y="1122381"/>
                </a:lnTo>
                <a:lnTo>
                  <a:pt x="657541" y="1116303"/>
                </a:lnTo>
                <a:lnTo>
                  <a:pt x="703553" y="1106378"/>
                </a:lnTo>
                <a:lnTo>
                  <a:pt x="748082" y="1092776"/>
                </a:lnTo>
                <a:lnTo>
                  <a:pt x="790960" y="1075665"/>
                </a:lnTo>
                <a:lnTo>
                  <a:pt x="832019" y="1055215"/>
                </a:lnTo>
                <a:lnTo>
                  <a:pt x="871090" y="1031593"/>
                </a:lnTo>
                <a:lnTo>
                  <a:pt x="908004" y="1004969"/>
                </a:lnTo>
                <a:lnTo>
                  <a:pt x="942593" y="975512"/>
                </a:lnTo>
                <a:lnTo>
                  <a:pt x="974687" y="943390"/>
                </a:lnTo>
                <a:lnTo>
                  <a:pt x="1004119" y="908771"/>
                </a:lnTo>
                <a:lnTo>
                  <a:pt x="1030721" y="871826"/>
                </a:lnTo>
                <a:lnTo>
                  <a:pt x="1054322" y="832721"/>
                </a:lnTo>
                <a:lnTo>
                  <a:pt x="1074755" y="791627"/>
                </a:lnTo>
                <a:lnTo>
                  <a:pt x="1091851" y="748712"/>
                </a:lnTo>
                <a:lnTo>
                  <a:pt x="1105441" y="704145"/>
                </a:lnTo>
                <a:lnTo>
                  <a:pt x="1115357" y="658094"/>
                </a:lnTo>
                <a:lnTo>
                  <a:pt x="1121430" y="610728"/>
                </a:lnTo>
                <a:lnTo>
                  <a:pt x="1123492" y="562216"/>
                </a:lnTo>
                <a:lnTo>
                  <a:pt x="1121430" y="513706"/>
                </a:lnTo>
                <a:lnTo>
                  <a:pt x="1115357" y="466342"/>
                </a:lnTo>
                <a:lnTo>
                  <a:pt x="1105441" y="420292"/>
                </a:lnTo>
                <a:lnTo>
                  <a:pt x="1091851" y="375726"/>
                </a:lnTo>
                <a:lnTo>
                  <a:pt x="1074755" y="332812"/>
                </a:lnTo>
                <a:lnTo>
                  <a:pt x="1054322" y="291719"/>
                </a:lnTo>
                <a:lnTo>
                  <a:pt x="1030721" y="252615"/>
                </a:lnTo>
                <a:lnTo>
                  <a:pt x="1004119" y="215670"/>
                </a:lnTo>
                <a:lnTo>
                  <a:pt x="974687" y="181053"/>
                </a:lnTo>
                <a:lnTo>
                  <a:pt x="942593" y="148931"/>
                </a:lnTo>
                <a:lnTo>
                  <a:pt x="908004" y="119474"/>
                </a:lnTo>
                <a:lnTo>
                  <a:pt x="871090" y="92850"/>
                </a:lnTo>
                <a:lnTo>
                  <a:pt x="832019" y="69229"/>
                </a:lnTo>
                <a:lnTo>
                  <a:pt x="790960" y="48779"/>
                </a:lnTo>
                <a:lnTo>
                  <a:pt x="748082" y="31668"/>
                </a:lnTo>
                <a:lnTo>
                  <a:pt x="703553" y="18066"/>
                </a:lnTo>
                <a:lnTo>
                  <a:pt x="657541" y="8142"/>
                </a:lnTo>
                <a:lnTo>
                  <a:pt x="610216" y="2063"/>
                </a:lnTo>
                <a:lnTo>
                  <a:pt x="561746" y="0"/>
                </a:lnTo>
                <a:lnTo>
                  <a:pt x="513276" y="2063"/>
                </a:lnTo>
                <a:lnTo>
                  <a:pt x="465950" y="8142"/>
                </a:lnTo>
                <a:lnTo>
                  <a:pt x="419939" y="18066"/>
                </a:lnTo>
                <a:lnTo>
                  <a:pt x="375410" y="31668"/>
                </a:lnTo>
                <a:lnTo>
                  <a:pt x="332531" y="48779"/>
                </a:lnTo>
                <a:lnTo>
                  <a:pt x="291473" y="69229"/>
                </a:lnTo>
                <a:lnTo>
                  <a:pt x="252402" y="92850"/>
                </a:lnTo>
                <a:lnTo>
                  <a:pt x="215488" y="119474"/>
                </a:lnTo>
                <a:lnTo>
                  <a:pt x="180899" y="148931"/>
                </a:lnTo>
                <a:lnTo>
                  <a:pt x="148805" y="181053"/>
                </a:lnTo>
                <a:lnTo>
                  <a:pt x="119372" y="215670"/>
                </a:lnTo>
                <a:lnTo>
                  <a:pt x="92771" y="252615"/>
                </a:lnTo>
                <a:lnTo>
                  <a:pt x="69170" y="291719"/>
                </a:lnTo>
                <a:lnTo>
                  <a:pt x="48737" y="332812"/>
                </a:lnTo>
                <a:lnTo>
                  <a:pt x="31641" y="375726"/>
                </a:lnTo>
                <a:lnTo>
                  <a:pt x="18051" y="420292"/>
                </a:lnTo>
                <a:lnTo>
                  <a:pt x="8135" y="466342"/>
                </a:lnTo>
                <a:lnTo>
                  <a:pt x="2061" y="513706"/>
                </a:lnTo>
                <a:lnTo>
                  <a:pt x="0" y="562216"/>
                </a:lnTo>
                <a:lnTo>
                  <a:pt x="2061" y="610728"/>
                </a:lnTo>
                <a:lnTo>
                  <a:pt x="8135" y="658094"/>
                </a:lnTo>
                <a:lnTo>
                  <a:pt x="18051" y="704145"/>
                </a:lnTo>
                <a:lnTo>
                  <a:pt x="31641" y="748712"/>
                </a:lnTo>
                <a:lnTo>
                  <a:pt x="48737" y="791627"/>
                </a:lnTo>
                <a:lnTo>
                  <a:pt x="69170" y="832721"/>
                </a:lnTo>
                <a:lnTo>
                  <a:pt x="92771" y="871826"/>
                </a:lnTo>
                <a:lnTo>
                  <a:pt x="119372" y="908771"/>
                </a:lnTo>
                <a:lnTo>
                  <a:pt x="148805" y="943390"/>
                </a:lnTo>
                <a:lnTo>
                  <a:pt x="180899" y="975512"/>
                </a:lnTo>
                <a:lnTo>
                  <a:pt x="215488" y="1004969"/>
                </a:lnTo>
                <a:lnTo>
                  <a:pt x="252402" y="1031593"/>
                </a:lnTo>
                <a:lnTo>
                  <a:pt x="291473" y="1055215"/>
                </a:lnTo>
                <a:lnTo>
                  <a:pt x="332531" y="1075665"/>
                </a:lnTo>
                <a:lnTo>
                  <a:pt x="375410" y="1092776"/>
                </a:lnTo>
                <a:lnTo>
                  <a:pt x="419939" y="1106378"/>
                </a:lnTo>
                <a:lnTo>
                  <a:pt x="465950" y="1116303"/>
                </a:lnTo>
                <a:lnTo>
                  <a:pt x="513276" y="1122381"/>
                </a:lnTo>
                <a:lnTo>
                  <a:pt x="561746" y="1124445"/>
                </a:lnTo>
                <a:close/>
              </a:path>
            </a:pathLst>
          </a:custGeom>
          <a:ln w="64503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2" name="object 15">
            <a:extLst>
              <a:ext uri="{FF2B5EF4-FFF2-40B4-BE49-F238E27FC236}">
                <a16:creationId xmlns:a16="http://schemas.microsoft.com/office/drawing/2014/main" id="{225E9724-3ABA-CA40-B217-53F4FB916C07}"/>
              </a:ext>
            </a:extLst>
          </p:cNvPr>
          <p:cNvSpPr/>
          <p:nvPr/>
        </p:nvSpPr>
        <p:spPr>
          <a:xfrm>
            <a:off x="2223999" y="2623344"/>
            <a:ext cx="2801620" cy="930910"/>
          </a:xfrm>
          <a:custGeom>
            <a:avLst/>
            <a:gdLst/>
            <a:ahLst/>
            <a:cxnLst/>
            <a:rect l="l" t="t" r="r" b="b"/>
            <a:pathLst>
              <a:path w="2801620" h="930910">
                <a:moveTo>
                  <a:pt x="0" y="930770"/>
                </a:moveTo>
                <a:lnTo>
                  <a:pt x="1382166" y="0"/>
                </a:lnTo>
                <a:lnTo>
                  <a:pt x="2801353" y="911974"/>
                </a:lnTo>
              </a:path>
            </a:pathLst>
          </a:custGeom>
          <a:ln w="12077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3" name="object 16">
            <a:extLst>
              <a:ext uri="{FF2B5EF4-FFF2-40B4-BE49-F238E27FC236}">
                <a16:creationId xmlns:a16="http://schemas.microsoft.com/office/drawing/2014/main" id="{2B7EE4FB-0B9B-7142-8EF2-175891B551A5}"/>
              </a:ext>
            </a:extLst>
          </p:cNvPr>
          <p:cNvSpPr/>
          <p:nvPr/>
        </p:nvSpPr>
        <p:spPr>
          <a:xfrm>
            <a:off x="4396751" y="3449662"/>
            <a:ext cx="1123950" cy="1124585"/>
          </a:xfrm>
          <a:custGeom>
            <a:avLst/>
            <a:gdLst/>
            <a:ahLst/>
            <a:cxnLst/>
            <a:rect l="l" t="t" r="r" b="b"/>
            <a:pathLst>
              <a:path w="1123950" h="1124585">
                <a:moveTo>
                  <a:pt x="561746" y="0"/>
                </a:moveTo>
                <a:lnTo>
                  <a:pt x="513276" y="2063"/>
                </a:lnTo>
                <a:lnTo>
                  <a:pt x="465950" y="8142"/>
                </a:lnTo>
                <a:lnTo>
                  <a:pt x="419939" y="18066"/>
                </a:lnTo>
                <a:lnTo>
                  <a:pt x="375410" y="31668"/>
                </a:lnTo>
                <a:lnTo>
                  <a:pt x="332531" y="48779"/>
                </a:lnTo>
                <a:lnTo>
                  <a:pt x="291473" y="69229"/>
                </a:lnTo>
                <a:lnTo>
                  <a:pt x="252402" y="92850"/>
                </a:lnTo>
                <a:lnTo>
                  <a:pt x="215488" y="119474"/>
                </a:lnTo>
                <a:lnTo>
                  <a:pt x="180899" y="148931"/>
                </a:lnTo>
                <a:lnTo>
                  <a:pt x="148805" y="181053"/>
                </a:lnTo>
                <a:lnTo>
                  <a:pt x="119372" y="215670"/>
                </a:lnTo>
                <a:lnTo>
                  <a:pt x="92771" y="252615"/>
                </a:lnTo>
                <a:lnTo>
                  <a:pt x="69170" y="291719"/>
                </a:lnTo>
                <a:lnTo>
                  <a:pt x="48737" y="332812"/>
                </a:lnTo>
                <a:lnTo>
                  <a:pt x="31641" y="375726"/>
                </a:lnTo>
                <a:lnTo>
                  <a:pt x="18051" y="420292"/>
                </a:lnTo>
                <a:lnTo>
                  <a:pt x="8135" y="466342"/>
                </a:lnTo>
                <a:lnTo>
                  <a:pt x="2061" y="513706"/>
                </a:lnTo>
                <a:lnTo>
                  <a:pt x="0" y="562216"/>
                </a:lnTo>
                <a:lnTo>
                  <a:pt x="2061" y="610728"/>
                </a:lnTo>
                <a:lnTo>
                  <a:pt x="8135" y="658094"/>
                </a:lnTo>
                <a:lnTo>
                  <a:pt x="18051" y="704145"/>
                </a:lnTo>
                <a:lnTo>
                  <a:pt x="31641" y="748712"/>
                </a:lnTo>
                <a:lnTo>
                  <a:pt x="48737" y="791627"/>
                </a:lnTo>
                <a:lnTo>
                  <a:pt x="69170" y="832721"/>
                </a:lnTo>
                <a:lnTo>
                  <a:pt x="92771" y="871826"/>
                </a:lnTo>
                <a:lnTo>
                  <a:pt x="119372" y="908771"/>
                </a:lnTo>
                <a:lnTo>
                  <a:pt x="148805" y="943390"/>
                </a:lnTo>
                <a:lnTo>
                  <a:pt x="180899" y="975512"/>
                </a:lnTo>
                <a:lnTo>
                  <a:pt x="215488" y="1004969"/>
                </a:lnTo>
                <a:lnTo>
                  <a:pt x="252402" y="1031593"/>
                </a:lnTo>
                <a:lnTo>
                  <a:pt x="291473" y="1055215"/>
                </a:lnTo>
                <a:lnTo>
                  <a:pt x="332531" y="1075665"/>
                </a:lnTo>
                <a:lnTo>
                  <a:pt x="375410" y="1092776"/>
                </a:lnTo>
                <a:lnTo>
                  <a:pt x="419939" y="1106378"/>
                </a:lnTo>
                <a:lnTo>
                  <a:pt x="465950" y="1116303"/>
                </a:lnTo>
                <a:lnTo>
                  <a:pt x="513276" y="1122381"/>
                </a:lnTo>
                <a:lnTo>
                  <a:pt x="561746" y="1124445"/>
                </a:lnTo>
                <a:lnTo>
                  <a:pt x="610216" y="1122381"/>
                </a:lnTo>
                <a:lnTo>
                  <a:pt x="657541" y="1116303"/>
                </a:lnTo>
                <a:lnTo>
                  <a:pt x="703553" y="1106378"/>
                </a:lnTo>
                <a:lnTo>
                  <a:pt x="748082" y="1092776"/>
                </a:lnTo>
                <a:lnTo>
                  <a:pt x="790960" y="1075665"/>
                </a:lnTo>
                <a:lnTo>
                  <a:pt x="832019" y="1055215"/>
                </a:lnTo>
                <a:lnTo>
                  <a:pt x="871090" y="1031593"/>
                </a:lnTo>
                <a:lnTo>
                  <a:pt x="908004" y="1004969"/>
                </a:lnTo>
                <a:lnTo>
                  <a:pt x="942593" y="975512"/>
                </a:lnTo>
                <a:lnTo>
                  <a:pt x="974687" y="943390"/>
                </a:lnTo>
                <a:lnTo>
                  <a:pt x="1004119" y="908771"/>
                </a:lnTo>
                <a:lnTo>
                  <a:pt x="1030721" y="871826"/>
                </a:lnTo>
                <a:lnTo>
                  <a:pt x="1054322" y="832721"/>
                </a:lnTo>
                <a:lnTo>
                  <a:pt x="1074755" y="791627"/>
                </a:lnTo>
                <a:lnTo>
                  <a:pt x="1091851" y="748712"/>
                </a:lnTo>
                <a:lnTo>
                  <a:pt x="1105441" y="704145"/>
                </a:lnTo>
                <a:lnTo>
                  <a:pt x="1115357" y="658094"/>
                </a:lnTo>
                <a:lnTo>
                  <a:pt x="1121430" y="610728"/>
                </a:lnTo>
                <a:lnTo>
                  <a:pt x="1123492" y="562216"/>
                </a:lnTo>
                <a:lnTo>
                  <a:pt x="1121430" y="513706"/>
                </a:lnTo>
                <a:lnTo>
                  <a:pt x="1115357" y="466342"/>
                </a:lnTo>
                <a:lnTo>
                  <a:pt x="1105441" y="420292"/>
                </a:lnTo>
                <a:lnTo>
                  <a:pt x="1091851" y="375726"/>
                </a:lnTo>
                <a:lnTo>
                  <a:pt x="1074755" y="332812"/>
                </a:lnTo>
                <a:lnTo>
                  <a:pt x="1054322" y="291719"/>
                </a:lnTo>
                <a:lnTo>
                  <a:pt x="1030721" y="252615"/>
                </a:lnTo>
                <a:lnTo>
                  <a:pt x="1004119" y="215670"/>
                </a:lnTo>
                <a:lnTo>
                  <a:pt x="974687" y="181053"/>
                </a:lnTo>
                <a:lnTo>
                  <a:pt x="942593" y="148931"/>
                </a:lnTo>
                <a:lnTo>
                  <a:pt x="908004" y="119474"/>
                </a:lnTo>
                <a:lnTo>
                  <a:pt x="871090" y="92850"/>
                </a:lnTo>
                <a:lnTo>
                  <a:pt x="832019" y="69229"/>
                </a:lnTo>
                <a:lnTo>
                  <a:pt x="790960" y="48779"/>
                </a:lnTo>
                <a:lnTo>
                  <a:pt x="748082" y="31668"/>
                </a:lnTo>
                <a:lnTo>
                  <a:pt x="703553" y="18066"/>
                </a:lnTo>
                <a:lnTo>
                  <a:pt x="657541" y="8142"/>
                </a:lnTo>
                <a:lnTo>
                  <a:pt x="610216" y="2063"/>
                </a:lnTo>
                <a:lnTo>
                  <a:pt x="56174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4" name="object 17">
            <a:extLst>
              <a:ext uri="{FF2B5EF4-FFF2-40B4-BE49-F238E27FC236}">
                <a16:creationId xmlns:a16="http://schemas.microsoft.com/office/drawing/2014/main" id="{E7E3940E-78E9-3644-8D03-18F5098CAEFB}"/>
              </a:ext>
            </a:extLst>
          </p:cNvPr>
          <p:cNvSpPr/>
          <p:nvPr/>
        </p:nvSpPr>
        <p:spPr>
          <a:xfrm>
            <a:off x="4396751" y="3449662"/>
            <a:ext cx="1123950" cy="1124585"/>
          </a:xfrm>
          <a:custGeom>
            <a:avLst/>
            <a:gdLst/>
            <a:ahLst/>
            <a:cxnLst/>
            <a:rect l="l" t="t" r="r" b="b"/>
            <a:pathLst>
              <a:path w="1123950" h="1124585">
                <a:moveTo>
                  <a:pt x="561746" y="1124445"/>
                </a:moveTo>
                <a:lnTo>
                  <a:pt x="610216" y="1122381"/>
                </a:lnTo>
                <a:lnTo>
                  <a:pt x="657541" y="1116303"/>
                </a:lnTo>
                <a:lnTo>
                  <a:pt x="703553" y="1106378"/>
                </a:lnTo>
                <a:lnTo>
                  <a:pt x="748082" y="1092776"/>
                </a:lnTo>
                <a:lnTo>
                  <a:pt x="790960" y="1075665"/>
                </a:lnTo>
                <a:lnTo>
                  <a:pt x="832019" y="1055215"/>
                </a:lnTo>
                <a:lnTo>
                  <a:pt x="871090" y="1031593"/>
                </a:lnTo>
                <a:lnTo>
                  <a:pt x="908004" y="1004969"/>
                </a:lnTo>
                <a:lnTo>
                  <a:pt x="942593" y="975512"/>
                </a:lnTo>
                <a:lnTo>
                  <a:pt x="974687" y="943390"/>
                </a:lnTo>
                <a:lnTo>
                  <a:pt x="1004119" y="908771"/>
                </a:lnTo>
                <a:lnTo>
                  <a:pt x="1030721" y="871826"/>
                </a:lnTo>
                <a:lnTo>
                  <a:pt x="1054322" y="832721"/>
                </a:lnTo>
                <a:lnTo>
                  <a:pt x="1074755" y="791627"/>
                </a:lnTo>
                <a:lnTo>
                  <a:pt x="1091851" y="748712"/>
                </a:lnTo>
                <a:lnTo>
                  <a:pt x="1105441" y="704145"/>
                </a:lnTo>
                <a:lnTo>
                  <a:pt x="1115357" y="658094"/>
                </a:lnTo>
                <a:lnTo>
                  <a:pt x="1121430" y="610728"/>
                </a:lnTo>
                <a:lnTo>
                  <a:pt x="1123492" y="562216"/>
                </a:lnTo>
                <a:lnTo>
                  <a:pt x="1121430" y="513706"/>
                </a:lnTo>
                <a:lnTo>
                  <a:pt x="1115357" y="466342"/>
                </a:lnTo>
                <a:lnTo>
                  <a:pt x="1105441" y="420292"/>
                </a:lnTo>
                <a:lnTo>
                  <a:pt x="1091851" y="375726"/>
                </a:lnTo>
                <a:lnTo>
                  <a:pt x="1074755" y="332812"/>
                </a:lnTo>
                <a:lnTo>
                  <a:pt x="1054322" y="291719"/>
                </a:lnTo>
                <a:lnTo>
                  <a:pt x="1030721" y="252615"/>
                </a:lnTo>
                <a:lnTo>
                  <a:pt x="1004119" y="215670"/>
                </a:lnTo>
                <a:lnTo>
                  <a:pt x="974687" y="181053"/>
                </a:lnTo>
                <a:lnTo>
                  <a:pt x="942593" y="148931"/>
                </a:lnTo>
                <a:lnTo>
                  <a:pt x="908004" y="119474"/>
                </a:lnTo>
                <a:lnTo>
                  <a:pt x="871090" y="92850"/>
                </a:lnTo>
                <a:lnTo>
                  <a:pt x="832019" y="69229"/>
                </a:lnTo>
                <a:lnTo>
                  <a:pt x="790960" y="48779"/>
                </a:lnTo>
                <a:lnTo>
                  <a:pt x="748082" y="31668"/>
                </a:lnTo>
                <a:lnTo>
                  <a:pt x="703553" y="18066"/>
                </a:lnTo>
                <a:lnTo>
                  <a:pt x="657541" y="8142"/>
                </a:lnTo>
                <a:lnTo>
                  <a:pt x="610216" y="2063"/>
                </a:lnTo>
                <a:lnTo>
                  <a:pt x="561746" y="0"/>
                </a:lnTo>
                <a:lnTo>
                  <a:pt x="513276" y="2063"/>
                </a:lnTo>
                <a:lnTo>
                  <a:pt x="465950" y="8142"/>
                </a:lnTo>
                <a:lnTo>
                  <a:pt x="419939" y="18066"/>
                </a:lnTo>
                <a:lnTo>
                  <a:pt x="375410" y="31668"/>
                </a:lnTo>
                <a:lnTo>
                  <a:pt x="332531" y="48779"/>
                </a:lnTo>
                <a:lnTo>
                  <a:pt x="291473" y="69229"/>
                </a:lnTo>
                <a:lnTo>
                  <a:pt x="252402" y="92850"/>
                </a:lnTo>
                <a:lnTo>
                  <a:pt x="215488" y="119474"/>
                </a:lnTo>
                <a:lnTo>
                  <a:pt x="180899" y="148931"/>
                </a:lnTo>
                <a:lnTo>
                  <a:pt x="148805" y="181053"/>
                </a:lnTo>
                <a:lnTo>
                  <a:pt x="119372" y="215670"/>
                </a:lnTo>
                <a:lnTo>
                  <a:pt x="92771" y="252615"/>
                </a:lnTo>
                <a:lnTo>
                  <a:pt x="69170" y="291719"/>
                </a:lnTo>
                <a:lnTo>
                  <a:pt x="48737" y="332812"/>
                </a:lnTo>
                <a:lnTo>
                  <a:pt x="31641" y="375726"/>
                </a:lnTo>
                <a:lnTo>
                  <a:pt x="18051" y="420292"/>
                </a:lnTo>
                <a:lnTo>
                  <a:pt x="8135" y="466342"/>
                </a:lnTo>
                <a:lnTo>
                  <a:pt x="2061" y="513706"/>
                </a:lnTo>
                <a:lnTo>
                  <a:pt x="0" y="562216"/>
                </a:lnTo>
                <a:lnTo>
                  <a:pt x="2061" y="610728"/>
                </a:lnTo>
                <a:lnTo>
                  <a:pt x="8135" y="658094"/>
                </a:lnTo>
                <a:lnTo>
                  <a:pt x="18051" y="704145"/>
                </a:lnTo>
                <a:lnTo>
                  <a:pt x="31641" y="748712"/>
                </a:lnTo>
                <a:lnTo>
                  <a:pt x="48737" y="791627"/>
                </a:lnTo>
                <a:lnTo>
                  <a:pt x="69170" y="832721"/>
                </a:lnTo>
                <a:lnTo>
                  <a:pt x="92771" y="871826"/>
                </a:lnTo>
                <a:lnTo>
                  <a:pt x="119372" y="908771"/>
                </a:lnTo>
                <a:lnTo>
                  <a:pt x="148805" y="943390"/>
                </a:lnTo>
                <a:lnTo>
                  <a:pt x="180899" y="975512"/>
                </a:lnTo>
                <a:lnTo>
                  <a:pt x="215488" y="1004969"/>
                </a:lnTo>
                <a:lnTo>
                  <a:pt x="252402" y="1031593"/>
                </a:lnTo>
                <a:lnTo>
                  <a:pt x="291473" y="1055215"/>
                </a:lnTo>
                <a:lnTo>
                  <a:pt x="332531" y="1075665"/>
                </a:lnTo>
                <a:lnTo>
                  <a:pt x="375410" y="1092776"/>
                </a:lnTo>
                <a:lnTo>
                  <a:pt x="419939" y="1106378"/>
                </a:lnTo>
                <a:lnTo>
                  <a:pt x="465950" y="1116303"/>
                </a:lnTo>
                <a:lnTo>
                  <a:pt x="513276" y="1122381"/>
                </a:lnTo>
                <a:lnTo>
                  <a:pt x="561746" y="1124445"/>
                </a:lnTo>
                <a:close/>
              </a:path>
            </a:pathLst>
          </a:custGeom>
          <a:ln w="64503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5" name="object 18">
            <a:extLst>
              <a:ext uri="{FF2B5EF4-FFF2-40B4-BE49-F238E27FC236}">
                <a16:creationId xmlns:a16="http://schemas.microsoft.com/office/drawing/2014/main" id="{8B03379A-22FD-FC47-8153-AE767A289B36}"/>
              </a:ext>
            </a:extLst>
          </p:cNvPr>
          <p:cNvSpPr/>
          <p:nvPr/>
        </p:nvSpPr>
        <p:spPr>
          <a:xfrm>
            <a:off x="2756872" y="1514816"/>
            <a:ext cx="1736089" cy="1737360"/>
          </a:xfrm>
          <a:custGeom>
            <a:avLst/>
            <a:gdLst/>
            <a:ahLst/>
            <a:cxnLst/>
            <a:rect l="l" t="t" r="r" b="b"/>
            <a:pathLst>
              <a:path w="1736089" h="1737360">
                <a:moveTo>
                  <a:pt x="867752" y="0"/>
                </a:moveTo>
                <a:lnTo>
                  <a:pt x="820141" y="1285"/>
                </a:lnTo>
                <a:lnTo>
                  <a:pt x="773201" y="5096"/>
                </a:lnTo>
                <a:lnTo>
                  <a:pt x="726998" y="11367"/>
                </a:lnTo>
                <a:lnTo>
                  <a:pt x="681599" y="20032"/>
                </a:lnTo>
                <a:lnTo>
                  <a:pt x="637069" y="31024"/>
                </a:lnTo>
                <a:lnTo>
                  <a:pt x="593475" y="44277"/>
                </a:lnTo>
                <a:lnTo>
                  <a:pt x="550883" y="59725"/>
                </a:lnTo>
                <a:lnTo>
                  <a:pt x="509359" y="77301"/>
                </a:lnTo>
                <a:lnTo>
                  <a:pt x="468970" y="96940"/>
                </a:lnTo>
                <a:lnTo>
                  <a:pt x="429781" y="118576"/>
                </a:lnTo>
                <a:lnTo>
                  <a:pt x="391858" y="142141"/>
                </a:lnTo>
                <a:lnTo>
                  <a:pt x="355269" y="167570"/>
                </a:lnTo>
                <a:lnTo>
                  <a:pt x="320078" y="194796"/>
                </a:lnTo>
                <a:lnTo>
                  <a:pt x="286352" y="223753"/>
                </a:lnTo>
                <a:lnTo>
                  <a:pt x="254158" y="254376"/>
                </a:lnTo>
                <a:lnTo>
                  <a:pt x="223562" y="286597"/>
                </a:lnTo>
                <a:lnTo>
                  <a:pt x="194629" y="320350"/>
                </a:lnTo>
                <a:lnTo>
                  <a:pt x="167425" y="355570"/>
                </a:lnTo>
                <a:lnTo>
                  <a:pt x="142018" y="392190"/>
                </a:lnTo>
                <a:lnTo>
                  <a:pt x="118473" y="430144"/>
                </a:lnTo>
                <a:lnTo>
                  <a:pt x="96856" y="469365"/>
                </a:lnTo>
                <a:lnTo>
                  <a:pt x="77234" y="509787"/>
                </a:lnTo>
                <a:lnTo>
                  <a:pt x="59673" y="551345"/>
                </a:lnTo>
                <a:lnTo>
                  <a:pt x="44238" y="593971"/>
                </a:lnTo>
                <a:lnTo>
                  <a:pt x="30996" y="637600"/>
                </a:lnTo>
                <a:lnTo>
                  <a:pt x="20014" y="682165"/>
                </a:lnTo>
                <a:lnTo>
                  <a:pt x="11357" y="727600"/>
                </a:lnTo>
                <a:lnTo>
                  <a:pt x="5091" y="773839"/>
                </a:lnTo>
                <a:lnTo>
                  <a:pt x="1283" y="820816"/>
                </a:lnTo>
                <a:lnTo>
                  <a:pt x="0" y="868464"/>
                </a:lnTo>
                <a:lnTo>
                  <a:pt x="1283" y="916118"/>
                </a:lnTo>
                <a:lnTo>
                  <a:pt x="5091" y="963100"/>
                </a:lnTo>
                <a:lnTo>
                  <a:pt x="11357" y="1009344"/>
                </a:lnTo>
                <a:lnTo>
                  <a:pt x="20014" y="1054784"/>
                </a:lnTo>
                <a:lnTo>
                  <a:pt x="30996" y="1099353"/>
                </a:lnTo>
                <a:lnTo>
                  <a:pt x="44238" y="1142986"/>
                </a:lnTo>
                <a:lnTo>
                  <a:pt x="59673" y="1185616"/>
                </a:lnTo>
                <a:lnTo>
                  <a:pt x="77234" y="1227176"/>
                </a:lnTo>
                <a:lnTo>
                  <a:pt x="96856" y="1267601"/>
                </a:lnTo>
                <a:lnTo>
                  <a:pt x="118473" y="1306825"/>
                </a:lnTo>
                <a:lnTo>
                  <a:pt x="142018" y="1344781"/>
                </a:lnTo>
                <a:lnTo>
                  <a:pt x="167425" y="1381402"/>
                </a:lnTo>
                <a:lnTo>
                  <a:pt x="194629" y="1416624"/>
                </a:lnTo>
                <a:lnTo>
                  <a:pt x="223562" y="1450378"/>
                </a:lnTo>
                <a:lnTo>
                  <a:pt x="254158" y="1482601"/>
                </a:lnTo>
                <a:lnTo>
                  <a:pt x="286352" y="1513224"/>
                </a:lnTo>
                <a:lnTo>
                  <a:pt x="320078" y="1542182"/>
                </a:lnTo>
                <a:lnTo>
                  <a:pt x="355269" y="1569409"/>
                </a:lnTo>
                <a:lnTo>
                  <a:pt x="391858" y="1594838"/>
                </a:lnTo>
                <a:lnTo>
                  <a:pt x="429781" y="1618403"/>
                </a:lnTo>
                <a:lnTo>
                  <a:pt x="468970" y="1640039"/>
                </a:lnTo>
                <a:lnTo>
                  <a:pt x="509359" y="1659678"/>
                </a:lnTo>
                <a:lnTo>
                  <a:pt x="550883" y="1677254"/>
                </a:lnTo>
                <a:lnTo>
                  <a:pt x="593475" y="1692702"/>
                </a:lnTo>
                <a:lnTo>
                  <a:pt x="637069" y="1705955"/>
                </a:lnTo>
                <a:lnTo>
                  <a:pt x="681599" y="1716947"/>
                </a:lnTo>
                <a:lnTo>
                  <a:pt x="726998" y="1725611"/>
                </a:lnTo>
                <a:lnTo>
                  <a:pt x="773201" y="1731882"/>
                </a:lnTo>
                <a:lnTo>
                  <a:pt x="820141" y="1735693"/>
                </a:lnTo>
                <a:lnTo>
                  <a:pt x="867752" y="1736979"/>
                </a:lnTo>
                <a:lnTo>
                  <a:pt x="915364" y="1735693"/>
                </a:lnTo>
                <a:lnTo>
                  <a:pt x="962304" y="1731882"/>
                </a:lnTo>
                <a:lnTo>
                  <a:pt x="1008507" y="1725611"/>
                </a:lnTo>
                <a:lnTo>
                  <a:pt x="1053906" y="1716947"/>
                </a:lnTo>
                <a:lnTo>
                  <a:pt x="1098436" y="1705955"/>
                </a:lnTo>
                <a:lnTo>
                  <a:pt x="1142030" y="1692702"/>
                </a:lnTo>
                <a:lnTo>
                  <a:pt x="1184622" y="1677254"/>
                </a:lnTo>
                <a:lnTo>
                  <a:pt x="1226145" y="1659678"/>
                </a:lnTo>
                <a:lnTo>
                  <a:pt x="1266535" y="1640039"/>
                </a:lnTo>
                <a:lnTo>
                  <a:pt x="1305724" y="1618403"/>
                </a:lnTo>
                <a:lnTo>
                  <a:pt x="1343647" y="1594838"/>
                </a:lnTo>
                <a:lnTo>
                  <a:pt x="1380236" y="1569409"/>
                </a:lnTo>
                <a:lnTo>
                  <a:pt x="1415427" y="1542182"/>
                </a:lnTo>
                <a:lnTo>
                  <a:pt x="1449152" y="1513224"/>
                </a:lnTo>
                <a:lnTo>
                  <a:pt x="1481347" y="1482601"/>
                </a:lnTo>
                <a:lnTo>
                  <a:pt x="1511943" y="1450378"/>
                </a:lnTo>
                <a:lnTo>
                  <a:pt x="1540876" y="1416624"/>
                </a:lnTo>
                <a:lnTo>
                  <a:pt x="1568079" y="1381402"/>
                </a:lnTo>
                <a:lnTo>
                  <a:pt x="1593487" y="1344781"/>
                </a:lnTo>
                <a:lnTo>
                  <a:pt x="1617032" y="1306825"/>
                </a:lnTo>
                <a:lnTo>
                  <a:pt x="1638648" y="1267601"/>
                </a:lnTo>
                <a:lnTo>
                  <a:pt x="1658271" y="1227176"/>
                </a:lnTo>
                <a:lnTo>
                  <a:pt x="1675832" y="1185616"/>
                </a:lnTo>
                <a:lnTo>
                  <a:pt x="1691267" y="1142986"/>
                </a:lnTo>
                <a:lnTo>
                  <a:pt x="1704508" y="1099353"/>
                </a:lnTo>
                <a:lnTo>
                  <a:pt x="1715491" y="1054784"/>
                </a:lnTo>
                <a:lnTo>
                  <a:pt x="1724148" y="1009344"/>
                </a:lnTo>
                <a:lnTo>
                  <a:pt x="1730413" y="963100"/>
                </a:lnTo>
                <a:lnTo>
                  <a:pt x="1734221" y="916118"/>
                </a:lnTo>
                <a:lnTo>
                  <a:pt x="1735505" y="868464"/>
                </a:lnTo>
                <a:lnTo>
                  <a:pt x="1734221" y="820816"/>
                </a:lnTo>
                <a:lnTo>
                  <a:pt x="1730413" y="773839"/>
                </a:lnTo>
                <a:lnTo>
                  <a:pt x="1724148" y="727600"/>
                </a:lnTo>
                <a:lnTo>
                  <a:pt x="1715491" y="682165"/>
                </a:lnTo>
                <a:lnTo>
                  <a:pt x="1704508" y="637600"/>
                </a:lnTo>
                <a:lnTo>
                  <a:pt x="1691267" y="593971"/>
                </a:lnTo>
                <a:lnTo>
                  <a:pt x="1675832" y="551345"/>
                </a:lnTo>
                <a:lnTo>
                  <a:pt x="1658271" y="509787"/>
                </a:lnTo>
                <a:lnTo>
                  <a:pt x="1638648" y="469365"/>
                </a:lnTo>
                <a:lnTo>
                  <a:pt x="1617032" y="430144"/>
                </a:lnTo>
                <a:lnTo>
                  <a:pt x="1593487" y="392190"/>
                </a:lnTo>
                <a:lnTo>
                  <a:pt x="1568079" y="355570"/>
                </a:lnTo>
                <a:lnTo>
                  <a:pt x="1540876" y="320350"/>
                </a:lnTo>
                <a:lnTo>
                  <a:pt x="1511943" y="286597"/>
                </a:lnTo>
                <a:lnTo>
                  <a:pt x="1481347" y="254376"/>
                </a:lnTo>
                <a:lnTo>
                  <a:pt x="1449152" y="223753"/>
                </a:lnTo>
                <a:lnTo>
                  <a:pt x="1415427" y="194796"/>
                </a:lnTo>
                <a:lnTo>
                  <a:pt x="1380236" y="167570"/>
                </a:lnTo>
                <a:lnTo>
                  <a:pt x="1343647" y="142141"/>
                </a:lnTo>
                <a:lnTo>
                  <a:pt x="1305724" y="118576"/>
                </a:lnTo>
                <a:lnTo>
                  <a:pt x="1266535" y="96940"/>
                </a:lnTo>
                <a:lnTo>
                  <a:pt x="1226145" y="77301"/>
                </a:lnTo>
                <a:lnTo>
                  <a:pt x="1184622" y="59725"/>
                </a:lnTo>
                <a:lnTo>
                  <a:pt x="1142030" y="44277"/>
                </a:lnTo>
                <a:lnTo>
                  <a:pt x="1098436" y="31024"/>
                </a:lnTo>
                <a:lnTo>
                  <a:pt x="1053906" y="20032"/>
                </a:lnTo>
                <a:lnTo>
                  <a:pt x="1008507" y="11367"/>
                </a:lnTo>
                <a:lnTo>
                  <a:pt x="962304" y="5096"/>
                </a:lnTo>
                <a:lnTo>
                  <a:pt x="915364" y="1285"/>
                </a:lnTo>
                <a:lnTo>
                  <a:pt x="867752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6" name="object 19">
            <a:extLst>
              <a:ext uri="{FF2B5EF4-FFF2-40B4-BE49-F238E27FC236}">
                <a16:creationId xmlns:a16="http://schemas.microsoft.com/office/drawing/2014/main" id="{8B0FB82A-4828-5D4C-AB05-11E98AE75D4C}"/>
              </a:ext>
            </a:extLst>
          </p:cNvPr>
          <p:cNvSpPr/>
          <p:nvPr/>
        </p:nvSpPr>
        <p:spPr>
          <a:xfrm>
            <a:off x="2756872" y="1514816"/>
            <a:ext cx="1736089" cy="1737360"/>
          </a:xfrm>
          <a:custGeom>
            <a:avLst/>
            <a:gdLst/>
            <a:ahLst/>
            <a:cxnLst/>
            <a:rect l="l" t="t" r="r" b="b"/>
            <a:pathLst>
              <a:path w="1736089" h="1737360">
                <a:moveTo>
                  <a:pt x="867752" y="1736979"/>
                </a:moveTo>
                <a:lnTo>
                  <a:pt x="915364" y="1735693"/>
                </a:lnTo>
                <a:lnTo>
                  <a:pt x="962304" y="1731882"/>
                </a:lnTo>
                <a:lnTo>
                  <a:pt x="1008507" y="1725611"/>
                </a:lnTo>
                <a:lnTo>
                  <a:pt x="1053906" y="1716947"/>
                </a:lnTo>
                <a:lnTo>
                  <a:pt x="1098436" y="1705955"/>
                </a:lnTo>
                <a:lnTo>
                  <a:pt x="1142030" y="1692702"/>
                </a:lnTo>
                <a:lnTo>
                  <a:pt x="1184622" y="1677254"/>
                </a:lnTo>
                <a:lnTo>
                  <a:pt x="1226145" y="1659678"/>
                </a:lnTo>
                <a:lnTo>
                  <a:pt x="1266535" y="1640039"/>
                </a:lnTo>
                <a:lnTo>
                  <a:pt x="1305724" y="1618403"/>
                </a:lnTo>
                <a:lnTo>
                  <a:pt x="1343647" y="1594838"/>
                </a:lnTo>
                <a:lnTo>
                  <a:pt x="1380236" y="1569409"/>
                </a:lnTo>
                <a:lnTo>
                  <a:pt x="1415427" y="1542182"/>
                </a:lnTo>
                <a:lnTo>
                  <a:pt x="1449152" y="1513224"/>
                </a:lnTo>
                <a:lnTo>
                  <a:pt x="1481347" y="1482601"/>
                </a:lnTo>
                <a:lnTo>
                  <a:pt x="1511943" y="1450378"/>
                </a:lnTo>
                <a:lnTo>
                  <a:pt x="1540876" y="1416624"/>
                </a:lnTo>
                <a:lnTo>
                  <a:pt x="1568079" y="1381402"/>
                </a:lnTo>
                <a:lnTo>
                  <a:pt x="1593487" y="1344781"/>
                </a:lnTo>
                <a:lnTo>
                  <a:pt x="1617032" y="1306825"/>
                </a:lnTo>
                <a:lnTo>
                  <a:pt x="1638648" y="1267601"/>
                </a:lnTo>
                <a:lnTo>
                  <a:pt x="1658271" y="1227176"/>
                </a:lnTo>
                <a:lnTo>
                  <a:pt x="1675832" y="1185616"/>
                </a:lnTo>
                <a:lnTo>
                  <a:pt x="1691267" y="1142986"/>
                </a:lnTo>
                <a:lnTo>
                  <a:pt x="1704508" y="1099353"/>
                </a:lnTo>
                <a:lnTo>
                  <a:pt x="1715491" y="1054784"/>
                </a:lnTo>
                <a:lnTo>
                  <a:pt x="1724148" y="1009344"/>
                </a:lnTo>
                <a:lnTo>
                  <a:pt x="1730413" y="963100"/>
                </a:lnTo>
                <a:lnTo>
                  <a:pt x="1734221" y="916118"/>
                </a:lnTo>
                <a:lnTo>
                  <a:pt x="1735505" y="868464"/>
                </a:lnTo>
                <a:lnTo>
                  <a:pt x="1734221" y="820816"/>
                </a:lnTo>
                <a:lnTo>
                  <a:pt x="1730413" y="773839"/>
                </a:lnTo>
                <a:lnTo>
                  <a:pt x="1724148" y="727600"/>
                </a:lnTo>
                <a:lnTo>
                  <a:pt x="1715491" y="682165"/>
                </a:lnTo>
                <a:lnTo>
                  <a:pt x="1704508" y="637600"/>
                </a:lnTo>
                <a:lnTo>
                  <a:pt x="1691267" y="593971"/>
                </a:lnTo>
                <a:lnTo>
                  <a:pt x="1675832" y="551345"/>
                </a:lnTo>
                <a:lnTo>
                  <a:pt x="1658271" y="509787"/>
                </a:lnTo>
                <a:lnTo>
                  <a:pt x="1638648" y="469365"/>
                </a:lnTo>
                <a:lnTo>
                  <a:pt x="1617032" y="430144"/>
                </a:lnTo>
                <a:lnTo>
                  <a:pt x="1593487" y="392190"/>
                </a:lnTo>
                <a:lnTo>
                  <a:pt x="1568079" y="355570"/>
                </a:lnTo>
                <a:lnTo>
                  <a:pt x="1540876" y="320350"/>
                </a:lnTo>
                <a:lnTo>
                  <a:pt x="1511943" y="286597"/>
                </a:lnTo>
                <a:lnTo>
                  <a:pt x="1481347" y="254376"/>
                </a:lnTo>
                <a:lnTo>
                  <a:pt x="1449152" y="223753"/>
                </a:lnTo>
                <a:lnTo>
                  <a:pt x="1415427" y="194796"/>
                </a:lnTo>
                <a:lnTo>
                  <a:pt x="1380236" y="167570"/>
                </a:lnTo>
                <a:lnTo>
                  <a:pt x="1343647" y="142141"/>
                </a:lnTo>
                <a:lnTo>
                  <a:pt x="1305724" y="118576"/>
                </a:lnTo>
                <a:lnTo>
                  <a:pt x="1266535" y="96940"/>
                </a:lnTo>
                <a:lnTo>
                  <a:pt x="1226145" y="77301"/>
                </a:lnTo>
                <a:lnTo>
                  <a:pt x="1184622" y="59725"/>
                </a:lnTo>
                <a:lnTo>
                  <a:pt x="1142030" y="44277"/>
                </a:lnTo>
                <a:lnTo>
                  <a:pt x="1098436" y="31024"/>
                </a:lnTo>
                <a:lnTo>
                  <a:pt x="1053906" y="20032"/>
                </a:lnTo>
                <a:lnTo>
                  <a:pt x="1008507" y="11367"/>
                </a:lnTo>
                <a:lnTo>
                  <a:pt x="962304" y="5096"/>
                </a:lnTo>
                <a:lnTo>
                  <a:pt x="915364" y="1285"/>
                </a:lnTo>
                <a:lnTo>
                  <a:pt x="867752" y="0"/>
                </a:lnTo>
                <a:lnTo>
                  <a:pt x="820141" y="1285"/>
                </a:lnTo>
                <a:lnTo>
                  <a:pt x="773201" y="5096"/>
                </a:lnTo>
                <a:lnTo>
                  <a:pt x="726998" y="11367"/>
                </a:lnTo>
                <a:lnTo>
                  <a:pt x="681599" y="20032"/>
                </a:lnTo>
                <a:lnTo>
                  <a:pt x="637069" y="31024"/>
                </a:lnTo>
                <a:lnTo>
                  <a:pt x="593475" y="44277"/>
                </a:lnTo>
                <a:lnTo>
                  <a:pt x="550883" y="59725"/>
                </a:lnTo>
                <a:lnTo>
                  <a:pt x="509359" y="77301"/>
                </a:lnTo>
                <a:lnTo>
                  <a:pt x="468970" y="96940"/>
                </a:lnTo>
                <a:lnTo>
                  <a:pt x="429781" y="118576"/>
                </a:lnTo>
                <a:lnTo>
                  <a:pt x="391858" y="142141"/>
                </a:lnTo>
                <a:lnTo>
                  <a:pt x="355269" y="167570"/>
                </a:lnTo>
                <a:lnTo>
                  <a:pt x="320078" y="194796"/>
                </a:lnTo>
                <a:lnTo>
                  <a:pt x="286352" y="223753"/>
                </a:lnTo>
                <a:lnTo>
                  <a:pt x="254158" y="254376"/>
                </a:lnTo>
                <a:lnTo>
                  <a:pt x="223562" y="286597"/>
                </a:lnTo>
                <a:lnTo>
                  <a:pt x="194629" y="320350"/>
                </a:lnTo>
                <a:lnTo>
                  <a:pt x="167425" y="355570"/>
                </a:lnTo>
                <a:lnTo>
                  <a:pt x="142018" y="392190"/>
                </a:lnTo>
                <a:lnTo>
                  <a:pt x="118473" y="430144"/>
                </a:lnTo>
                <a:lnTo>
                  <a:pt x="96856" y="469365"/>
                </a:lnTo>
                <a:lnTo>
                  <a:pt x="77234" y="509787"/>
                </a:lnTo>
                <a:lnTo>
                  <a:pt x="59673" y="551345"/>
                </a:lnTo>
                <a:lnTo>
                  <a:pt x="44238" y="593971"/>
                </a:lnTo>
                <a:lnTo>
                  <a:pt x="30996" y="637600"/>
                </a:lnTo>
                <a:lnTo>
                  <a:pt x="20014" y="682165"/>
                </a:lnTo>
                <a:lnTo>
                  <a:pt x="11357" y="727600"/>
                </a:lnTo>
                <a:lnTo>
                  <a:pt x="5091" y="773839"/>
                </a:lnTo>
                <a:lnTo>
                  <a:pt x="1283" y="820816"/>
                </a:lnTo>
                <a:lnTo>
                  <a:pt x="0" y="868464"/>
                </a:lnTo>
                <a:lnTo>
                  <a:pt x="1283" y="916118"/>
                </a:lnTo>
                <a:lnTo>
                  <a:pt x="5091" y="963100"/>
                </a:lnTo>
                <a:lnTo>
                  <a:pt x="11357" y="1009344"/>
                </a:lnTo>
                <a:lnTo>
                  <a:pt x="20014" y="1054784"/>
                </a:lnTo>
                <a:lnTo>
                  <a:pt x="30996" y="1099353"/>
                </a:lnTo>
                <a:lnTo>
                  <a:pt x="44238" y="1142986"/>
                </a:lnTo>
                <a:lnTo>
                  <a:pt x="59673" y="1185616"/>
                </a:lnTo>
                <a:lnTo>
                  <a:pt x="77234" y="1227176"/>
                </a:lnTo>
                <a:lnTo>
                  <a:pt x="96856" y="1267601"/>
                </a:lnTo>
                <a:lnTo>
                  <a:pt x="118473" y="1306825"/>
                </a:lnTo>
                <a:lnTo>
                  <a:pt x="142018" y="1344781"/>
                </a:lnTo>
                <a:lnTo>
                  <a:pt x="167425" y="1381402"/>
                </a:lnTo>
                <a:lnTo>
                  <a:pt x="194629" y="1416624"/>
                </a:lnTo>
                <a:lnTo>
                  <a:pt x="223562" y="1450378"/>
                </a:lnTo>
                <a:lnTo>
                  <a:pt x="254158" y="1482601"/>
                </a:lnTo>
                <a:lnTo>
                  <a:pt x="286352" y="1513224"/>
                </a:lnTo>
                <a:lnTo>
                  <a:pt x="320078" y="1542182"/>
                </a:lnTo>
                <a:lnTo>
                  <a:pt x="355269" y="1569409"/>
                </a:lnTo>
                <a:lnTo>
                  <a:pt x="391858" y="1594838"/>
                </a:lnTo>
                <a:lnTo>
                  <a:pt x="429781" y="1618403"/>
                </a:lnTo>
                <a:lnTo>
                  <a:pt x="468970" y="1640039"/>
                </a:lnTo>
                <a:lnTo>
                  <a:pt x="509359" y="1659678"/>
                </a:lnTo>
                <a:lnTo>
                  <a:pt x="550883" y="1677254"/>
                </a:lnTo>
                <a:lnTo>
                  <a:pt x="593475" y="1692702"/>
                </a:lnTo>
                <a:lnTo>
                  <a:pt x="637069" y="1705955"/>
                </a:lnTo>
                <a:lnTo>
                  <a:pt x="681599" y="1716947"/>
                </a:lnTo>
                <a:lnTo>
                  <a:pt x="726998" y="1725611"/>
                </a:lnTo>
                <a:lnTo>
                  <a:pt x="773201" y="1731882"/>
                </a:lnTo>
                <a:lnTo>
                  <a:pt x="820141" y="1735693"/>
                </a:lnTo>
                <a:lnTo>
                  <a:pt x="867752" y="1736979"/>
                </a:lnTo>
                <a:close/>
              </a:path>
            </a:pathLst>
          </a:custGeom>
          <a:ln w="64503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7" name="object 20">
            <a:extLst>
              <a:ext uri="{FF2B5EF4-FFF2-40B4-BE49-F238E27FC236}">
                <a16:creationId xmlns:a16="http://schemas.microsoft.com/office/drawing/2014/main" id="{C7D6E63D-8A24-2842-BB5D-02114E80E6E0}"/>
              </a:ext>
            </a:extLst>
          </p:cNvPr>
          <p:cNvSpPr/>
          <p:nvPr/>
        </p:nvSpPr>
        <p:spPr>
          <a:xfrm>
            <a:off x="3147529" y="3540455"/>
            <a:ext cx="2288540" cy="2270125"/>
          </a:xfrm>
          <a:custGeom>
            <a:avLst/>
            <a:gdLst/>
            <a:ahLst/>
            <a:cxnLst/>
            <a:rect l="l" t="t" r="r" b="b"/>
            <a:pathLst>
              <a:path w="2288540" h="2270125">
                <a:moveTo>
                  <a:pt x="942086" y="1798485"/>
                </a:moveTo>
                <a:lnTo>
                  <a:pt x="939660" y="1750288"/>
                </a:lnTo>
                <a:lnTo>
                  <a:pt x="932522" y="1703476"/>
                </a:lnTo>
                <a:lnTo>
                  <a:pt x="920915" y="1658289"/>
                </a:lnTo>
                <a:lnTo>
                  <a:pt x="905078" y="1614982"/>
                </a:lnTo>
                <a:lnTo>
                  <a:pt x="885240" y="1573771"/>
                </a:lnTo>
                <a:lnTo>
                  <a:pt x="861644" y="1534896"/>
                </a:lnTo>
                <a:lnTo>
                  <a:pt x="834529" y="1498612"/>
                </a:lnTo>
                <a:lnTo>
                  <a:pt x="804125" y="1465135"/>
                </a:lnTo>
                <a:lnTo>
                  <a:pt x="770674" y="1434706"/>
                </a:lnTo>
                <a:lnTo>
                  <a:pt x="734415" y="1407566"/>
                </a:lnTo>
                <a:lnTo>
                  <a:pt x="695579" y="1383944"/>
                </a:lnTo>
                <a:lnTo>
                  <a:pt x="654392" y="1364094"/>
                </a:lnTo>
                <a:lnTo>
                  <a:pt x="611124" y="1348244"/>
                </a:lnTo>
                <a:lnTo>
                  <a:pt x="565975" y="1336624"/>
                </a:lnTo>
                <a:lnTo>
                  <a:pt x="519214" y="1329486"/>
                </a:lnTo>
                <a:lnTo>
                  <a:pt x="471043" y="1327048"/>
                </a:lnTo>
                <a:lnTo>
                  <a:pt x="422884" y="1329486"/>
                </a:lnTo>
                <a:lnTo>
                  <a:pt x="376123" y="1336624"/>
                </a:lnTo>
                <a:lnTo>
                  <a:pt x="330974" y="1348244"/>
                </a:lnTo>
                <a:lnTo>
                  <a:pt x="287693" y="1364094"/>
                </a:lnTo>
                <a:lnTo>
                  <a:pt x="246519" y="1383944"/>
                </a:lnTo>
                <a:lnTo>
                  <a:pt x="207683" y="1407566"/>
                </a:lnTo>
                <a:lnTo>
                  <a:pt x="171424" y="1434706"/>
                </a:lnTo>
                <a:lnTo>
                  <a:pt x="137972" y="1465135"/>
                </a:lnTo>
                <a:lnTo>
                  <a:pt x="107569" y="1498612"/>
                </a:lnTo>
                <a:lnTo>
                  <a:pt x="80454" y="1534896"/>
                </a:lnTo>
                <a:lnTo>
                  <a:pt x="56857" y="1573771"/>
                </a:lnTo>
                <a:lnTo>
                  <a:pt x="37020" y="1614982"/>
                </a:lnTo>
                <a:lnTo>
                  <a:pt x="21183" y="1658289"/>
                </a:lnTo>
                <a:lnTo>
                  <a:pt x="9575" y="1703476"/>
                </a:lnTo>
                <a:lnTo>
                  <a:pt x="2438" y="1750288"/>
                </a:lnTo>
                <a:lnTo>
                  <a:pt x="0" y="1798485"/>
                </a:lnTo>
                <a:lnTo>
                  <a:pt x="2438" y="1846694"/>
                </a:lnTo>
                <a:lnTo>
                  <a:pt x="9575" y="1893506"/>
                </a:lnTo>
                <a:lnTo>
                  <a:pt x="21183" y="1938680"/>
                </a:lnTo>
                <a:lnTo>
                  <a:pt x="37020" y="1982000"/>
                </a:lnTo>
                <a:lnTo>
                  <a:pt x="56857" y="2023211"/>
                </a:lnTo>
                <a:lnTo>
                  <a:pt x="80454" y="2062073"/>
                </a:lnTo>
                <a:lnTo>
                  <a:pt x="107569" y="2098370"/>
                </a:lnTo>
                <a:lnTo>
                  <a:pt x="137972" y="2131847"/>
                </a:lnTo>
                <a:lnTo>
                  <a:pt x="171424" y="2162276"/>
                </a:lnTo>
                <a:lnTo>
                  <a:pt x="207683" y="2189416"/>
                </a:lnTo>
                <a:lnTo>
                  <a:pt x="246519" y="2213025"/>
                </a:lnTo>
                <a:lnTo>
                  <a:pt x="287693" y="2232876"/>
                </a:lnTo>
                <a:lnTo>
                  <a:pt x="330974" y="2248725"/>
                </a:lnTo>
                <a:lnTo>
                  <a:pt x="376123" y="2260346"/>
                </a:lnTo>
                <a:lnTo>
                  <a:pt x="422884" y="2267496"/>
                </a:lnTo>
                <a:lnTo>
                  <a:pt x="471043" y="2269921"/>
                </a:lnTo>
                <a:lnTo>
                  <a:pt x="519214" y="2267496"/>
                </a:lnTo>
                <a:lnTo>
                  <a:pt x="565975" y="2260346"/>
                </a:lnTo>
                <a:lnTo>
                  <a:pt x="611124" y="2248725"/>
                </a:lnTo>
                <a:lnTo>
                  <a:pt x="654392" y="2232876"/>
                </a:lnTo>
                <a:lnTo>
                  <a:pt x="695579" y="2213025"/>
                </a:lnTo>
                <a:lnTo>
                  <a:pt x="734415" y="2189416"/>
                </a:lnTo>
                <a:lnTo>
                  <a:pt x="770674" y="2162276"/>
                </a:lnTo>
                <a:lnTo>
                  <a:pt x="804125" y="2131847"/>
                </a:lnTo>
                <a:lnTo>
                  <a:pt x="834529" y="2098370"/>
                </a:lnTo>
                <a:lnTo>
                  <a:pt x="861644" y="2062073"/>
                </a:lnTo>
                <a:lnTo>
                  <a:pt x="885240" y="2023211"/>
                </a:lnTo>
                <a:lnTo>
                  <a:pt x="905078" y="1982000"/>
                </a:lnTo>
                <a:lnTo>
                  <a:pt x="920915" y="1938680"/>
                </a:lnTo>
                <a:lnTo>
                  <a:pt x="932522" y="1893506"/>
                </a:lnTo>
                <a:lnTo>
                  <a:pt x="939660" y="1846694"/>
                </a:lnTo>
                <a:lnTo>
                  <a:pt x="942086" y="1798485"/>
                </a:lnTo>
                <a:close/>
              </a:path>
              <a:path w="2288540" h="2270125">
                <a:moveTo>
                  <a:pt x="2288044" y="1798485"/>
                </a:moveTo>
                <a:lnTo>
                  <a:pt x="2285619" y="1750288"/>
                </a:lnTo>
                <a:lnTo>
                  <a:pt x="2278481" y="1703476"/>
                </a:lnTo>
                <a:lnTo>
                  <a:pt x="2266873" y="1658289"/>
                </a:lnTo>
                <a:lnTo>
                  <a:pt x="2251024" y="1614982"/>
                </a:lnTo>
                <a:lnTo>
                  <a:pt x="2231199" y="1573771"/>
                </a:lnTo>
                <a:lnTo>
                  <a:pt x="2207603" y="1534896"/>
                </a:lnTo>
                <a:lnTo>
                  <a:pt x="2180488" y="1498612"/>
                </a:lnTo>
                <a:lnTo>
                  <a:pt x="2150084" y="1465135"/>
                </a:lnTo>
                <a:lnTo>
                  <a:pt x="2116632" y="1434706"/>
                </a:lnTo>
                <a:lnTo>
                  <a:pt x="2080361" y="1407566"/>
                </a:lnTo>
                <a:lnTo>
                  <a:pt x="2041525" y="1383944"/>
                </a:lnTo>
                <a:lnTo>
                  <a:pt x="2000351" y="1364094"/>
                </a:lnTo>
                <a:lnTo>
                  <a:pt x="1957082" y="1348244"/>
                </a:lnTo>
                <a:lnTo>
                  <a:pt x="1911934" y="1336624"/>
                </a:lnTo>
                <a:lnTo>
                  <a:pt x="1865160" y="1329486"/>
                </a:lnTo>
                <a:lnTo>
                  <a:pt x="1817001" y="1327048"/>
                </a:lnTo>
                <a:lnTo>
                  <a:pt x="1768843" y="1329486"/>
                </a:lnTo>
                <a:lnTo>
                  <a:pt x="1722069" y="1336624"/>
                </a:lnTo>
                <a:lnTo>
                  <a:pt x="1676933" y="1348244"/>
                </a:lnTo>
                <a:lnTo>
                  <a:pt x="1633651" y="1364094"/>
                </a:lnTo>
                <a:lnTo>
                  <a:pt x="1592478" y="1383944"/>
                </a:lnTo>
                <a:lnTo>
                  <a:pt x="1553641" y="1407566"/>
                </a:lnTo>
                <a:lnTo>
                  <a:pt x="1517383" y="1434706"/>
                </a:lnTo>
                <a:lnTo>
                  <a:pt x="1483931" y="1465135"/>
                </a:lnTo>
                <a:lnTo>
                  <a:pt x="1453527" y="1498612"/>
                </a:lnTo>
                <a:lnTo>
                  <a:pt x="1426413" y="1534896"/>
                </a:lnTo>
                <a:lnTo>
                  <a:pt x="1402816" y="1573771"/>
                </a:lnTo>
                <a:lnTo>
                  <a:pt x="1382979" y="1614982"/>
                </a:lnTo>
                <a:lnTo>
                  <a:pt x="1367142" y="1658289"/>
                </a:lnTo>
                <a:lnTo>
                  <a:pt x="1355534" y="1703476"/>
                </a:lnTo>
                <a:lnTo>
                  <a:pt x="1348397" y="1750288"/>
                </a:lnTo>
                <a:lnTo>
                  <a:pt x="1345958" y="1798485"/>
                </a:lnTo>
                <a:lnTo>
                  <a:pt x="1348397" y="1846694"/>
                </a:lnTo>
                <a:lnTo>
                  <a:pt x="1355534" y="1893506"/>
                </a:lnTo>
                <a:lnTo>
                  <a:pt x="1367142" y="1938680"/>
                </a:lnTo>
                <a:lnTo>
                  <a:pt x="1382979" y="1982000"/>
                </a:lnTo>
                <a:lnTo>
                  <a:pt x="1402816" y="2023211"/>
                </a:lnTo>
                <a:lnTo>
                  <a:pt x="1426413" y="2062073"/>
                </a:lnTo>
                <a:lnTo>
                  <a:pt x="1453527" y="2098370"/>
                </a:lnTo>
                <a:lnTo>
                  <a:pt x="1483931" y="2131847"/>
                </a:lnTo>
                <a:lnTo>
                  <a:pt x="1517383" y="2162276"/>
                </a:lnTo>
                <a:lnTo>
                  <a:pt x="1553641" y="2189416"/>
                </a:lnTo>
                <a:lnTo>
                  <a:pt x="1592478" y="2213025"/>
                </a:lnTo>
                <a:lnTo>
                  <a:pt x="1633651" y="2232876"/>
                </a:lnTo>
                <a:lnTo>
                  <a:pt x="1676933" y="2248725"/>
                </a:lnTo>
                <a:lnTo>
                  <a:pt x="1722069" y="2260346"/>
                </a:lnTo>
                <a:lnTo>
                  <a:pt x="1768843" y="2267496"/>
                </a:lnTo>
                <a:lnTo>
                  <a:pt x="1817001" y="2269921"/>
                </a:lnTo>
                <a:lnTo>
                  <a:pt x="1865160" y="2267496"/>
                </a:lnTo>
                <a:lnTo>
                  <a:pt x="1911934" y="2260346"/>
                </a:lnTo>
                <a:lnTo>
                  <a:pt x="1957082" y="2248725"/>
                </a:lnTo>
                <a:lnTo>
                  <a:pt x="2000351" y="2232876"/>
                </a:lnTo>
                <a:lnTo>
                  <a:pt x="2041525" y="2213025"/>
                </a:lnTo>
                <a:lnTo>
                  <a:pt x="2080361" y="2189416"/>
                </a:lnTo>
                <a:lnTo>
                  <a:pt x="2116632" y="2162276"/>
                </a:lnTo>
                <a:lnTo>
                  <a:pt x="2150084" y="2131847"/>
                </a:lnTo>
                <a:lnTo>
                  <a:pt x="2180488" y="2098370"/>
                </a:lnTo>
                <a:lnTo>
                  <a:pt x="2207603" y="2062073"/>
                </a:lnTo>
                <a:lnTo>
                  <a:pt x="2231199" y="2023211"/>
                </a:lnTo>
                <a:lnTo>
                  <a:pt x="2251024" y="1982000"/>
                </a:lnTo>
                <a:lnTo>
                  <a:pt x="2266873" y="1938680"/>
                </a:lnTo>
                <a:lnTo>
                  <a:pt x="2278481" y="1893506"/>
                </a:lnTo>
                <a:lnTo>
                  <a:pt x="2285619" y="1846694"/>
                </a:lnTo>
                <a:lnTo>
                  <a:pt x="2288044" y="1798485"/>
                </a:lnTo>
                <a:close/>
              </a:path>
              <a:path w="2288540" h="2270125">
                <a:moveTo>
                  <a:pt x="2288044" y="471436"/>
                </a:moveTo>
                <a:lnTo>
                  <a:pt x="2285619" y="423240"/>
                </a:lnTo>
                <a:lnTo>
                  <a:pt x="2278481" y="376428"/>
                </a:lnTo>
                <a:lnTo>
                  <a:pt x="2266873" y="331241"/>
                </a:lnTo>
                <a:lnTo>
                  <a:pt x="2251024" y="287934"/>
                </a:lnTo>
                <a:lnTo>
                  <a:pt x="2231199" y="246722"/>
                </a:lnTo>
                <a:lnTo>
                  <a:pt x="2207603" y="207848"/>
                </a:lnTo>
                <a:lnTo>
                  <a:pt x="2180488" y="171551"/>
                </a:lnTo>
                <a:lnTo>
                  <a:pt x="2150084" y="138074"/>
                </a:lnTo>
                <a:lnTo>
                  <a:pt x="2116632" y="107657"/>
                </a:lnTo>
                <a:lnTo>
                  <a:pt x="2080361" y="80518"/>
                </a:lnTo>
                <a:lnTo>
                  <a:pt x="2041525" y="56896"/>
                </a:lnTo>
                <a:lnTo>
                  <a:pt x="2000351" y="37045"/>
                </a:lnTo>
                <a:lnTo>
                  <a:pt x="1957082" y="21196"/>
                </a:lnTo>
                <a:lnTo>
                  <a:pt x="1911934" y="9575"/>
                </a:lnTo>
                <a:lnTo>
                  <a:pt x="1865160" y="2438"/>
                </a:lnTo>
                <a:lnTo>
                  <a:pt x="1817001" y="0"/>
                </a:lnTo>
                <a:lnTo>
                  <a:pt x="1768843" y="2438"/>
                </a:lnTo>
                <a:lnTo>
                  <a:pt x="1722069" y="9575"/>
                </a:lnTo>
                <a:lnTo>
                  <a:pt x="1676933" y="21196"/>
                </a:lnTo>
                <a:lnTo>
                  <a:pt x="1633651" y="37045"/>
                </a:lnTo>
                <a:lnTo>
                  <a:pt x="1592478" y="56896"/>
                </a:lnTo>
                <a:lnTo>
                  <a:pt x="1553641" y="80518"/>
                </a:lnTo>
                <a:lnTo>
                  <a:pt x="1517383" y="107657"/>
                </a:lnTo>
                <a:lnTo>
                  <a:pt x="1483931" y="138074"/>
                </a:lnTo>
                <a:lnTo>
                  <a:pt x="1453527" y="171551"/>
                </a:lnTo>
                <a:lnTo>
                  <a:pt x="1426413" y="207848"/>
                </a:lnTo>
                <a:lnTo>
                  <a:pt x="1402816" y="246722"/>
                </a:lnTo>
                <a:lnTo>
                  <a:pt x="1382979" y="287934"/>
                </a:lnTo>
                <a:lnTo>
                  <a:pt x="1367142" y="331241"/>
                </a:lnTo>
                <a:lnTo>
                  <a:pt x="1355534" y="376428"/>
                </a:lnTo>
                <a:lnTo>
                  <a:pt x="1348397" y="423240"/>
                </a:lnTo>
                <a:lnTo>
                  <a:pt x="1345958" y="471436"/>
                </a:lnTo>
                <a:lnTo>
                  <a:pt x="1348397" y="519645"/>
                </a:lnTo>
                <a:lnTo>
                  <a:pt x="1355534" y="566445"/>
                </a:lnTo>
                <a:lnTo>
                  <a:pt x="1367142" y="611632"/>
                </a:lnTo>
                <a:lnTo>
                  <a:pt x="1382979" y="654951"/>
                </a:lnTo>
                <a:lnTo>
                  <a:pt x="1402816" y="696150"/>
                </a:lnTo>
                <a:lnTo>
                  <a:pt x="1426413" y="735025"/>
                </a:lnTo>
                <a:lnTo>
                  <a:pt x="1453527" y="771321"/>
                </a:lnTo>
                <a:lnTo>
                  <a:pt x="1483931" y="804799"/>
                </a:lnTo>
                <a:lnTo>
                  <a:pt x="1517383" y="835228"/>
                </a:lnTo>
                <a:lnTo>
                  <a:pt x="1553641" y="862368"/>
                </a:lnTo>
                <a:lnTo>
                  <a:pt x="1592478" y="885977"/>
                </a:lnTo>
                <a:lnTo>
                  <a:pt x="1633651" y="905827"/>
                </a:lnTo>
                <a:lnTo>
                  <a:pt x="1676933" y="921677"/>
                </a:lnTo>
                <a:lnTo>
                  <a:pt x="1722069" y="933297"/>
                </a:lnTo>
                <a:lnTo>
                  <a:pt x="1768843" y="940435"/>
                </a:lnTo>
                <a:lnTo>
                  <a:pt x="1817001" y="942873"/>
                </a:lnTo>
                <a:lnTo>
                  <a:pt x="1865160" y="940435"/>
                </a:lnTo>
                <a:lnTo>
                  <a:pt x="1911934" y="933297"/>
                </a:lnTo>
                <a:lnTo>
                  <a:pt x="1957082" y="921677"/>
                </a:lnTo>
                <a:lnTo>
                  <a:pt x="2000351" y="905827"/>
                </a:lnTo>
                <a:lnTo>
                  <a:pt x="2041525" y="885977"/>
                </a:lnTo>
                <a:lnTo>
                  <a:pt x="2080361" y="862368"/>
                </a:lnTo>
                <a:lnTo>
                  <a:pt x="2116632" y="835228"/>
                </a:lnTo>
                <a:lnTo>
                  <a:pt x="2150084" y="804799"/>
                </a:lnTo>
                <a:lnTo>
                  <a:pt x="2180488" y="771321"/>
                </a:lnTo>
                <a:lnTo>
                  <a:pt x="2207603" y="735025"/>
                </a:lnTo>
                <a:lnTo>
                  <a:pt x="2231199" y="696150"/>
                </a:lnTo>
                <a:lnTo>
                  <a:pt x="2251024" y="654951"/>
                </a:lnTo>
                <a:lnTo>
                  <a:pt x="2266873" y="611632"/>
                </a:lnTo>
                <a:lnTo>
                  <a:pt x="2278481" y="566445"/>
                </a:lnTo>
                <a:lnTo>
                  <a:pt x="2285619" y="519645"/>
                </a:lnTo>
                <a:lnTo>
                  <a:pt x="2288044" y="471436"/>
                </a:lnTo>
                <a:close/>
              </a:path>
            </a:pathLst>
          </a:custGeom>
          <a:solidFill>
            <a:srgbClr val="C5C1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21">
            <a:extLst>
              <a:ext uri="{FF2B5EF4-FFF2-40B4-BE49-F238E27FC236}">
                <a16:creationId xmlns:a16="http://schemas.microsoft.com/office/drawing/2014/main" id="{9BCA0090-F91B-0B41-85B9-0BB1E9D87F55}"/>
              </a:ext>
            </a:extLst>
          </p:cNvPr>
          <p:cNvSpPr/>
          <p:nvPr/>
        </p:nvSpPr>
        <p:spPr>
          <a:xfrm>
            <a:off x="1658879" y="3449662"/>
            <a:ext cx="1123950" cy="1124585"/>
          </a:xfrm>
          <a:custGeom>
            <a:avLst/>
            <a:gdLst/>
            <a:ahLst/>
            <a:cxnLst/>
            <a:rect l="l" t="t" r="r" b="b"/>
            <a:pathLst>
              <a:path w="1123950" h="1124585">
                <a:moveTo>
                  <a:pt x="561746" y="0"/>
                </a:moveTo>
                <a:lnTo>
                  <a:pt x="513276" y="2063"/>
                </a:lnTo>
                <a:lnTo>
                  <a:pt x="465950" y="8142"/>
                </a:lnTo>
                <a:lnTo>
                  <a:pt x="419939" y="18066"/>
                </a:lnTo>
                <a:lnTo>
                  <a:pt x="375410" y="31668"/>
                </a:lnTo>
                <a:lnTo>
                  <a:pt x="332531" y="48779"/>
                </a:lnTo>
                <a:lnTo>
                  <a:pt x="291473" y="69229"/>
                </a:lnTo>
                <a:lnTo>
                  <a:pt x="252402" y="92850"/>
                </a:lnTo>
                <a:lnTo>
                  <a:pt x="215488" y="119474"/>
                </a:lnTo>
                <a:lnTo>
                  <a:pt x="180899" y="148931"/>
                </a:lnTo>
                <a:lnTo>
                  <a:pt x="148805" y="181053"/>
                </a:lnTo>
                <a:lnTo>
                  <a:pt x="119372" y="215670"/>
                </a:lnTo>
                <a:lnTo>
                  <a:pt x="92771" y="252615"/>
                </a:lnTo>
                <a:lnTo>
                  <a:pt x="69170" y="291719"/>
                </a:lnTo>
                <a:lnTo>
                  <a:pt x="48737" y="332812"/>
                </a:lnTo>
                <a:lnTo>
                  <a:pt x="31641" y="375726"/>
                </a:lnTo>
                <a:lnTo>
                  <a:pt x="18051" y="420292"/>
                </a:lnTo>
                <a:lnTo>
                  <a:pt x="8135" y="466342"/>
                </a:lnTo>
                <a:lnTo>
                  <a:pt x="2061" y="513706"/>
                </a:lnTo>
                <a:lnTo>
                  <a:pt x="0" y="562216"/>
                </a:lnTo>
                <a:lnTo>
                  <a:pt x="2061" y="610728"/>
                </a:lnTo>
                <a:lnTo>
                  <a:pt x="8135" y="658094"/>
                </a:lnTo>
                <a:lnTo>
                  <a:pt x="18051" y="704145"/>
                </a:lnTo>
                <a:lnTo>
                  <a:pt x="31641" y="748712"/>
                </a:lnTo>
                <a:lnTo>
                  <a:pt x="48737" y="791627"/>
                </a:lnTo>
                <a:lnTo>
                  <a:pt x="69170" y="832721"/>
                </a:lnTo>
                <a:lnTo>
                  <a:pt x="92771" y="871826"/>
                </a:lnTo>
                <a:lnTo>
                  <a:pt x="119372" y="908771"/>
                </a:lnTo>
                <a:lnTo>
                  <a:pt x="148805" y="943390"/>
                </a:lnTo>
                <a:lnTo>
                  <a:pt x="180899" y="975512"/>
                </a:lnTo>
                <a:lnTo>
                  <a:pt x="215488" y="1004969"/>
                </a:lnTo>
                <a:lnTo>
                  <a:pt x="252402" y="1031593"/>
                </a:lnTo>
                <a:lnTo>
                  <a:pt x="291473" y="1055215"/>
                </a:lnTo>
                <a:lnTo>
                  <a:pt x="332531" y="1075665"/>
                </a:lnTo>
                <a:lnTo>
                  <a:pt x="375410" y="1092776"/>
                </a:lnTo>
                <a:lnTo>
                  <a:pt x="419939" y="1106378"/>
                </a:lnTo>
                <a:lnTo>
                  <a:pt x="465950" y="1116303"/>
                </a:lnTo>
                <a:lnTo>
                  <a:pt x="513276" y="1122381"/>
                </a:lnTo>
                <a:lnTo>
                  <a:pt x="561746" y="1124445"/>
                </a:lnTo>
                <a:lnTo>
                  <a:pt x="610216" y="1122381"/>
                </a:lnTo>
                <a:lnTo>
                  <a:pt x="657541" y="1116303"/>
                </a:lnTo>
                <a:lnTo>
                  <a:pt x="703553" y="1106378"/>
                </a:lnTo>
                <a:lnTo>
                  <a:pt x="748082" y="1092776"/>
                </a:lnTo>
                <a:lnTo>
                  <a:pt x="790960" y="1075665"/>
                </a:lnTo>
                <a:lnTo>
                  <a:pt x="832019" y="1055215"/>
                </a:lnTo>
                <a:lnTo>
                  <a:pt x="871090" y="1031593"/>
                </a:lnTo>
                <a:lnTo>
                  <a:pt x="908004" y="1004969"/>
                </a:lnTo>
                <a:lnTo>
                  <a:pt x="942593" y="975512"/>
                </a:lnTo>
                <a:lnTo>
                  <a:pt x="974687" y="943390"/>
                </a:lnTo>
                <a:lnTo>
                  <a:pt x="1004119" y="908771"/>
                </a:lnTo>
                <a:lnTo>
                  <a:pt x="1030721" y="871826"/>
                </a:lnTo>
                <a:lnTo>
                  <a:pt x="1054322" y="832721"/>
                </a:lnTo>
                <a:lnTo>
                  <a:pt x="1074755" y="791627"/>
                </a:lnTo>
                <a:lnTo>
                  <a:pt x="1091851" y="748712"/>
                </a:lnTo>
                <a:lnTo>
                  <a:pt x="1105441" y="704145"/>
                </a:lnTo>
                <a:lnTo>
                  <a:pt x="1115357" y="658094"/>
                </a:lnTo>
                <a:lnTo>
                  <a:pt x="1121430" y="610728"/>
                </a:lnTo>
                <a:lnTo>
                  <a:pt x="1123492" y="562216"/>
                </a:lnTo>
                <a:lnTo>
                  <a:pt x="1121430" y="513706"/>
                </a:lnTo>
                <a:lnTo>
                  <a:pt x="1115357" y="466342"/>
                </a:lnTo>
                <a:lnTo>
                  <a:pt x="1105441" y="420292"/>
                </a:lnTo>
                <a:lnTo>
                  <a:pt x="1091851" y="375726"/>
                </a:lnTo>
                <a:lnTo>
                  <a:pt x="1074755" y="332812"/>
                </a:lnTo>
                <a:lnTo>
                  <a:pt x="1054322" y="291719"/>
                </a:lnTo>
                <a:lnTo>
                  <a:pt x="1030721" y="252615"/>
                </a:lnTo>
                <a:lnTo>
                  <a:pt x="1004119" y="215670"/>
                </a:lnTo>
                <a:lnTo>
                  <a:pt x="974687" y="181053"/>
                </a:lnTo>
                <a:lnTo>
                  <a:pt x="942593" y="148931"/>
                </a:lnTo>
                <a:lnTo>
                  <a:pt x="908004" y="119474"/>
                </a:lnTo>
                <a:lnTo>
                  <a:pt x="871090" y="92850"/>
                </a:lnTo>
                <a:lnTo>
                  <a:pt x="832019" y="69229"/>
                </a:lnTo>
                <a:lnTo>
                  <a:pt x="790960" y="48779"/>
                </a:lnTo>
                <a:lnTo>
                  <a:pt x="748082" y="31668"/>
                </a:lnTo>
                <a:lnTo>
                  <a:pt x="703553" y="18066"/>
                </a:lnTo>
                <a:lnTo>
                  <a:pt x="657541" y="8142"/>
                </a:lnTo>
                <a:lnTo>
                  <a:pt x="610216" y="2063"/>
                </a:lnTo>
                <a:lnTo>
                  <a:pt x="56174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22">
            <a:extLst>
              <a:ext uri="{FF2B5EF4-FFF2-40B4-BE49-F238E27FC236}">
                <a16:creationId xmlns:a16="http://schemas.microsoft.com/office/drawing/2014/main" id="{41E687A8-0D41-114A-A2CF-D352AFCC63E9}"/>
              </a:ext>
            </a:extLst>
          </p:cNvPr>
          <p:cNvSpPr/>
          <p:nvPr/>
        </p:nvSpPr>
        <p:spPr>
          <a:xfrm>
            <a:off x="1658879" y="3449662"/>
            <a:ext cx="1123950" cy="1124585"/>
          </a:xfrm>
          <a:custGeom>
            <a:avLst/>
            <a:gdLst/>
            <a:ahLst/>
            <a:cxnLst/>
            <a:rect l="l" t="t" r="r" b="b"/>
            <a:pathLst>
              <a:path w="1123950" h="1124585">
                <a:moveTo>
                  <a:pt x="561746" y="1124445"/>
                </a:moveTo>
                <a:lnTo>
                  <a:pt x="610216" y="1122381"/>
                </a:lnTo>
                <a:lnTo>
                  <a:pt x="657541" y="1116303"/>
                </a:lnTo>
                <a:lnTo>
                  <a:pt x="703553" y="1106378"/>
                </a:lnTo>
                <a:lnTo>
                  <a:pt x="748082" y="1092776"/>
                </a:lnTo>
                <a:lnTo>
                  <a:pt x="790960" y="1075665"/>
                </a:lnTo>
                <a:lnTo>
                  <a:pt x="832019" y="1055215"/>
                </a:lnTo>
                <a:lnTo>
                  <a:pt x="871090" y="1031593"/>
                </a:lnTo>
                <a:lnTo>
                  <a:pt x="908004" y="1004969"/>
                </a:lnTo>
                <a:lnTo>
                  <a:pt x="942593" y="975512"/>
                </a:lnTo>
                <a:lnTo>
                  <a:pt x="974687" y="943390"/>
                </a:lnTo>
                <a:lnTo>
                  <a:pt x="1004119" y="908771"/>
                </a:lnTo>
                <a:lnTo>
                  <a:pt x="1030721" y="871826"/>
                </a:lnTo>
                <a:lnTo>
                  <a:pt x="1054322" y="832721"/>
                </a:lnTo>
                <a:lnTo>
                  <a:pt x="1074755" y="791627"/>
                </a:lnTo>
                <a:lnTo>
                  <a:pt x="1091851" y="748712"/>
                </a:lnTo>
                <a:lnTo>
                  <a:pt x="1105441" y="704145"/>
                </a:lnTo>
                <a:lnTo>
                  <a:pt x="1115357" y="658094"/>
                </a:lnTo>
                <a:lnTo>
                  <a:pt x="1121430" y="610728"/>
                </a:lnTo>
                <a:lnTo>
                  <a:pt x="1123492" y="562216"/>
                </a:lnTo>
                <a:lnTo>
                  <a:pt x="1121430" y="513706"/>
                </a:lnTo>
                <a:lnTo>
                  <a:pt x="1115357" y="466342"/>
                </a:lnTo>
                <a:lnTo>
                  <a:pt x="1105441" y="420292"/>
                </a:lnTo>
                <a:lnTo>
                  <a:pt x="1091851" y="375726"/>
                </a:lnTo>
                <a:lnTo>
                  <a:pt x="1074755" y="332812"/>
                </a:lnTo>
                <a:lnTo>
                  <a:pt x="1054322" y="291719"/>
                </a:lnTo>
                <a:lnTo>
                  <a:pt x="1030721" y="252615"/>
                </a:lnTo>
                <a:lnTo>
                  <a:pt x="1004119" y="215670"/>
                </a:lnTo>
                <a:lnTo>
                  <a:pt x="974687" y="181053"/>
                </a:lnTo>
                <a:lnTo>
                  <a:pt x="942593" y="148931"/>
                </a:lnTo>
                <a:lnTo>
                  <a:pt x="908004" y="119474"/>
                </a:lnTo>
                <a:lnTo>
                  <a:pt x="871090" y="92850"/>
                </a:lnTo>
                <a:lnTo>
                  <a:pt x="832019" y="69229"/>
                </a:lnTo>
                <a:lnTo>
                  <a:pt x="790960" y="48779"/>
                </a:lnTo>
                <a:lnTo>
                  <a:pt x="748082" y="31668"/>
                </a:lnTo>
                <a:lnTo>
                  <a:pt x="703553" y="18066"/>
                </a:lnTo>
                <a:lnTo>
                  <a:pt x="657541" y="8142"/>
                </a:lnTo>
                <a:lnTo>
                  <a:pt x="610216" y="2063"/>
                </a:lnTo>
                <a:lnTo>
                  <a:pt x="561746" y="0"/>
                </a:lnTo>
                <a:lnTo>
                  <a:pt x="513276" y="2063"/>
                </a:lnTo>
                <a:lnTo>
                  <a:pt x="465950" y="8142"/>
                </a:lnTo>
                <a:lnTo>
                  <a:pt x="419939" y="18066"/>
                </a:lnTo>
                <a:lnTo>
                  <a:pt x="375410" y="31668"/>
                </a:lnTo>
                <a:lnTo>
                  <a:pt x="332531" y="48779"/>
                </a:lnTo>
                <a:lnTo>
                  <a:pt x="291473" y="69229"/>
                </a:lnTo>
                <a:lnTo>
                  <a:pt x="252402" y="92850"/>
                </a:lnTo>
                <a:lnTo>
                  <a:pt x="215488" y="119474"/>
                </a:lnTo>
                <a:lnTo>
                  <a:pt x="180899" y="148931"/>
                </a:lnTo>
                <a:lnTo>
                  <a:pt x="148805" y="181053"/>
                </a:lnTo>
                <a:lnTo>
                  <a:pt x="119372" y="215670"/>
                </a:lnTo>
                <a:lnTo>
                  <a:pt x="92771" y="252615"/>
                </a:lnTo>
                <a:lnTo>
                  <a:pt x="69170" y="291719"/>
                </a:lnTo>
                <a:lnTo>
                  <a:pt x="48737" y="332812"/>
                </a:lnTo>
                <a:lnTo>
                  <a:pt x="31641" y="375726"/>
                </a:lnTo>
                <a:lnTo>
                  <a:pt x="18051" y="420292"/>
                </a:lnTo>
                <a:lnTo>
                  <a:pt x="8135" y="466342"/>
                </a:lnTo>
                <a:lnTo>
                  <a:pt x="2061" y="513706"/>
                </a:lnTo>
                <a:lnTo>
                  <a:pt x="0" y="562216"/>
                </a:lnTo>
                <a:lnTo>
                  <a:pt x="2061" y="610728"/>
                </a:lnTo>
                <a:lnTo>
                  <a:pt x="8135" y="658094"/>
                </a:lnTo>
                <a:lnTo>
                  <a:pt x="18051" y="704145"/>
                </a:lnTo>
                <a:lnTo>
                  <a:pt x="31641" y="748712"/>
                </a:lnTo>
                <a:lnTo>
                  <a:pt x="48737" y="791627"/>
                </a:lnTo>
                <a:lnTo>
                  <a:pt x="69170" y="832721"/>
                </a:lnTo>
                <a:lnTo>
                  <a:pt x="92771" y="871826"/>
                </a:lnTo>
                <a:lnTo>
                  <a:pt x="119372" y="908771"/>
                </a:lnTo>
                <a:lnTo>
                  <a:pt x="148805" y="943390"/>
                </a:lnTo>
                <a:lnTo>
                  <a:pt x="180899" y="975512"/>
                </a:lnTo>
                <a:lnTo>
                  <a:pt x="215488" y="1004969"/>
                </a:lnTo>
                <a:lnTo>
                  <a:pt x="252402" y="1031593"/>
                </a:lnTo>
                <a:lnTo>
                  <a:pt x="291473" y="1055215"/>
                </a:lnTo>
                <a:lnTo>
                  <a:pt x="332531" y="1075665"/>
                </a:lnTo>
                <a:lnTo>
                  <a:pt x="375410" y="1092776"/>
                </a:lnTo>
                <a:lnTo>
                  <a:pt x="419939" y="1106378"/>
                </a:lnTo>
                <a:lnTo>
                  <a:pt x="465950" y="1116303"/>
                </a:lnTo>
                <a:lnTo>
                  <a:pt x="513276" y="1122381"/>
                </a:lnTo>
                <a:lnTo>
                  <a:pt x="561746" y="1124445"/>
                </a:lnTo>
                <a:close/>
              </a:path>
            </a:pathLst>
          </a:custGeom>
          <a:ln w="64503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23">
            <a:extLst>
              <a:ext uri="{FF2B5EF4-FFF2-40B4-BE49-F238E27FC236}">
                <a16:creationId xmlns:a16="http://schemas.microsoft.com/office/drawing/2014/main" id="{A415AEF6-C9E0-0D4A-BD86-1F34C9B6BA8E}"/>
              </a:ext>
            </a:extLst>
          </p:cNvPr>
          <p:cNvSpPr/>
          <p:nvPr/>
        </p:nvSpPr>
        <p:spPr>
          <a:xfrm>
            <a:off x="1658879" y="4776713"/>
            <a:ext cx="1123950" cy="1124585"/>
          </a:xfrm>
          <a:custGeom>
            <a:avLst/>
            <a:gdLst/>
            <a:ahLst/>
            <a:cxnLst/>
            <a:rect l="l" t="t" r="r" b="b"/>
            <a:pathLst>
              <a:path w="1123950" h="1124585">
                <a:moveTo>
                  <a:pt x="561746" y="0"/>
                </a:moveTo>
                <a:lnTo>
                  <a:pt x="513276" y="2063"/>
                </a:lnTo>
                <a:lnTo>
                  <a:pt x="465950" y="8142"/>
                </a:lnTo>
                <a:lnTo>
                  <a:pt x="419939" y="18066"/>
                </a:lnTo>
                <a:lnTo>
                  <a:pt x="375410" y="31668"/>
                </a:lnTo>
                <a:lnTo>
                  <a:pt x="332531" y="48779"/>
                </a:lnTo>
                <a:lnTo>
                  <a:pt x="291473" y="69229"/>
                </a:lnTo>
                <a:lnTo>
                  <a:pt x="252402" y="92850"/>
                </a:lnTo>
                <a:lnTo>
                  <a:pt x="215488" y="119474"/>
                </a:lnTo>
                <a:lnTo>
                  <a:pt x="180899" y="148931"/>
                </a:lnTo>
                <a:lnTo>
                  <a:pt x="148805" y="181053"/>
                </a:lnTo>
                <a:lnTo>
                  <a:pt x="119372" y="215670"/>
                </a:lnTo>
                <a:lnTo>
                  <a:pt x="92771" y="252615"/>
                </a:lnTo>
                <a:lnTo>
                  <a:pt x="69170" y="291719"/>
                </a:lnTo>
                <a:lnTo>
                  <a:pt x="48737" y="332812"/>
                </a:lnTo>
                <a:lnTo>
                  <a:pt x="31641" y="375726"/>
                </a:lnTo>
                <a:lnTo>
                  <a:pt x="18051" y="420292"/>
                </a:lnTo>
                <a:lnTo>
                  <a:pt x="8135" y="466342"/>
                </a:lnTo>
                <a:lnTo>
                  <a:pt x="2061" y="513706"/>
                </a:lnTo>
                <a:lnTo>
                  <a:pt x="0" y="562216"/>
                </a:lnTo>
                <a:lnTo>
                  <a:pt x="2061" y="610728"/>
                </a:lnTo>
                <a:lnTo>
                  <a:pt x="8135" y="658094"/>
                </a:lnTo>
                <a:lnTo>
                  <a:pt x="18051" y="704145"/>
                </a:lnTo>
                <a:lnTo>
                  <a:pt x="31641" y="748712"/>
                </a:lnTo>
                <a:lnTo>
                  <a:pt x="48737" y="791627"/>
                </a:lnTo>
                <a:lnTo>
                  <a:pt x="69170" y="832721"/>
                </a:lnTo>
                <a:lnTo>
                  <a:pt x="92771" y="871826"/>
                </a:lnTo>
                <a:lnTo>
                  <a:pt x="119372" y="908771"/>
                </a:lnTo>
                <a:lnTo>
                  <a:pt x="148805" y="943390"/>
                </a:lnTo>
                <a:lnTo>
                  <a:pt x="180899" y="975512"/>
                </a:lnTo>
                <a:lnTo>
                  <a:pt x="215488" y="1004969"/>
                </a:lnTo>
                <a:lnTo>
                  <a:pt x="252402" y="1031593"/>
                </a:lnTo>
                <a:lnTo>
                  <a:pt x="291473" y="1055215"/>
                </a:lnTo>
                <a:lnTo>
                  <a:pt x="332531" y="1075665"/>
                </a:lnTo>
                <a:lnTo>
                  <a:pt x="375410" y="1092776"/>
                </a:lnTo>
                <a:lnTo>
                  <a:pt x="419939" y="1106378"/>
                </a:lnTo>
                <a:lnTo>
                  <a:pt x="465950" y="1116303"/>
                </a:lnTo>
                <a:lnTo>
                  <a:pt x="513276" y="1122381"/>
                </a:lnTo>
                <a:lnTo>
                  <a:pt x="561746" y="1124445"/>
                </a:lnTo>
                <a:lnTo>
                  <a:pt x="610216" y="1122381"/>
                </a:lnTo>
                <a:lnTo>
                  <a:pt x="657541" y="1116303"/>
                </a:lnTo>
                <a:lnTo>
                  <a:pt x="703553" y="1106378"/>
                </a:lnTo>
                <a:lnTo>
                  <a:pt x="748082" y="1092776"/>
                </a:lnTo>
                <a:lnTo>
                  <a:pt x="790960" y="1075665"/>
                </a:lnTo>
                <a:lnTo>
                  <a:pt x="832019" y="1055215"/>
                </a:lnTo>
                <a:lnTo>
                  <a:pt x="871090" y="1031593"/>
                </a:lnTo>
                <a:lnTo>
                  <a:pt x="908004" y="1004969"/>
                </a:lnTo>
                <a:lnTo>
                  <a:pt x="942593" y="975512"/>
                </a:lnTo>
                <a:lnTo>
                  <a:pt x="974687" y="943390"/>
                </a:lnTo>
                <a:lnTo>
                  <a:pt x="1004119" y="908771"/>
                </a:lnTo>
                <a:lnTo>
                  <a:pt x="1030721" y="871826"/>
                </a:lnTo>
                <a:lnTo>
                  <a:pt x="1054322" y="832721"/>
                </a:lnTo>
                <a:lnTo>
                  <a:pt x="1074755" y="791627"/>
                </a:lnTo>
                <a:lnTo>
                  <a:pt x="1091851" y="748712"/>
                </a:lnTo>
                <a:lnTo>
                  <a:pt x="1105441" y="704145"/>
                </a:lnTo>
                <a:lnTo>
                  <a:pt x="1115357" y="658094"/>
                </a:lnTo>
                <a:lnTo>
                  <a:pt x="1121430" y="610728"/>
                </a:lnTo>
                <a:lnTo>
                  <a:pt x="1123492" y="562216"/>
                </a:lnTo>
                <a:lnTo>
                  <a:pt x="1121430" y="513706"/>
                </a:lnTo>
                <a:lnTo>
                  <a:pt x="1115357" y="466342"/>
                </a:lnTo>
                <a:lnTo>
                  <a:pt x="1105441" y="420292"/>
                </a:lnTo>
                <a:lnTo>
                  <a:pt x="1091851" y="375726"/>
                </a:lnTo>
                <a:lnTo>
                  <a:pt x="1074755" y="332812"/>
                </a:lnTo>
                <a:lnTo>
                  <a:pt x="1054322" y="291719"/>
                </a:lnTo>
                <a:lnTo>
                  <a:pt x="1030721" y="252615"/>
                </a:lnTo>
                <a:lnTo>
                  <a:pt x="1004119" y="215670"/>
                </a:lnTo>
                <a:lnTo>
                  <a:pt x="974687" y="181053"/>
                </a:lnTo>
                <a:lnTo>
                  <a:pt x="942593" y="148931"/>
                </a:lnTo>
                <a:lnTo>
                  <a:pt x="908004" y="119474"/>
                </a:lnTo>
                <a:lnTo>
                  <a:pt x="871090" y="92850"/>
                </a:lnTo>
                <a:lnTo>
                  <a:pt x="832019" y="69229"/>
                </a:lnTo>
                <a:lnTo>
                  <a:pt x="790960" y="48779"/>
                </a:lnTo>
                <a:lnTo>
                  <a:pt x="748082" y="31668"/>
                </a:lnTo>
                <a:lnTo>
                  <a:pt x="703553" y="18066"/>
                </a:lnTo>
                <a:lnTo>
                  <a:pt x="657541" y="8142"/>
                </a:lnTo>
                <a:lnTo>
                  <a:pt x="610216" y="2063"/>
                </a:lnTo>
                <a:lnTo>
                  <a:pt x="56174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24">
            <a:extLst>
              <a:ext uri="{FF2B5EF4-FFF2-40B4-BE49-F238E27FC236}">
                <a16:creationId xmlns:a16="http://schemas.microsoft.com/office/drawing/2014/main" id="{544F27DA-79A6-A34E-8BAE-14164F700026}"/>
              </a:ext>
            </a:extLst>
          </p:cNvPr>
          <p:cNvSpPr/>
          <p:nvPr/>
        </p:nvSpPr>
        <p:spPr>
          <a:xfrm>
            <a:off x="1658879" y="4776713"/>
            <a:ext cx="1123950" cy="1124585"/>
          </a:xfrm>
          <a:custGeom>
            <a:avLst/>
            <a:gdLst/>
            <a:ahLst/>
            <a:cxnLst/>
            <a:rect l="l" t="t" r="r" b="b"/>
            <a:pathLst>
              <a:path w="1123950" h="1124585">
                <a:moveTo>
                  <a:pt x="561746" y="1124445"/>
                </a:moveTo>
                <a:lnTo>
                  <a:pt x="610216" y="1122381"/>
                </a:lnTo>
                <a:lnTo>
                  <a:pt x="657541" y="1116303"/>
                </a:lnTo>
                <a:lnTo>
                  <a:pt x="703553" y="1106378"/>
                </a:lnTo>
                <a:lnTo>
                  <a:pt x="748082" y="1092776"/>
                </a:lnTo>
                <a:lnTo>
                  <a:pt x="790960" y="1075665"/>
                </a:lnTo>
                <a:lnTo>
                  <a:pt x="832019" y="1055215"/>
                </a:lnTo>
                <a:lnTo>
                  <a:pt x="871090" y="1031593"/>
                </a:lnTo>
                <a:lnTo>
                  <a:pt x="908004" y="1004969"/>
                </a:lnTo>
                <a:lnTo>
                  <a:pt x="942593" y="975512"/>
                </a:lnTo>
                <a:lnTo>
                  <a:pt x="974687" y="943390"/>
                </a:lnTo>
                <a:lnTo>
                  <a:pt x="1004119" y="908771"/>
                </a:lnTo>
                <a:lnTo>
                  <a:pt x="1030721" y="871826"/>
                </a:lnTo>
                <a:lnTo>
                  <a:pt x="1054322" y="832721"/>
                </a:lnTo>
                <a:lnTo>
                  <a:pt x="1074755" y="791627"/>
                </a:lnTo>
                <a:lnTo>
                  <a:pt x="1091851" y="748712"/>
                </a:lnTo>
                <a:lnTo>
                  <a:pt x="1105441" y="704145"/>
                </a:lnTo>
                <a:lnTo>
                  <a:pt x="1115357" y="658094"/>
                </a:lnTo>
                <a:lnTo>
                  <a:pt x="1121430" y="610728"/>
                </a:lnTo>
                <a:lnTo>
                  <a:pt x="1123492" y="562216"/>
                </a:lnTo>
                <a:lnTo>
                  <a:pt x="1121430" y="513706"/>
                </a:lnTo>
                <a:lnTo>
                  <a:pt x="1115357" y="466342"/>
                </a:lnTo>
                <a:lnTo>
                  <a:pt x="1105441" y="420292"/>
                </a:lnTo>
                <a:lnTo>
                  <a:pt x="1091851" y="375726"/>
                </a:lnTo>
                <a:lnTo>
                  <a:pt x="1074755" y="332812"/>
                </a:lnTo>
                <a:lnTo>
                  <a:pt x="1054322" y="291719"/>
                </a:lnTo>
                <a:lnTo>
                  <a:pt x="1030721" y="252615"/>
                </a:lnTo>
                <a:lnTo>
                  <a:pt x="1004119" y="215670"/>
                </a:lnTo>
                <a:lnTo>
                  <a:pt x="974687" y="181053"/>
                </a:lnTo>
                <a:lnTo>
                  <a:pt x="942593" y="148931"/>
                </a:lnTo>
                <a:lnTo>
                  <a:pt x="908004" y="119474"/>
                </a:lnTo>
                <a:lnTo>
                  <a:pt x="871090" y="92850"/>
                </a:lnTo>
                <a:lnTo>
                  <a:pt x="832019" y="69229"/>
                </a:lnTo>
                <a:lnTo>
                  <a:pt x="790960" y="48779"/>
                </a:lnTo>
                <a:lnTo>
                  <a:pt x="748082" y="31668"/>
                </a:lnTo>
                <a:lnTo>
                  <a:pt x="703553" y="18066"/>
                </a:lnTo>
                <a:lnTo>
                  <a:pt x="657541" y="8142"/>
                </a:lnTo>
                <a:lnTo>
                  <a:pt x="610216" y="2063"/>
                </a:lnTo>
                <a:lnTo>
                  <a:pt x="561746" y="0"/>
                </a:lnTo>
                <a:lnTo>
                  <a:pt x="513276" y="2063"/>
                </a:lnTo>
                <a:lnTo>
                  <a:pt x="465950" y="8142"/>
                </a:lnTo>
                <a:lnTo>
                  <a:pt x="419939" y="18066"/>
                </a:lnTo>
                <a:lnTo>
                  <a:pt x="375410" y="31668"/>
                </a:lnTo>
                <a:lnTo>
                  <a:pt x="332531" y="48779"/>
                </a:lnTo>
                <a:lnTo>
                  <a:pt x="291473" y="69229"/>
                </a:lnTo>
                <a:lnTo>
                  <a:pt x="252402" y="92850"/>
                </a:lnTo>
                <a:lnTo>
                  <a:pt x="215488" y="119474"/>
                </a:lnTo>
                <a:lnTo>
                  <a:pt x="180899" y="148931"/>
                </a:lnTo>
                <a:lnTo>
                  <a:pt x="148805" y="181053"/>
                </a:lnTo>
                <a:lnTo>
                  <a:pt x="119372" y="215670"/>
                </a:lnTo>
                <a:lnTo>
                  <a:pt x="92771" y="252615"/>
                </a:lnTo>
                <a:lnTo>
                  <a:pt x="69170" y="291719"/>
                </a:lnTo>
                <a:lnTo>
                  <a:pt x="48737" y="332812"/>
                </a:lnTo>
                <a:lnTo>
                  <a:pt x="31641" y="375726"/>
                </a:lnTo>
                <a:lnTo>
                  <a:pt x="18051" y="420292"/>
                </a:lnTo>
                <a:lnTo>
                  <a:pt x="8135" y="466342"/>
                </a:lnTo>
                <a:lnTo>
                  <a:pt x="2061" y="513706"/>
                </a:lnTo>
                <a:lnTo>
                  <a:pt x="0" y="562216"/>
                </a:lnTo>
                <a:lnTo>
                  <a:pt x="2061" y="610728"/>
                </a:lnTo>
                <a:lnTo>
                  <a:pt x="8135" y="658094"/>
                </a:lnTo>
                <a:lnTo>
                  <a:pt x="18051" y="704145"/>
                </a:lnTo>
                <a:lnTo>
                  <a:pt x="31641" y="748712"/>
                </a:lnTo>
                <a:lnTo>
                  <a:pt x="48737" y="791627"/>
                </a:lnTo>
                <a:lnTo>
                  <a:pt x="69170" y="832721"/>
                </a:lnTo>
                <a:lnTo>
                  <a:pt x="92771" y="871826"/>
                </a:lnTo>
                <a:lnTo>
                  <a:pt x="119372" y="908771"/>
                </a:lnTo>
                <a:lnTo>
                  <a:pt x="148805" y="943390"/>
                </a:lnTo>
                <a:lnTo>
                  <a:pt x="180899" y="975512"/>
                </a:lnTo>
                <a:lnTo>
                  <a:pt x="215488" y="1004969"/>
                </a:lnTo>
                <a:lnTo>
                  <a:pt x="252402" y="1031593"/>
                </a:lnTo>
                <a:lnTo>
                  <a:pt x="291473" y="1055215"/>
                </a:lnTo>
                <a:lnTo>
                  <a:pt x="332531" y="1075665"/>
                </a:lnTo>
                <a:lnTo>
                  <a:pt x="375410" y="1092776"/>
                </a:lnTo>
                <a:lnTo>
                  <a:pt x="419939" y="1106378"/>
                </a:lnTo>
                <a:lnTo>
                  <a:pt x="465950" y="1116303"/>
                </a:lnTo>
                <a:lnTo>
                  <a:pt x="513276" y="1122381"/>
                </a:lnTo>
                <a:lnTo>
                  <a:pt x="561746" y="1124445"/>
                </a:lnTo>
                <a:close/>
              </a:path>
            </a:pathLst>
          </a:custGeom>
          <a:ln w="64503">
            <a:solidFill>
              <a:srgbClr val="6C559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25">
            <a:extLst>
              <a:ext uri="{FF2B5EF4-FFF2-40B4-BE49-F238E27FC236}">
                <a16:creationId xmlns:a16="http://schemas.microsoft.com/office/drawing/2014/main" id="{F8C8ABEA-E90C-6D45-8899-CF8BB67A7A94}"/>
              </a:ext>
            </a:extLst>
          </p:cNvPr>
          <p:cNvSpPr/>
          <p:nvPr/>
        </p:nvSpPr>
        <p:spPr>
          <a:xfrm>
            <a:off x="3056838" y="3449662"/>
            <a:ext cx="1123950" cy="1124585"/>
          </a:xfrm>
          <a:custGeom>
            <a:avLst/>
            <a:gdLst/>
            <a:ahLst/>
            <a:cxnLst/>
            <a:rect l="l" t="t" r="r" b="b"/>
            <a:pathLst>
              <a:path w="1123950" h="1124585">
                <a:moveTo>
                  <a:pt x="561746" y="0"/>
                </a:moveTo>
                <a:lnTo>
                  <a:pt x="513276" y="2063"/>
                </a:lnTo>
                <a:lnTo>
                  <a:pt x="465950" y="8142"/>
                </a:lnTo>
                <a:lnTo>
                  <a:pt x="419939" y="18066"/>
                </a:lnTo>
                <a:lnTo>
                  <a:pt x="375410" y="31668"/>
                </a:lnTo>
                <a:lnTo>
                  <a:pt x="332531" y="48779"/>
                </a:lnTo>
                <a:lnTo>
                  <a:pt x="291473" y="69229"/>
                </a:lnTo>
                <a:lnTo>
                  <a:pt x="252402" y="92850"/>
                </a:lnTo>
                <a:lnTo>
                  <a:pt x="215488" y="119474"/>
                </a:lnTo>
                <a:lnTo>
                  <a:pt x="180899" y="148931"/>
                </a:lnTo>
                <a:lnTo>
                  <a:pt x="148805" y="181053"/>
                </a:lnTo>
                <a:lnTo>
                  <a:pt x="119372" y="215670"/>
                </a:lnTo>
                <a:lnTo>
                  <a:pt x="92771" y="252615"/>
                </a:lnTo>
                <a:lnTo>
                  <a:pt x="69170" y="291719"/>
                </a:lnTo>
                <a:lnTo>
                  <a:pt x="48737" y="332812"/>
                </a:lnTo>
                <a:lnTo>
                  <a:pt x="31641" y="375726"/>
                </a:lnTo>
                <a:lnTo>
                  <a:pt x="18051" y="420292"/>
                </a:lnTo>
                <a:lnTo>
                  <a:pt x="8135" y="466342"/>
                </a:lnTo>
                <a:lnTo>
                  <a:pt x="2061" y="513706"/>
                </a:lnTo>
                <a:lnTo>
                  <a:pt x="0" y="562216"/>
                </a:lnTo>
                <a:lnTo>
                  <a:pt x="2061" y="610728"/>
                </a:lnTo>
                <a:lnTo>
                  <a:pt x="8135" y="658094"/>
                </a:lnTo>
                <a:lnTo>
                  <a:pt x="18051" y="704145"/>
                </a:lnTo>
                <a:lnTo>
                  <a:pt x="31641" y="748712"/>
                </a:lnTo>
                <a:lnTo>
                  <a:pt x="48737" y="791627"/>
                </a:lnTo>
                <a:lnTo>
                  <a:pt x="69170" y="832721"/>
                </a:lnTo>
                <a:lnTo>
                  <a:pt x="92771" y="871826"/>
                </a:lnTo>
                <a:lnTo>
                  <a:pt x="119372" y="908771"/>
                </a:lnTo>
                <a:lnTo>
                  <a:pt x="148805" y="943390"/>
                </a:lnTo>
                <a:lnTo>
                  <a:pt x="180899" y="975512"/>
                </a:lnTo>
                <a:lnTo>
                  <a:pt x="215488" y="1004969"/>
                </a:lnTo>
                <a:lnTo>
                  <a:pt x="252402" y="1031593"/>
                </a:lnTo>
                <a:lnTo>
                  <a:pt x="291473" y="1055215"/>
                </a:lnTo>
                <a:lnTo>
                  <a:pt x="332531" y="1075665"/>
                </a:lnTo>
                <a:lnTo>
                  <a:pt x="375410" y="1092776"/>
                </a:lnTo>
                <a:lnTo>
                  <a:pt x="419939" y="1106378"/>
                </a:lnTo>
                <a:lnTo>
                  <a:pt x="465950" y="1116303"/>
                </a:lnTo>
                <a:lnTo>
                  <a:pt x="513276" y="1122381"/>
                </a:lnTo>
                <a:lnTo>
                  <a:pt x="561746" y="1124445"/>
                </a:lnTo>
                <a:lnTo>
                  <a:pt x="610216" y="1122381"/>
                </a:lnTo>
                <a:lnTo>
                  <a:pt x="657541" y="1116303"/>
                </a:lnTo>
                <a:lnTo>
                  <a:pt x="703553" y="1106378"/>
                </a:lnTo>
                <a:lnTo>
                  <a:pt x="748082" y="1092776"/>
                </a:lnTo>
                <a:lnTo>
                  <a:pt x="790960" y="1075665"/>
                </a:lnTo>
                <a:lnTo>
                  <a:pt x="832019" y="1055215"/>
                </a:lnTo>
                <a:lnTo>
                  <a:pt x="871090" y="1031593"/>
                </a:lnTo>
                <a:lnTo>
                  <a:pt x="908004" y="1004969"/>
                </a:lnTo>
                <a:lnTo>
                  <a:pt x="942593" y="975512"/>
                </a:lnTo>
                <a:lnTo>
                  <a:pt x="974687" y="943390"/>
                </a:lnTo>
                <a:lnTo>
                  <a:pt x="1004119" y="908771"/>
                </a:lnTo>
                <a:lnTo>
                  <a:pt x="1030721" y="871826"/>
                </a:lnTo>
                <a:lnTo>
                  <a:pt x="1054322" y="832721"/>
                </a:lnTo>
                <a:lnTo>
                  <a:pt x="1074755" y="791627"/>
                </a:lnTo>
                <a:lnTo>
                  <a:pt x="1091851" y="748712"/>
                </a:lnTo>
                <a:lnTo>
                  <a:pt x="1105441" y="704145"/>
                </a:lnTo>
                <a:lnTo>
                  <a:pt x="1115357" y="658094"/>
                </a:lnTo>
                <a:lnTo>
                  <a:pt x="1121430" y="610728"/>
                </a:lnTo>
                <a:lnTo>
                  <a:pt x="1123492" y="562216"/>
                </a:lnTo>
                <a:lnTo>
                  <a:pt x="1121430" y="513706"/>
                </a:lnTo>
                <a:lnTo>
                  <a:pt x="1115357" y="466342"/>
                </a:lnTo>
                <a:lnTo>
                  <a:pt x="1105441" y="420292"/>
                </a:lnTo>
                <a:lnTo>
                  <a:pt x="1091851" y="375726"/>
                </a:lnTo>
                <a:lnTo>
                  <a:pt x="1074755" y="332812"/>
                </a:lnTo>
                <a:lnTo>
                  <a:pt x="1054322" y="291719"/>
                </a:lnTo>
                <a:lnTo>
                  <a:pt x="1030721" y="252615"/>
                </a:lnTo>
                <a:lnTo>
                  <a:pt x="1004119" y="215670"/>
                </a:lnTo>
                <a:lnTo>
                  <a:pt x="974687" y="181053"/>
                </a:lnTo>
                <a:lnTo>
                  <a:pt x="942593" y="148931"/>
                </a:lnTo>
                <a:lnTo>
                  <a:pt x="908004" y="119474"/>
                </a:lnTo>
                <a:lnTo>
                  <a:pt x="871090" y="92850"/>
                </a:lnTo>
                <a:lnTo>
                  <a:pt x="832019" y="69229"/>
                </a:lnTo>
                <a:lnTo>
                  <a:pt x="790960" y="48779"/>
                </a:lnTo>
                <a:lnTo>
                  <a:pt x="748082" y="31668"/>
                </a:lnTo>
                <a:lnTo>
                  <a:pt x="703553" y="18066"/>
                </a:lnTo>
                <a:lnTo>
                  <a:pt x="657541" y="8142"/>
                </a:lnTo>
                <a:lnTo>
                  <a:pt x="610216" y="2063"/>
                </a:lnTo>
                <a:lnTo>
                  <a:pt x="56174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26">
            <a:extLst>
              <a:ext uri="{FF2B5EF4-FFF2-40B4-BE49-F238E27FC236}">
                <a16:creationId xmlns:a16="http://schemas.microsoft.com/office/drawing/2014/main" id="{26B6A412-5846-5844-937C-9B371A58C10B}"/>
              </a:ext>
            </a:extLst>
          </p:cNvPr>
          <p:cNvSpPr/>
          <p:nvPr/>
        </p:nvSpPr>
        <p:spPr>
          <a:xfrm>
            <a:off x="3056838" y="3449662"/>
            <a:ext cx="1123950" cy="1124585"/>
          </a:xfrm>
          <a:custGeom>
            <a:avLst/>
            <a:gdLst/>
            <a:ahLst/>
            <a:cxnLst/>
            <a:rect l="l" t="t" r="r" b="b"/>
            <a:pathLst>
              <a:path w="1123950" h="1124585">
                <a:moveTo>
                  <a:pt x="561746" y="1124445"/>
                </a:moveTo>
                <a:lnTo>
                  <a:pt x="610216" y="1122381"/>
                </a:lnTo>
                <a:lnTo>
                  <a:pt x="657541" y="1116303"/>
                </a:lnTo>
                <a:lnTo>
                  <a:pt x="703553" y="1106378"/>
                </a:lnTo>
                <a:lnTo>
                  <a:pt x="748082" y="1092776"/>
                </a:lnTo>
                <a:lnTo>
                  <a:pt x="790960" y="1075665"/>
                </a:lnTo>
                <a:lnTo>
                  <a:pt x="832019" y="1055215"/>
                </a:lnTo>
                <a:lnTo>
                  <a:pt x="871090" y="1031593"/>
                </a:lnTo>
                <a:lnTo>
                  <a:pt x="908004" y="1004969"/>
                </a:lnTo>
                <a:lnTo>
                  <a:pt x="942593" y="975512"/>
                </a:lnTo>
                <a:lnTo>
                  <a:pt x="974687" y="943390"/>
                </a:lnTo>
                <a:lnTo>
                  <a:pt x="1004119" y="908771"/>
                </a:lnTo>
                <a:lnTo>
                  <a:pt x="1030721" y="871826"/>
                </a:lnTo>
                <a:lnTo>
                  <a:pt x="1054322" y="832721"/>
                </a:lnTo>
                <a:lnTo>
                  <a:pt x="1074755" y="791627"/>
                </a:lnTo>
                <a:lnTo>
                  <a:pt x="1091851" y="748712"/>
                </a:lnTo>
                <a:lnTo>
                  <a:pt x="1105441" y="704145"/>
                </a:lnTo>
                <a:lnTo>
                  <a:pt x="1115357" y="658094"/>
                </a:lnTo>
                <a:lnTo>
                  <a:pt x="1121430" y="610728"/>
                </a:lnTo>
                <a:lnTo>
                  <a:pt x="1123492" y="562216"/>
                </a:lnTo>
                <a:lnTo>
                  <a:pt x="1121430" y="513706"/>
                </a:lnTo>
                <a:lnTo>
                  <a:pt x="1115357" y="466342"/>
                </a:lnTo>
                <a:lnTo>
                  <a:pt x="1105441" y="420292"/>
                </a:lnTo>
                <a:lnTo>
                  <a:pt x="1091851" y="375726"/>
                </a:lnTo>
                <a:lnTo>
                  <a:pt x="1074755" y="332812"/>
                </a:lnTo>
                <a:lnTo>
                  <a:pt x="1054322" y="291719"/>
                </a:lnTo>
                <a:lnTo>
                  <a:pt x="1030721" y="252615"/>
                </a:lnTo>
                <a:lnTo>
                  <a:pt x="1004119" y="215670"/>
                </a:lnTo>
                <a:lnTo>
                  <a:pt x="974687" y="181053"/>
                </a:lnTo>
                <a:lnTo>
                  <a:pt x="942593" y="148931"/>
                </a:lnTo>
                <a:lnTo>
                  <a:pt x="908004" y="119474"/>
                </a:lnTo>
                <a:lnTo>
                  <a:pt x="871090" y="92850"/>
                </a:lnTo>
                <a:lnTo>
                  <a:pt x="832019" y="69229"/>
                </a:lnTo>
                <a:lnTo>
                  <a:pt x="790960" y="48779"/>
                </a:lnTo>
                <a:lnTo>
                  <a:pt x="748082" y="31668"/>
                </a:lnTo>
                <a:lnTo>
                  <a:pt x="703553" y="18066"/>
                </a:lnTo>
                <a:lnTo>
                  <a:pt x="657541" y="8142"/>
                </a:lnTo>
                <a:lnTo>
                  <a:pt x="610216" y="2063"/>
                </a:lnTo>
                <a:lnTo>
                  <a:pt x="561746" y="0"/>
                </a:lnTo>
                <a:lnTo>
                  <a:pt x="513276" y="2063"/>
                </a:lnTo>
                <a:lnTo>
                  <a:pt x="465950" y="8142"/>
                </a:lnTo>
                <a:lnTo>
                  <a:pt x="419939" y="18066"/>
                </a:lnTo>
                <a:lnTo>
                  <a:pt x="375410" y="31668"/>
                </a:lnTo>
                <a:lnTo>
                  <a:pt x="332531" y="48779"/>
                </a:lnTo>
                <a:lnTo>
                  <a:pt x="291473" y="69229"/>
                </a:lnTo>
                <a:lnTo>
                  <a:pt x="252402" y="92850"/>
                </a:lnTo>
                <a:lnTo>
                  <a:pt x="215488" y="119474"/>
                </a:lnTo>
                <a:lnTo>
                  <a:pt x="180899" y="148931"/>
                </a:lnTo>
                <a:lnTo>
                  <a:pt x="148805" y="181053"/>
                </a:lnTo>
                <a:lnTo>
                  <a:pt x="119372" y="215670"/>
                </a:lnTo>
                <a:lnTo>
                  <a:pt x="92771" y="252615"/>
                </a:lnTo>
                <a:lnTo>
                  <a:pt x="69170" y="291719"/>
                </a:lnTo>
                <a:lnTo>
                  <a:pt x="48737" y="332812"/>
                </a:lnTo>
                <a:lnTo>
                  <a:pt x="31641" y="375726"/>
                </a:lnTo>
                <a:lnTo>
                  <a:pt x="18051" y="420292"/>
                </a:lnTo>
                <a:lnTo>
                  <a:pt x="8135" y="466342"/>
                </a:lnTo>
                <a:lnTo>
                  <a:pt x="2061" y="513706"/>
                </a:lnTo>
                <a:lnTo>
                  <a:pt x="0" y="562216"/>
                </a:lnTo>
                <a:lnTo>
                  <a:pt x="2061" y="610728"/>
                </a:lnTo>
                <a:lnTo>
                  <a:pt x="8135" y="658094"/>
                </a:lnTo>
                <a:lnTo>
                  <a:pt x="18051" y="704145"/>
                </a:lnTo>
                <a:lnTo>
                  <a:pt x="31641" y="748712"/>
                </a:lnTo>
                <a:lnTo>
                  <a:pt x="48737" y="791627"/>
                </a:lnTo>
                <a:lnTo>
                  <a:pt x="69170" y="832721"/>
                </a:lnTo>
                <a:lnTo>
                  <a:pt x="92771" y="871826"/>
                </a:lnTo>
                <a:lnTo>
                  <a:pt x="119372" y="908771"/>
                </a:lnTo>
                <a:lnTo>
                  <a:pt x="148805" y="943390"/>
                </a:lnTo>
                <a:lnTo>
                  <a:pt x="180899" y="975512"/>
                </a:lnTo>
                <a:lnTo>
                  <a:pt x="215488" y="1004969"/>
                </a:lnTo>
                <a:lnTo>
                  <a:pt x="252402" y="1031593"/>
                </a:lnTo>
                <a:lnTo>
                  <a:pt x="291473" y="1055215"/>
                </a:lnTo>
                <a:lnTo>
                  <a:pt x="332531" y="1075665"/>
                </a:lnTo>
                <a:lnTo>
                  <a:pt x="375410" y="1092776"/>
                </a:lnTo>
                <a:lnTo>
                  <a:pt x="419939" y="1106378"/>
                </a:lnTo>
                <a:lnTo>
                  <a:pt x="465950" y="1116303"/>
                </a:lnTo>
                <a:lnTo>
                  <a:pt x="513276" y="1122381"/>
                </a:lnTo>
                <a:lnTo>
                  <a:pt x="561746" y="1124445"/>
                </a:lnTo>
                <a:close/>
              </a:path>
            </a:pathLst>
          </a:custGeom>
          <a:ln w="64503">
            <a:solidFill>
              <a:srgbClr val="6C559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27">
            <a:extLst>
              <a:ext uri="{FF2B5EF4-FFF2-40B4-BE49-F238E27FC236}">
                <a16:creationId xmlns:a16="http://schemas.microsoft.com/office/drawing/2014/main" id="{09460F6A-4059-3846-9F1D-115691C57E16}"/>
              </a:ext>
            </a:extLst>
          </p:cNvPr>
          <p:cNvSpPr/>
          <p:nvPr/>
        </p:nvSpPr>
        <p:spPr>
          <a:xfrm>
            <a:off x="1749577" y="1623021"/>
            <a:ext cx="2635250" cy="4187825"/>
          </a:xfrm>
          <a:custGeom>
            <a:avLst/>
            <a:gdLst/>
            <a:ahLst/>
            <a:cxnLst/>
            <a:rect l="l" t="t" r="r" b="b"/>
            <a:pathLst>
              <a:path w="2635250" h="4187825">
                <a:moveTo>
                  <a:pt x="942086" y="3715918"/>
                </a:moveTo>
                <a:lnTo>
                  <a:pt x="939647" y="3667722"/>
                </a:lnTo>
                <a:lnTo>
                  <a:pt x="932510" y="3620909"/>
                </a:lnTo>
                <a:lnTo>
                  <a:pt x="920902" y="3575723"/>
                </a:lnTo>
                <a:lnTo>
                  <a:pt x="905065" y="3532416"/>
                </a:lnTo>
                <a:lnTo>
                  <a:pt x="885228" y="3491204"/>
                </a:lnTo>
                <a:lnTo>
                  <a:pt x="861631" y="3452330"/>
                </a:lnTo>
                <a:lnTo>
                  <a:pt x="834517" y="3416046"/>
                </a:lnTo>
                <a:lnTo>
                  <a:pt x="804113" y="3382568"/>
                </a:lnTo>
                <a:lnTo>
                  <a:pt x="770661" y="3352139"/>
                </a:lnTo>
                <a:lnTo>
                  <a:pt x="734402" y="3324999"/>
                </a:lnTo>
                <a:lnTo>
                  <a:pt x="695566" y="3301377"/>
                </a:lnTo>
                <a:lnTo>
                  <a:pt x="654392" y="3281527"/>
                </a:lnTo>
                <a:lnTo>
                  <a:pt x="611111" y="3265678"/>
                </a:lnTo>
                <a:lnTo>
                  <a:pt x="565975" y="3254057"/>
                </a:lnTo>
                <a:lnTo>
                  <a:pt x="519201" y="3246920"/>
                </a:lnTo>
                <a:lnTo>
                  <a:pt x="471043" y="3244481"/>
                </a:lnTo>
                <a:lnTo>
                  <a:pt x="422884" y="3246920"/>
                </a:lnTo>
                <a:lnTo>
                  <a:pt x="376110" y="3254057"/>
                </a:lnTo>
                <a:lnTo>
                  <a:pt x="330974" y="3265678"/>
                </a:lnTo>
                <a:lnTo>
                  <a:pt x="287693" y="3281527"/>
                </a:lnTo>
                <a:lnTo>
                  <a:pt x="246519" y="3301377"/>
                </a:lnTo>
                <a:lnTo>
                  <a:pt x="207683" y="3324999"/>
                </a:lnTo>
                <a:lnTo>
                  <a:pt x="171411" y="3352139"/>
                </a:lnTo>
                <a:lnTo>
                  <a:pt x="137960" y="3382568"/>
                </a:lnTo>
                <a:lnTo>
                  <a:pt x="107569" y="3416046"/>
                </a:lnTo>
                <a:lnTo>
                  <a:pt x="80441" y="3452330"/>
                </a:lnTo>
                <a:lnTo>
                  <a:pt x="56857" y="3491204"/>
                </a:lnTo>
                <a:lnTo>
                  <a:pt x="37020" y="3532416"/>
                </a:lnTo>
                <a:lnTo>
                  <a:pt x="21170" y="3575723"/>
                </a:lnTo>
                <a:lnTo>
                  <a:pt x="9563" y="3620909"/>
                </a:lnTo>
                <a:lnTo>
                  <a:pt x="2425" y="3667722"/>
                </a:lnTo>
                <a:lnTo>
                  <a:pt x="0" y="3715918"/>
                </a:lnTo>
                <a:lnTo>
                  <a:pt x="2425" y="3764127"/>
                </a:lnTo>
                <a:lnTo>
                  <a:pt x="9563" y="3810939"/>
                </a:lnTo>
                <a:lnTo>
                  <a:pt x="21170" y="3856113"/>
                </a:lnTo>
                <a:lnTo>
                  <a:pt x="37020" y="3899433"/>
                </a:lnTo>
                <a:lnTo>
                  <a:pt x="56857" y="3940645"/>
                </a:lnTo>
                <a:lnTo>
                  <a:pt x="80441" y="3979507"/>
                </a:lnTo>
                <a:lnTo>
                  <a:pt x="107569" y="4015803"/>
                </a:lnTo>
                <a:lnTo>
                  <a:pt x="137960" y="4049280"/>
                </a:lnTo>
                <a:lnTo>
                  <a:pt x="171411" y="4079710"/>
                </a:lnTo>
                <a:lnTo>
                  <a:pt x="207683" y="4106849"/>
                </a:lnTo>
                <a:lnTo>
                  <a:pt x="246519" y="4130459"/>
                </a:lnTo>
                <a:lnTo>
                  <a:pt x="287693" y="4150309"/>
                </a:lnTo>
                <a:lnTo>
                  <a:pt x="330974" y="4166158"/>
                </a:lnTo>
                <a:lnTo>
                  <a:pt x="376110" y="4177779"/>
                </a:lnTo>
                <a:lnTo>
                  <a:pt x="422884" y="4184929"/>
                </a:lnTo>
                <a:lnTo>
                  <a:pt x="471043" y="4187355"/>
                </a:lnTo>
                <a:lnTo>
                  <a:pt x="519201" y="4184929"/>
                </a:lnTo>
                <a:lnTo>
                  <a:pt x="565975" y="4177779"/>
                </a:lnTo>
                <a:lnTo>
                  <a:pt x="611111" y="4166158"/>
                </a:lnTo>
                <a:lnTo>
                  <a:pt x="654392" y="4150309"/>
                </a:lnTo>
                <a:lnTo>
                  <a:pt x="695566" y="4130459"/>
                </a:lnTo>
                <a:lnTo>
                  <a:pt x="734402" y="4106849"/>
                </a:lnTo>
                <a:lnTo>
                  <a:pt x="770661" y="4079710"/>
                </a:lnTo>
                <a:lnTo>
                  <a:pt x="804113" y="4049280"/>
                </a:lnTo>
                <a:lnTo>
                  <a:pt x="834517" y="4015803"/>
                </a:lnTo>
                <a:lnTo>
                  <a:pt x="861631" y="3979507"/>
                </a:lnTo>
                <a:lnTo>
                  <a:pt x="885228" y="3940645"/>
                </a:lnTo>
                <a:lnTo>
                  <a:pt x="905065" y="3899433"/>
                </a:lnTo>
                <a:lnTo>
                  <a:pt x="920902" y="3856113"/>
                </a:lnTo>
                <a:lnTo>
                  <a:pt x="932510" y="3810939"/>
                </a:lnTo>
                <a:lnTo>
                  <a:pt x="939647" y="3764127"/>
                </a:lnTo>
                <a:lnTo>
                  <a:pt x="942086" y="3715918"/>
                </a:lnTo>
                <a:close/>
              </a:path>
              <a:path w="2635250" h="4187825">
                <a:moveTo>
                  <a:pt x="942086" y="2388870"/>
                </a:moveTo>
                <a:lnTo>
                  <a:pt x="939647" y="2340673"/>
                </a:lnTo>
                <a:lnTo>
                  <a:pt x="932510" y="2293861"/>
                </a:lnTo>
                <a:lnTo>
                  <a:pt x="920902" y="2248674"/>
                </a:lnTo>
                <a:lnTo>
                  <a:pt x="905065" y="2205367"/>
                </a:lnTo>
                <a:lnTo>
                  <a:pt x="885228" y="2164156"/>
                </a:lnTo>
                <a:lnTo>
                  <a:pt x="861631" y="2125281"/>
                </a:lnTo>
                <a:lnTo>
                  <a:pt x="834517" y="2088984"/>
                </a:lnTo>
                <a:lnTo>
                  <a:pt x="804113" y="2055507"/>
                </a:lnTo>
                <a:lnTo>
                  <a:pt x="770661" y="2025091"/>
                </a:lnTo>
                <a:lnTo>
                  <a:pt x="734402" y="1997951"/>
                </a:lnTo>
                <a:lnTo>
                  <a:pt x="695566" y="1974329"/>
                </a:lnTo>
                <a:lnTo>
                  <a:pt x="654392" y="1954479"/>
                </a:lnTo>
                <a:lnTo>
                  <a:pt x="611111" y="1938629"/>
                </a:lnTo>
                <a:lnTo>
                  <a:pt x="565975" y="1927009"/>
                </a:lnTo>
                <a:lnTo>
                  <a:pt x="519201" y="1919871"/>
                </a:lnTo>
                <a:lnTo>
                  <a:pt x="471043" y="1917433"/>
                </a:lnTo>
                <a:lnTo>
                  <a:pt x="422884" y="1919871"/>
                </a:lnTo>
                <a:lnTo>
                  <a:pt x="376110" y="1927009"/>
                </a:lnTo>
                <a:lnTo>
                  <a:pt x="330974" y="1938629"/>
                </a:lnTo>
                <a:lnTo>
                  <a:pt x="287693" y="1954479"/>
                </a:lnTo>
                <a:lnTo>
                  <a:pt x="246519" y="1974329"/>
                </a:lnTo>
                <a:lnTo>
                  <a:pt x="207683" y="1997951"/>
                </a:lnTo>
                <a:lnTo>
                  <a:pt x="171411" y="2025091"/>
                </a:lnTo>
                <a:lnTo>
                  <a:pt x="137960" y="2055507"/>
                </a:lnTo>
                <a:lnTo>
                  <a:pt x="107569" y="2088984"/>
                </a:lnTo>
                <a:lnTo>
                  <a:pt x="80441" y="2125281"/>
                </a:lnTo>
                <a:lnTo>
                  <a:pt x="56857" y="2164156"/>
                </a:lnTo>
                <a:lnTo>
                  <a:pt x="37020" y="2205367"/>
                </a:lnTo>
                <a:lnTo>
                  <a:pt x="21170" y="2248674"/>
                </a:lnTo>
                <a:lnTo>
                  <a:pt x="9563" y="2293861"/>
                </a:lnTo>
                <a:lnTo>
                  <a:pt x="2425" y="2340673"/>
                </a:lnTo>
                <a:lnTo>
                  <a:pt x="0" y="2388870"/>
                </a:lnTo>
                <a:lnTo>
                  <a:pt x="2425" y="2437079"/>
                </a:lnTo>
                <a:lnTo>
                  <a:pt x="9563" y="2483878"/>
                </a:lnTo>
                <a:lnTo>
                  <a:pt x="21170" y="2529065"/>
                </a:lnTo>
                <a:lnTo>
                  <a:pt x="37020" y="2572385"/>
                </a:lnTo>
                <a:lnTo>
                  <a:pt x="56857" y="2613583"/>
                </a:lnTo>
                <a:lnTo>
                  <a:pt x="80441" y="2652458"/>
                </a:lnTo>
                <a:lnTo>
                  <a:pt x="107569" y="2688755"/>
                </a:lnTo>
                <a:lnTo>
                  <a:pt x="137960" y="2722232"/>
                </a:lnTo>
                <a:lnTo>
                  <a:pt x="171411" y="2752661"/>
                </a:lnTo>
                <a:lnTo>
                  <a:pt x="207683" y="2779801"/>
                </a:lnTo>
                <a:lnTo>
                  <a:pt x="246519" y="2803410"/>
                </a:lnTo>
                <a:lnTo>
                  <a:pt x="287693" y="2823260"/>
                </a:lnTo>
                <a:lnTo>
                  <a:pt x="330974" y="2839110"/>
                </a:lnTo>
                <a:lnTo>
                  <a:pt x="376110" y="2850731"/>
                </a:lnTo>
                <a:lnTo>
                  <a:pt x="422884" y="2857868"/>
                </a:lnTo>
                <a:lnTo>
                  <a:pt x="471043" y="2860306"/>
                </a:lnTo>
                <a:lnTo>
                  <a:pt x="519201" y="2857868"/>
                </a:lnTo>
                <a:lnTo>
                  <a:pt x="565975" y="2850731"/>
                </a:lnTo>
                <a:lnTo>
                  <a:pt x="611111" y="2839110"/>
                </a:lnTo>
                <a:lnTo>
                  <a:pt x="654392" y="2823260"/>
                </a:lnTo>
                <a:lnTo>
                  <a:pt x="695566" y="2803410"/>
                </a:lnTo>
                <a:lnTo>
                  <a:pt x="734402" y="2779801"/>
                </a:lnTo>
                <a:lnTo>
                  <a:pt x="770661" y="2752661"/>
                </a:lnTo>
                <a:lnTo>
                  <a:pt x="804113" y="2722232"/>
                </a:lnTo>
                <a:lnTo>
                  <a:pt x="834517" y="2688755"/>
                </a:lnTo>
                <a:lnTo>
                  <a:pt x="861631" y="2652458"/>
                </a:lnTo>
                <a:lnTo>
                  <a:pt x="885228" y="2613583"/>
                </a:lnTo>
                <a:lnTo>
                  <a:pt x="905065" y="2572385"/>
                </a:lnTo>
                <a:lnTo>
                  <a:pt x="920902" y="2529065"/>
                </a:lnTo>
                <a:lnTo>
                  <a:pt x="932510" y="2483878"/>
                </a:lnTo>
                <a:lnTo>
                  <a:pt x="939647" y="2437079"/>
                </a:lnTo>
                <a:lnTo>
                  <a:pt x="942086" y="2388870"/>
                </a:lnTo>
                <a:close/>
              </a:path>
              <a:path w="2635250" h="4187825">
                <a:moveTo>
                  <a:pt x="2340038" y="2388870"/>
                </a:moveTo>
                <a:lnTo>
                  <a:pt x="2337612" y="2340673"/>
                </a:lnTo>
                <a:lnTo>
                  <a:pt x="2330475" y="2293861"/>
                </a:lnTo>
                <a:lnTo>
                  <a:pt x="2318867" y="2248674"/>
                </a:lnTo>
                <a:lnTo>
                  <a:pt x="2303030" y="2205367"/>
                </a:lnTo>
                <a:lnTo>
                  <a:pt x="2283193" y="2164156"/>
                </a:lnTo>
                <a:lnTo>
                  <a:pt x="2259596" y="2125281"/>
                </a:lnTo>
                <a:lnTo>
                  <a:pt x="2232482" y="2088984"/>
                </a:lnTo>
                <a:lnTo>
                  <a:pt x="2202078" y="2055507"/>
                </a:lnTo>
                <a:lnTo>
                  <a:pt x="2168626" y="2025091"/>
                </a:lnTo>
                <a:lnTo>
                  <a:pt x="2132368" y="1997951"/>
                </a:lnTo>
                <a:lnTo>
                  <a:pt x="2093531" y="1974329"/>
                </a:lnTo>
                <a:lnTo>
                  <a:pt x="2052345" y="1954479"/>
                </a:lnTo>
                <a:lnTo>
                  <a:pt x="2009076" y="1938629"/>
                </a:lnTo>
                <a:lnTo>
                  <a:pt x="1963928" y="1927009"/>
                </a:lnTo>
                <a:lnTo>
                  <a:pt x="1917166" y="1919871"/>
                </a:lnTo>
                <a:lnTo>
                  <a:pt x="1868995" y="1917433"/>
                </a:lnTo>
                <a:lnTo>
                  <a:pt x="1820837" y="1919871"/>
                </a:lnTo>
                <a:lnTo>
                  <a:pt x="1774075" y="1927009"/>
                </a:lnTo>
                <a:lnTo>
                  <a:pt x="1728927" y="1938629"/>
                </a:lnTo>
                <a:lnTo>
                  <a:pt x="1685645" y="1954479"/>
                </a:lnTo>
                <a:lnTo>
                  <a:pt x="1644472" y="1974329"/>
                </a:lnTo>
                <a:lnTo>
                  <a:pt x="1605635" y="1997951"/>
                </a:lnTo>
                <a:lnTo>
                  <a:pt x="1569377" y="2025091"/>
                </a:lnTo>
                <a:lnTo>
                  <a:pt x="1535925" y="2055507"/>
                </a:lnTo>
                <a:lnTo>
                  <a:pt x="1505521" y="2088984"/>
                </a:lnTo>
                <a:lnTo>
                  <a:pt x="1478407" y="2125281"/>
                </a:lnTo>
                <a:lnTo>
                  <a:pt x="1454810" y="2164156"/>
                </a:lnTo>
                <a:lnTo>
                  <a:pt x="1434973" y="2205367"/>
                </a:lnTo>
                <a:lnTo>
                  <a:pt x="1419136" y="2248674"/>
                </a:lnTo>
                <a:lnTo>
                  <a:pt x="1407528" y="2293861"/>
                </a:lnTo>
                <a:lnTo>
                  <a:pt x="1400390" y="2340673"/>
                </a:lnTo>
                <a:lnTo>
                  <a:pt x="1397952" y="2388870"/>
                </a:lnTo>
                <a:lnTo>
                  <a:pt x="1400390" y="2437079"/>
                </a:lnTo>
                <a:lnTo>
                  <a:pt x="1407528" y="2483878"/>
                </a:lnTo>
                <a:lnTo>
                  <a:pt x="1419136" y="2529065"/>
                </a:lnTo>
                <a:lnTo>
                  <a:pt x="1434973" y="2572385"/>
                </a:lnTo>
                <a:lnTo>
                  <a:pt x="1454810" y="2613583"/>
                </a:lnTo>
                <a:lnTo>
                  <a:pt x="1478407" y="2652458"/>
                </a:lnTo>
                <a:lnTo>
                  <a:pt x="1505521" y="2688755"/>
                </a:lnTo>
                <a:lnTo>
                  <a:pt x="1535925" y="2722232"/>
                </a:lnTo>
                <a:lnTo>
                  <a:pt x="1569377" y="2752661"/>
                </a:lnTo>
                <a:lnTo>
                  <a:pt x="1605635" y="2779801"/>
                </a:lnTo>
                <a:lnTo>
                  <a:pt x="1644472" y="2803410"/>
                </a:lnTo>
                <a:lnTo>
                  <a:pt x="1685645" y="2823260"/>
                </a:lnTo>
                <a:lnTo>
                  <a:pt x="1728927" y="2839110"/>
                </a:lnTo>
                <a:lnTo>
                  <a:pt x="1774075" y="2850731"/>
                </a:lnTo>
                <a:lnTo>
                  <a:pt x="1820837" y="2857868"/>
                </a:lnTo>
                <a:lnTo>
                  <a:pt x="1868995" y="2860306"/>
                </a:lnTo>
                <a:lnTo>
                  <a:pt x="1917166" y="2857868"/>
                </a:lnTo>
                <a:lnTo>
                  <a:pt x="1963928" y="2850731"/>
                </a:lnTo>
                <a:lnTo>
                  <a:pt x="2009076" y="2839110"/>
                </a:lnTo>
                <a:lnTo>
                  <a:pt x="2052345" y="2823260"/>
                </a:lnTo>
                <a:lnTo>
                  <a:pt x="2093531" y="2803410"/>
                </a:lnTo>
                <a:lnTo>
                  <a:pt x="2132368" y="2779801"/>
                </a:lnTo>
                <a:lnTo>
                  <a:pt x="2168626" y="2752661"/>
                </a:lnTo>
                <a:lnTo>
                  <a:pt x="2202078" y="2722232"/>
                </a:lnTo>
                <a:lnTo>
                  <a:pt x="2232482" y="2688755"/>
                </a:lnTo>
                <a:lnTo>
                  <a:pt x="2259596" y="2652458"/>
                </a:lnTo>
                <a:lnTo>
                  <a:pt x="2283193" y="2613583"/>
                </a:lnTo>
                <a:lnTo>
                  <a:pt x="2303030" y="2572385"/>
                </a:lnTo>
                <a:lnTo>
                  <a:pt x="2318867" y="2529065"/>
                </a:lnTo>
                <a:lnTo>
                  <a:pt x="2330475" y="2483878"/>
                </a:lnTo>
                <a:lnTo>
                  <a:pt x="2337612" y="2437079"/>
                </a:lnTo>
                <a:lnTo>
                  <a:pt x="2340038" y="2388870"/>
                </a:lnTo>
                <a:close/>
              </a:path>
              <a:path w="2635250" h="4187825">
                <a:moveTo>
                  <a:pt x="2634665" y="760272"/>
                </a:moveTo>
                <a:lnTo>
                  <a:pt x="2633167" y="712190"/>
                </a:lnTo>
                <a:lnTo>
                  <a:pt x="2628747" y="664908"/>
                </a:lnTo>
                <a:lnTo>
                  <a:pt x="2621483" y="618515"/>
                </a:lnTo>
                <a:lnTo>
                  <a:pt x="2611463" y="573087"/>
                </a:lnTo>
                <a:lnTo>
                  <a:pt x="2598788" y="528713"/>
                </a:lnTo>
                <a:lnTo>
                  <a:pt x="2583535" y="485508"/>
                </a:lnTo>
                <a:lnTo>
                  <a:pt x="2565793" y="443522"/>
                </a:lnTo>
                <a:lnTo>
                  <a:pt x="2545664" y="402882"/>
                </a:lnTo>
                <a:lnTo>
                  <a:pt x="2523223" y="363651"/>
                </a:lnTo>
                <a:lnTo>
                  <a:pt x="2498572" y="325932"/>
                </a:lnTo>
                <a:lnTo>
                  <a:pt x="2471775" y="289801"/>
                </a:lnTo>
                <a:lnTo>
                  <a:pt x="2442959" y="255358"/>
                </a:lnTo>
                <a:lnTo>
                  <a:pt x="2412174" y="222694"/>
                </a:lnTo>
                <a:lnTo>
                  <a:pt x="2379535" y="191884"/>
                </a:lnTo>
                <a:lnTo>
                  <a:pt x="2345131" y="163029"/>
                </a:lnTo>
                <a:lnTo>
                  <a:pt x="2309037" y="136220"/>
                </a:lnTo>
                <a:lnTo>
                  <a:pt x="2271344" y="111544"/>
                </a:lnTo>
                <a:lnTo>
                  <a:pt x="2232152" y="89077"/>
                </a:lnTo>
                <a:lnTo>
                  <a:pt x="2191537" y="68935"/>
                </a:lnTo>
                <a:lnTo>
                  <a:pt x="2149589" y="51181"/>
                </a:lnTo>
                <a:lnTo>
                  <a:pt x="2106409" y="35915"/>
                </a:lnTo>
                <a:lnTo>
                  <a:pt x="2062086" y="23215"/>
                </a:lnTo>
                <a:lnTo>
                  <a:pt x="2016696" y="13195"/>
                </a:lnTo>
                <a:lnTo>
                  <a:pt x="1970328" y="5918"/>
                </a:lnTo>
                <a:lnTo>
                  <a:pt x="1923084" y="1498"/>
                </a:lnTo>
                <a:lnTo>
                  <a:pt x="1875040" y="0"/>
                </a:lnTo>
                <a:lnTo>
                  <a:pt x="1826996" y="1498"/>
                </a:lnTo>
                <a:lnTo>
                  <a:pt x="1779752" y="5918"/>
                </a:lnTo>
                <a:lnTo>
                  <a:pt x="1733397" y="13195"/>
                </a:lnTo>
                <a:lnTo>
                  <a:pt x="1688007" y="23215"/>
                </a:lnTo>
                <a:lnTo>
                  <a:pt x="1643672" y="35915"/>
                </a:lnTo>
                <a:lnTo>
                  <a:pt x="1600492" y="51181"/>
                </a:lnTo>
                <a:lnTo>
                  <a:pt x="1558556" y="68935"/>
                </a:lnTo>
                <a:lnTo>
                  <a:pt x="1517942" y="89077"/>
                </a:lnTo>
                <a:lnTo>
                  <a:pt x="1478737" y="111544"/>
                </a:lnTo>
                <a:lnTo>
                  <a:pt x="1441056" y="136220"/>
                </a:lnTo>
                <a:lnTo>
                  <a:pt x="1404950" y="163029"/>
                </a:lnTo>
                <a:lnTo>
                  <a:pt x="1370545" y="191884"/>
                </a:lnTo>
                <a:lnTo>
                  <a:pt x="1337906" y="222694"/>
                </a:lnTo>
                <a:lnTo>
                  <a:pt x="1307122" y="255358"/>
                </a:lnTo>
                <a:lnTo>
                  <a:pt x="1278305" y="289801"/>
                </a:lnTo>
                <a:lnTo>
                  <a:pt x="1251521" y="325932"/>
                </a:lnTo>
                <a:lnTo>
                  <a:pt x="1226858" y="363651"/>
                </a:lnTo>
                <a:lnTo>
                  <a:pt x="1204417" y="402882"/>
                </a:lnTo>
                <a:lnTo>
                  <a:pt x="1184287" y="443522"/>
                </a:lnTo>
                <a:lnTo>
                  <a:pt x="1166545" y="485508"/>
                </a:lnTo>
                <a:lnTo>
                  <a:pt x="1151293" y="528713"/>
                </a:lnTo>
                <a:lnTo>
                  <a:pt x="1138618" y="573087"/>
                </a:lnTo>
                <a:lnTo>
                  <a:pt x="1128598" y="618515"/>
                </a:lnTo>
                <a:lnTo>
                  <a:pt x="1121333" y="664908"/>
                </a:lnTo>
                <a:lnTo>
                  <a:pt x="1116914" y="712190"/>
                </a:lnTo>
                <a:lnTo>
                  <a:pt x="1115415" y="760272"/>
                </a:lnTo>
                <a:lnTo>
                  <a:pt x="1116914" y="808355"/>
                </a:lnTo>
                <a:lnTo>
                  <a:pt x="1121333" y="855637"/>
                </a:lnTo>
                <a:lnTo>
                  <a:pt x="1128598" y="902042"/>
                </a:lnTo>
                <a:lnTo>
                  <a:pt x="1138618" y="947470"/>
                </a:lnTo>
                <a:lnTo>
                  <a:pt x="1151293" y="991831"/>
                </a:lnTo>
                <a:lnTo>
                  <a:pt x="1166545" y="1035050"/>
                </a:lnTo>
                <a:lnTo>
                  <a:pt x="1184287" y="1077023"/>
                </a:lnTo>
                <a:lnTo>
                  <a:pt x="1204417" y="1117676"/>
                </a:lnTo>
                <a:lnTo>
                  <a:pt x="1226858" y="1156906"/>
                </a:lnTo>
                <a:lnTo>
                  <a:pt x="1251521" y="1194625"/>
                </a:lnTo>
                <a:lnTo>
                  <a:pt x="1278305" y="1230757"/>
                </a:lnTo>
                <a:lnTo>
                  <a:pt x="1307122" y="1265199"/>
                </a:lnTo>
                <a:lnTo>
                  <a:pt x="1337906" y="1297863"/>
                </a:lnTo>
                <a:lnTo>
                  <a:pt x="1370545" y="1328661"/>
                </a:lnTo>
                <a:lnTo>
                  <a:pt x="1404950" y="1357515"/>
                </a:lnTo>
                <a:lnTo>
                  <a:pt x="1441056" y="1384325"/>
                </a:lnTo>
                <a:lnTo>
                  <a:pt x="1478737" y="1409001"/>
                </a:lnTo>
                <a:lnTo>
                  <a:pt x="1517942" y="1431455"/>
                </a:lnTo>
                <a:lnTo>
                  <a:pt x="1558556" y="1451610"/>
                </a:lnTo>
                <a:lnTo>
                  <a:pt x="1600492" y="1469364"/>
                </a:lnTo>
                <a:lnTo>
                  <a:pt x="1643672" y="1484617"/>
                </a:lnTo>
                <a:lnTo>
                  <a:pt x="1688007" y="1497317"/>
                </a:lnTo>
                <a:lnTo>
                  <a:pt x="1733397" y="1507337"/>
                </a:lnTo>
                <a:lnTo>
                  <a:pt x="1779752" y="1514602"/>
                </a:lnTo>
                <a:lnTo>
                  <a:pt x="1826996" y="1519034"/>
                </a:lnTo>
                <a:lnTo>
                  <a:pt x="1875040" y="1520532"/>
                </a:lnTo>
                <a:lnTo>
                  <a:pt x="1923084" y="1519034"/>
                </a:lnTo>
                <a:lnTo>
                  <a:pt x="1970328" y="1514602"/>
                </a:lnTo>
                <a:lnTo>
                  <a:pt x="2016696" y="1507337"/>
                </a:lnTo>
                <a:lnTo>
                  <a:pt x="2062086" y="1497317"/>
                </a:lnTo>
                <a:lnTo>
                  <a:pt x="2106409" y="1484617"/>
                </a:lnTo>
                <a:lnTo>
                  <a:pt x="2149589" y="1469364"/>
                </a:lnTo>
                <a:lnTo>
                  <a:pt x="2191537" y="1451610"/>
                </a:lnTo>
                <a:lnTo>
                  <a:pt x="2232152" y="1431455"/>
                </a:lnTo>
                <a:lnTo>
                  <a:pt x="2271344" y="1409001"/>
                </a:lnTo>
                <a:lnTo>
                  <a:pt x="2309037" y="1384325"/>
                </a:lnTo>
                <a:lnTo>
                  <a:pt x="2345131" y="1357515"/>
                </a:lnTo>
                <a:lnTo>
                  <a:pt x="2379535" y="1328661"/>
                </a:lnTo>
                <a:lnTo>
                  <a:pt x="2412174" y="1297863"/>
                </a:lnTo>
                <a:lnTo>
                  <a:pt x="2442959" y="1265199"/>
                </a:lnTo>
                <a:lnTo>
                  <a:pt x="2471775" y="1230757"/>
                </a:lnTo>
                <a:lnTo>
                  <a:pt x="2498572" y="1194625"/>
                </a:lnTo>
                <a:lnTo>
                  <a:pt x="2523223" y="1156906"/>
                </a:lnTo>
                <a:lnTo>
                  <a:pt x="2545664" y="1117676"/>
                </a:lnTo>
                <a:lnTo>
                  <a:pt x="2565793" y="1077023"/>
                </a:lnTo>
                <a:lnTo>
                  <a:pt x="2583535" y="1035050"/>
                </a:lnTo>
                <a:lnTo>
                  <a:pt x="2598788" y="991831"/>
                </a:lnTo>
                <a:lnTo>
                  <a:pt x="2611463" y="947470"/>
                </a:lnTo>
                <a:lnTo>
                  <a:pt x="2621483" y="902042"/>
                </a:lnTo>
                <a:lnTo>
                  <a:pt x="2628747" y="855637"/>
                </a:lnTo>
                <a:lnTo>
                  <a:pt x="2633167" y="808355"/>
                </a:lnTo>
                <a:lnTo>
                  <a:pt x="2634665" y="760272"/>
                </a:lnTo>
                <a:close/>
              </a:path>
            </a:pathLst>
          </a:custGeom>
          <a:solidFill>
            <a:srgbClr val="C5C1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06013" y="556500"/>
            <a:ext cx="14204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-6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81800" y="3019035"/>
            <a:ext cx="1187654" cy="3740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lvl="0" indent="80010" algn="ctr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</a:t>
            </a:r>
            <a:r>
              <a:rPr kumimoji="0" sz="115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</a:t>
            </a:r>
            <a:r>
              <a:rPr kumimoji="0" sz="115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</a:t>
            </a:r>
            <a:r>
              <a:rPr kumimoji="0" sz="115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</a:t>
            </a:r>
            <a:r>
              <a:rPr kumimoji="0" sz="115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TION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6098" y="3845988"/>
            <a:ext cx="1005205" cy="1885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</a:t>
            </a:r>
            <a:r>
              <a:rPr kumimoji="0" sz="115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</a:t>
            </a:r>
            <a:r>
              <a:rPr kumimoji="0" sz="115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</a:t>
            </a:r>
            <a:r>
              <a:rPr kumimoji="0" sz="115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TION</a:t>
            </a:r>
            <a:r>
              <a:rPr kumimoji="0" sz="11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06534" y="4592104"/>
            <a:ext cx="1004569" cy="1885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</a:t>
            </a:r>
            <a:r>
              <a:rPr kumimoji="0" sz="115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</a:t>
            </a:r>
            <a:r>
              <a:rPr kumimoji="0" sz="115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</a:t>
            </a:r>
            <a:r>
              <a:rPr kumimoji="0" sz="115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TION</a:t>
            </a:r>
            <a:r>
              <a:rPr kumimoji="0" sz="115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81449" y="3106113"/>
            <a:ext cx="384810" cy="1885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2,5 </a:t>
            </a:r>
            <a:r>
              <a:rPr kumimoji="0" sz="115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%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45162" y="3845988"/>
            <a:ext cx="257175" cy="1885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 </a:t>
            </a:r>
            <a:r>
              <a:rPr kumimoji="0" sz="115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%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45162" y="4592104"/>
            <a:ext cx="257175" cy="1885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 </a:t>
            </a:r>
            <a:r>
              <a:rPr kumimoji="0" sz="115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%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41689" y="2496420"/>
            <a:ext cx="664210" cy="1885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12189" y="2493227"/>
            <a:ext cx="793115" cy="1885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11484" y="3834088"/>
            <a:ext cx="78213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-4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S. STAR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96066" y="5161238"/>
            <a:ext cx="5384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47529" y="5165799"/>
            <a:ext cx="89107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14004" y="5161238"/>
            <a:ext cx="6146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52358" y="3834088"/>
            <a:ext cx="5384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046844" y="2205440"/>
            <a:ext cx="11563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de" sz="2000" b="0" spc="20" dirty="0"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sz="20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45938" y="3810000"/>
            <a:ext cx="73030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5" name="object 3">
            <a:extLst>
              <a:ext uri="{FF2B5EF4-FFF2-40B4-BE49-F238E27FC236}">
                <a16:creationId xmlns:a16="http://schemas.microsoft.com/office/drawing/2014/main" id="{9B0B5A40-2AC8-6B47-893D-D8F6EE7D2AD7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GENERATIONEN-KOMMISSIONEN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7" grpId="0" animBg="1"/>
      <p:bldP spid="31" grpId="0" animBg="1"/>
      <p:bldP spid="34" grpId="0" animBg="1"/>
      <p:bldP spid="36" grpId="0" animBg="1"/>
      <p:bldP spid="39" grpId="0" animBg="1"/>
      <p:bldP spid="41" grpId="0" animBg="1"/>
      <p:bldP spid="4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363CC80F-0D8D-8348-BB38-66D4041B20B7}"/>
              </a:ext>
            </a:extLst>
          </p:cNvPr>
          <p:cNvSpPr/>
          <p:nvPr/>
        </p:nvSpPr>
        <p:spPr>
          <a:xfrm>
            <a:off x="0" y="185834"/>
            <a:ext cx="7321550" cy="6126480"/>
          </a:xfrm>
          <a:custGeom>
            <a:avLst/>
            <a:gdLst/>
            <a:ahLst/>
            <a:cxnLst/>
            <a:rect l="l" t="t" r="r" b="b"/>
            <a:pathLst>
              <a:path w="7321550" h="6126480">
                <a:moveTo>
                  <a:pt x="7321499" y="0"/>
                </a:moveTo>
                <a:lnTo>
                  <a:pt x="0" y="0"/>
                </a:lnTo>
                <a:lnTo>
                  <a:pt x="0" y="6126226"/>
                </a:lnTo>
                <a:lnTo>
                  <a:pt x="7321499" y="6126226"/>
                </a:lnTo>
                <a:lnTo>
                  <a:pt x="7321499" y="0"/>
                </a:lnTo>
                <a:close/>
              </a:path>
            </a:pathLst>
          </a:custGeom>
          <a:solidFill>
            <a:srgbClr val="EAE7F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1" name="object 12">
            <a:extLst>
              <a:ext uri="{FF2B5EF4-FFF2-40B4-BE49-F238E27FC236}">
                <a16:creationId xmlns:a16="http://schemas.microsoft.com/office/drawing/2014/main" id="{B74E0166-1EFF-EA4E-8B56-5623C1ACF3E5}"/>
              </a:ext>
            </a:extLst>
          </p:cNvPr>
          <p:cNvGrpSpPr/>
          <p:nvPr/>
        </p:nvGrpSpPr>
        <p:grpSpPr>
          <a:xfrm>
            <a:off x="3252673" y="707623"/>
            <a:ext cx="816610" cy="816610"/>
            <a:chOff x="3252673" y="707623"/>
            <a:chExt cx="816610" cy="816610"/>
          </a:xfrm>
        </p:grpSpPr>
        <p:sp>
          <p:nvSpPr>
            <p:cNvPr id="32" name="object 13">
              <a:extLst>
                <a:ext uri="{FF2B5EF4-FFF2-40B4-BE49-F238E27FC236}">
                  <a16:creationId xmlns:a16="http://schemas.microsoft.com/office/drawing/2014/main" id="{35E50B86-73A1-BE46-81E7-2442BA6501C0}"/>
                </a:ext>
              </a:extLst>
            </p:cNvPr>
            <p:cNvSpPr/>
            <p:nvPr/>
          </p:nvSpPr>
          <p:spPr>
            <a:xfrm>
              <a:off x="3252673" y="707623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076" y="0"/>
                  </a:moveTo>
                  <a:lnTo>
                    <a:pt x="360486" y="2745"/>
                  </a:lnTo>
                  <a:lnTo>
                    <a:pt x="314508" y="10776"/>
                  </a:lnTo>
                  <a:lnTo>
                    <a:pt x="270449" y="23788"/>
                  </a:lnTo>
                  <a:lnTo>
                    <a:pt x="228614" y="41474"/>
                  </a:lnTo>
                  <a:lnTo>
                    <a:pt x="189311" y="63528"/>
                  </a:lnTo>
                  <a:lnTo>
                    <a:pt x="152845" y="89644"/>
                  </a:lnTo>
                  <a:lnTo>
                    <a:pt x="119522" y="119516"/>
                  </a:lnTo>
                  <a:lnTo>
                    <a:pt x="89649" y="152837"/>
                  </a:lnTo>
                  <a:lnTo>
                    <a:pt x="63532" y="189302"/>
                  </a:lnTo>
                  <a:lnTo>
                    <a:pt x="41477" y="228604"/>
                  </a:lnTo>
                  <a:lnTo>
                    <a:pt x="23790" y="270437"/>
                  </a:lnTo>
                  <a:lnTo>
                    <a:pt x="10777" y="314496"/>
                  </a:lnTo>
                  <a:lnTo>
                    <a:pt x="2745" y="360473"/>
                  </a:lnTo>
                  <a:lnTo>
                    <a:pt x="0" y="408063"/>
                  </a:lnTo>
                  <a:lnTo>
                    <a:pt x="2745" y="455654"/>
                  </a:lnTo>
                  <a:lnTo>
                    <a:pt x="10777" y="501632"/>
                  </a:lnTo>
                  <a:lnTo>
                    <a:pt x="23790" y="545692"/>
                  </a:lnTo>
                  <a:lnTo>
                    <a:pt x="41477" y="587527"/>
                  </a:lnTo>
                  <a:lnTo>
                    <a:pt x="63532" y="626832"/>
                  </a:lnTo>
                  <a:lnTo>
                    <a:pt x="89649" y="663299"/>
                  </a:lnTo>
                  <a:lnTo>
                    <a:pt x="119522" y="696623"/>
                  </a:lnTo>
                  <a:lnTo>
                    <a:pt x="152845" y="726497"/>
                  </a:lnTo>
                  <a:lnTo>
                    <a:pt x="189311" y="752616"/>
                  </a:lnTo>
                  <a:lnTo>
                    <a:pt x="228614" y="774672"/>
                  </a:lnTo>
                  <a:lnTo>
                    <a:pt x="270449" y="792360"/>
                  </a:lnTo>
                  <a:lnTo>
                    <a:pt x="314508" y="805374"/>
                  </a:lnTo>
                  <a:lnTo>
                    <a:pt x="360486" y="813407"/>
                  </a:lnTo>
                  <a:lnTo>
                    <a:pt x="408076" y="816152"/>
                  </a:lnTo>
                  <a:lnTo>
                    <a:pt x="455666" y="813407"/>
                  </a:lnTo>
                  <a:lnTo>
                    <a:pt x="501644" y="805374"/>
                  </a:lnTo>
                  <a:lnTo>
                    <a:pt x="545703" y="792360"/>
                  </a:lnTo>
                  <a:lnTo>
                    <a:pt x="587537" y="774672"/>
                  </a:lnTo>
                  <a:lnTo>
                    <a:pt x="626841" y="752616"/>
                  </a:lnTo>
                  <a:lnTo>
                    <a:pt x="663307" y="726497"/>
                  </a:lnTo>
                  <a:lnTo>
                    <a:pt x="696629" y="696623"/>
                  </a:lnTo>
                  <a:lnTo>
                    <a:pt x="726502" y="663299"/>
                  </a:lnTo>
                  <a:lnTo>
                    <a:pt x="752620" y="626832"/>
                  </a:lnTo>
                  <a:lnTo>
                    <a:pt x="774675" y="587527"/>
                  </a:lnTo>
                  <a:lnTo>
                    <a:pt x="792362" y="545692"/>
                  </a:lnTo>
                  <a:lnTo>
                    <a:pt x="805375" y="501632"/>
                  </a:lnTo>
                  <a:lnTo>
                    <a:pt x="813407" y="455654"/>
                  </a:lnTo>
                  <a:lnTo>
                    <a:pt x="816152" y="408063"/>
                  </a:lnTo>
                  <a:lnTo>
                    <a:pt x="813407" y="360473"/>
                  </a:lnTo>
                  <a:lnTo>
                    <a:pt x="805375" y="314496"/>
                  </a:lnTo>
                  <a:lnTo>
                    <a:pt x="792362" y="270437"/>
                  </a:lnTo>
                  <a:lnTo>
                    <a:pt x="774675" y="228604"/>
                  </a:lnTo>
                  <a:lnTo>
                    <a:pt x="752620" y="189302"/>
                  </a:lnTo>
                  <a:lnTo>
                    <a:pt x="726502" y="152837"/>
                  </a:lnTo>
                  <a:lnTo>
                    <a:pt x="696629" y="119516"/>
                  </a:lnTo>
                  <a:lnTo>
                    <a:pt x="663307" y="89644"/>
                  </a:lnTo>
                  <a:lnTo>
                    <a:pt x="626841" y="63528"/>
                  </a:lnTo>
                  <a:lnTo>
                    <a:pt x="587537" y="41474"/>
                  </a:lnTo>
                  <a:lnTo>
                    <a:pt x="545703" y="23788"/>
                  </a:lnTo>
                  <a:lnTo>
                    <a:pt x="501644" y="10776"/>
                  </a:lnTo>
                  <a:lnTo>
                    <a:pt x="455666" y="2745"/>
                  </a:lnTo>
                  <a:lnTo>
                    <a:pt x="408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id="{73E6011B-70AD-0943-9115-90D6703F87B8}"/>
                </a:ext>
              </a:extLst>
            </p:cNvPr>
            <p:cNvSpPr/>
            <p:nvPr/>
          </p:nvSpPr>
          <p:spPr>
            <a:xfrm>
              <a:off x="3278517" y="733456"/>
              <a:ext cx="764540" cy="764540"/>
            </a:xfrm>
            <a:custGeom>
              <a:avLst/>
              <a:gdLst/>
              <a:ahLst/>
              <a:cxnLst/>
              <a:rect l="l" t="t" r="r" b="b"/>
              <a:pathLst>
                <a:path w="764539" h="764540">
                  <a:moveTo>
                    <a:pt x="382231" y="0"/>
                  </a:moveTo>
                  <a:lnTo>
                    <a:pt x="334353" y="2983"/>
                  </a:lnTo>
                  <a:lnTo>
                    <a:pt x="288230" y="11694"/>
                  </a:lnTo>
                  <a:lnTo>
                    <a:pt x="244223" y="25770"/>
                  </a:lnTo>
                  <a:lnTo>
                    <a:pt x="202695" y="44852"/>
                  </a:lnTo>
                  <a:lnTo>
                    <a:pt x="164005" y="68577"/>
                  </a:lnTo>
                  <a:lnTo>
                    <a:pt x="128514" y="96585"/>
                  </a:lnTo>
                  <a:lnTo>
                    <a:pt x="96585" y="128514"/>
                  </a:lnTo>
                  <a:lnTo>
                    <a:pt x="68577" y="164005"/>
                  </a:lnTo>
                  <a:lnTo>
                    <a:pt x="44852" y="202695"/>
                  </a:lnTo>
                  <a:lnTo>
                    <a:pt x="25770" y="244223"/>
                  </a:lnTo>
                  <a:lnTo>
                    <a:pt x="11694" y="288230"/>
                  </a:lnTo>
                  <a:lnTo>
                    <a:pt x="2983" y="334353"/>
                  </a:lnTo>
                  <a:lnTo>
                    <a:pt x="0" y="382231"/>
                  </a:lnTo>
                  <a:lnTo>
                    <a:pt x="2983" y="430110"/>
                  </a:lnTo>
                  <a:lnTo>
                    <a:pt x="11694" y="476233"/>
                  </a:lnTo>
                  <a:lnTo>
                    <a:pt x="25770" y="520239"/>
                  </a:lnTo>
                  <a:lnTo>
                    <a:pt x="44852" y="561768"/>
                  </a:lnTo>
                  <a:lnTo>
                    <a:pt x="68577" y="600458"/>
                  </a:lnTo>
                  <a:lnTo>
                    <a:pt x="96585" y="635949"/>
                  </a:lnTo>
                  <a:lnTo>
                    <a:pt x="128514" y="667878"/>
                  </a:lnTo>
                  <a:lnTo>
                    <a:pt x="164005" y="695886"/>
                  </a:lnTo>
                  <a:lnTo>
                    <a:pt x="202695" y="719611"/>
                  </a:lnTo>
                  <a:lnTo>
                    <a:pt x="244223" y="738692"/>
                  </a:lnTo>
                  <a:lnTo>
                    <a:pt x="288230" y="752769"/>
                  </a:lnTo>
                  <a:lnTo>
                    <a:pt x="334353" y="761480"/>
                  </a:lnTo>
                  <a:lnTo>
                    <a:pt x="382231" y="764463"/>
                  </a:lnTo>
                  <a:lnTo>
                    <a:pt x="430110" y="761480"/>
                  </a:lnTo>
                  <a:lnTo>
                    <a:pt x="476233" y="752769"/>
                  </a:lnTo>
                  <a:lnTo>
                    <a:pt x="520239" y="738692"/>
                  </a:lnTo>
                  <a:lnTo>
                    <a:pt x="561768" y="719611"/>
                  </a:lnTo>
                  <a:lnTo>
                    <a:pt x="592510" y="700760"/>
                  </a:lnTo>
                  <a:lnTo>
                    <a:pt x="382231" y="700760"/>
                  </a:lnTo>
                  <a:lnTo>
                    <a:pt x="331275" y="696668"/>
                  </a:lnTo>
                  <a:lnTo>
                    <a:pt x="282903" y="684824"/>
                  </a:lnTo>
                  <a:lnTo>
                    <a:pt x="237738" y="665878"/>
                  </a:lnTo>
                  <a:lnTo>
                    <a:pt x="196400" y="640479"/>
                  </a:lnTo>
                  <a:lnTo>
                    <a:pt x="159511" y="609277"/>
                  </a:lnTo>
                  <a:lnTo>
                    <a:pt x="127698" y="572935"/>
                  </a:lnTo>
                  <a:lnTo>
                    <a:pt x="169058" y="554573"/>
                  </a:lnTo>
                  <a:lnTo>
                    <a:pt x="216070" y="537404"/>
                  </a:lnTo>
                  <a:lnTo>
                    <a:pt x="267863" y="523085"/>
                  </a:lnTo>
                  <a:lnTo>
                    <a:pt x="323545" y="513276"/>
                  </a:lnTo>
                  <a:lnTo>
                    <a:pt x="382231" y="509638"/>
                  </a:lnTo>
                  <a:lnTo>
                    <a:pt x="742084" y="509638"/>
                  </a:lnTo>
                  <a:lnTo>
                    <a:pt x="752272" y="477786"/>
                  </a:lnTo>
                  <a:lnTo>
                    <a:pt x="382231" y="477786"/>
                  </a:lnTo>
                  <a:lnTo>
                    <a:pt x="333598" y="471233"/>
                  </a:lnTo>
                  <a:lnTo>
                    <a:pt x="289861" y="452746"/>
                  </a:lnTo>
                  <a:lnTo>
                    <a:pt x="252780" y="424084"/>
                  </a:lnTo>
                  <a:lnTo>
                    <a:pt x="224115" y="387007"/>
                  </a:lnTo>
                  <a:lnTo>
                    <a:pt x="205626" y="343272"/>
                  </a:lnTo>
                  <a:lnTo>
                    <a:pt x="199072" y="294640"/>
                  </a:lnTo>
                  <a:lnTo>
                    <a:pt x="205626" y="246006"/>
                  </a:lnTo>
                  <a:lnTo>
                    <a:pt x="224115" y="202269"/>
                  </a:lnTo>
                  <a:lnTo>
                    <a:pt x="252780" y="165188"/>
                  </a:lnTo>
                  <a:lnTo>
                    <a:pt x="289861" y="136524"/>
                  </a:lnTo>
                  <a:lnTo>
                    <a:pt x="333598" y="118034"/>
                  </a:lnTo>
                  <a:lnTo>
                    <a:pt x="382231" y="111480"/>
                  </a:lnTo>
                  <a:lnTo>
                    <a:pt x="650844" y="111480"/>
                  </a:lnTo>
                  <a:lnTo>
                    <a:pt x="635949" y="96585"/>
                  </a:lnTo>
                  <a:lnTo>
                    <a:pt x="600458" y="68577"/>
                  </a:lnTo>
                  <a:lnTo>
                    <a:pt x="561768" y="44852"/>
                  </a:lnTo>
                  <a:lnTo>
                    <a:pt x="520239" y="25770"/>
                  </a:lnTo>
                  <a:lnTo>
                    <a:pt x="476233" y="11694"/>
                  </a:lnTo>
                  <a:lnTo>
                    <a:pt x="430110" y="2983"/>
                  </a:lnTo>
                  <a:lnTo>
                    <a:pt x="382231" y="0"/>
                  </a:lnTo>
                  <a:close/>
                </a:path>
                <a:path w="764539" h="764540">
                  <a:moveTo>
                    <a:pt x="742084" y="509638"/>
                  </a:moveTo>
                  <a:lnTo>
                    <a:pt x="382231" y="509638"/>
                  </a:lnTo>
                  <a:lnTo>
                    <a:pt x="440919" y="513277"/>
                  </a:lnTo>
                  <a:lnTo>
                    <a:pt x="496604" y="523088"/>
                  </a:lnTo>
                  <a:lnTo>
                    <a:pt x="548398" y="537407"/>
                  </a:lnTo>
                  <a:lnTo>
                    <a:pt x="595418" y="554574"/>
                  </a:lnTo>
                  <a:lnTo>
                    <a:pt x="636765" y="572922"/>
                  </a:lnTo>
                  <a:lnTo>
                    <a:pt x="604928" y="609289"/>
                  </a:lnTo>
                  <a:lnTo>
                    <a:pt x="568036" y="640489"/>
                  </a:lnTo>
                  <a:lnTo>
                    <a:pt x="526699" y="665884"/>
                  </a:lnTo>
                  <a:lnTo>
                    <a:pt x="481539" y="684827"/>
                  </a:lnTo>
                  <a:lnTo>
                    <a:pt x="433172" y="696669"/>
                  </a:lnTo>
                  <a:lnTo>
                    <a:pt x="382231" y="700760"/>
                  </a:lnTo>
                  <a:lnTo>
                    <a:pt x="592510" y="700760"/>
                  </a:lnTo>
                  <a:lnTo>
                    <a:pt x="635949" y="667878"/>
                  </a:lnTo>
                  <a:lnTo>
                    <a:pt x="667878" y="635949"/>
                  </a:lnTo>
                  <a:lnTo>
                    <a:pt x="695886" y="600458"/>
                  </a:lnTo>
                  <a:lnTo>
                    <a:pt x="719611" y="561768"/>
                  </a:lnTo>
                  <a:lnTo>
                    <a:pt x="738692" y="520239"/>
                  </a:lnTo>
                  <a:lnTo>
                    <a:pt x="742084" y="509638"/>
                  </a:lnTo>
                  <a:close/>
                </a:path>
                <a:path w="764539" h="764540">
                  <a:moveTo>
                    <a:pt x="650844" y="111480"/>
                  </a:moveTo>
                  <a:lnTo>
                    <a:pt x="382231" y="111480"/>
                  </a:lnTo>
                  <a:lnTo>
                    <a:pt x="430865" y="118034"/>
                  </a:lnTo>
                  <a:lnTo>
                    <a:pt x="474602" y="136524"/>
                  </a:lnTo>
                  <a:lnTo>
                    <a:pt x="511682" y="165188"/>
                  </a:lnTo>
                  <a:lnTo>
                    <a:pt x="540347" y="202269"/>
                  </a:lnTo>
                  <a:lnTo>
                    <a:pt x="558837" y="246006"/>
                  </a:lnTo>
                  <a:lnTo>
                    <a:pt x="565391" y="294640"/>
                  </a:lnTo>
                  <a:lnTo>
                    <a:pt x="558837" y="343272"/>
                  </a:lnTo>
                  <a:lnTo>
                    <a:pt x="540347" y="387007"/>
                  </a:lnTo>
                  <a:lnTo>
                    <a:pt x="511682" y="424084"/>
                  </a:lnTo>
                  <a:lnTo>
                    <a:pt x="474602" y="452746"/>
                  </a:lnTo>
                  <a:lnTo>
                    <a:pt x="430865" y="471233"/>
                  </a:lnTo>
                  <a:lnTo>
                    <a:pt x="382231" y="477786"/>
                  </a:lnTo>
                  <a:lnTo>
                    <a:pt x="752272" y="477786"/>
                  </a:lnTo>
                  <a:lnTo>
                    <a:pt x="752769" y="476233"/>
                  </a:lnTo>
                  <a:lnTo>
                    <a:pt x="761480" y="430110"/>
                  </a:lnTo>
                  <a:lnTo>
                    <a:pt x="764463" y="382231"/>
                  </a:lnTo>
                  <a:lnTo>
                    <a:pt x="761480" y="334353"/>
                  </a:lnTo>
                  <a:lnTo>
                    <a:pt x="752769" y="288230"/>
                  </a:lnTo>
                  <a:lnTo>
                    <a:pt x="738692" y="244223"/>
                  </a:lnTo>
                  <a:lnTo>
                    <a:pt x="719611" y="202695"/>
                  </a:lnTo>
                  <a:lnTo>
                    <a:pt x="695886" y="164005"/>
                  </a:lnTo>
                  <a:lnTo>
                    <a:pt x="667878" y="128514"/>
                  </a:lnTo>
                  <a:lnTo>
                    <a:pt x="650844" y="11148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object 15">
            <a:extLst>
              <a:ext uri="{FF2B5EF4-FFF2-40B4-BE49-F238E27FC236}">
                <a16:creationId xmlns:a16="http://schemas.microsoft.com/office/drawing/2014/main" id="{2A30C79E-4B50-774A-9A98-2D65ECAD928F}"/>
              </a:ext>
            </a:extLst>
          </p:cNvPr>
          <p:cNvGrpSpPr/>
          <p:nvPr/>
        </p:nvGrpSpPr>
        <p:grpSpPr>
          <a:xfrm>
            <a:off x="1585414" y="2542777"/>
            <a:ext cx="1575435" cy="1414780"/>
            <a:chOff x="1585414" y="2542777"/>
            <a:chExt cx="1575435" cy="1414780"/>
          </a:xfrm>
        </p:grpSpPr>
        <p:sp>
          <p:nvSpPr>
            <p:cNvPr id="35" name="object 16">
              <a:extLst>
                <a:ext uri="{FF2B5EF4-FFF2-40B4-BE49-F238E27FC236}">
                  <a16:creationId xmlns:a16="http://schemas.microsoft.com/office/drawing/2014/main" id="{E92E2E5D-6F9B-F547-A420-74D46728D5BE}"/>
                </a:ext>
              </a:extLst>
            </p:cNvPr>
            <p:cNvSpPr/>
            <p:nvPr/>
          </p:nvSpPr>
          <p:spPr>
            <a:xfrm>
              <a:off x="1851822" y="2545952"/>
              <a:ext cx="1306195" cy="659765"/>
            </a:xfrm>
            <a:custGeom>
              <a:avLst/>
              <a:gdLst/>
              <a:ahLst/>
              <a:cxnLst/>
              <a:rect l="l" t="t" r="r" b="b"/>
              <a:pathLst>
                <a:path w="1306195" h="659764">
                  <a:moveTo>
                    <a:pt x="1305814" y="646658"/>
                  </a:moveTo>
                  <a:lnTo>
                    <a:pt x="659155" y="0"/>
                  </a:lnTo>
                  <a:lnTo>
                    <a:pt x="0" y="659155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0E2BB6CB-F720-614F-B45E-2B79F32B96BE}"/>
                </a:ext>
              </a:extLst>
            </p:cNvPr>
            <p:cNvSpPr/>
            <p:nvPr/>
          </p:nvSpPr>
          <p:spPr>
            <a:xfrm>
              <a:off x="1588589" y="3155548"/>
              <a:ext cx="690245" cy="798830"/>
            </a:xfrm>
            <a:custGeom>
              <a:avLst/>
              <a:gdLst/>
              <a:ahLst/>
              <a:cxnLst/>
              <a:rect l="l" t="t" r="r" b="b"/>
              <a:pathLst>
                <a:path w="690244" h="798829">
                  <a:moveTo>
                    <a:pt x="690118" y="794448"/>
                  </a:moveTo>
                  <a:lnTo>
                    <a:pt x="346125" y="0"/>
                  </a:lnTo>
                  <a:lnTo>
                    <a:pt x="0" y="798664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7" name="object 18">
            <a:extLst>
              <a:ext uri="{FF2B5EF4-FFF2-40B4-BE49-F238E27FC236}">
                <a16:creationId xmlns:a16="http://schemas.microsoft.com/office/drawing/2014/main" id="{BB377B56-889B-D144-A569-963753DD5A75}"/>
              </a:ext>
            </a:extLst>
          </p:cNvPr>
          <p:cNvSpPr/>
          <p:nvPr/>
        </p:nvSpPr>
        <p:spPr>
          <a:xfrm>
            <a:off x="5065660" y="2540492"/>
            <a:ext cx="588645" cy="671830"/>
          </a:xfrm>
          <a:custGeom>
            <a:avLst/>
            <a:gdLst/>
            <a:ahLst/>
            <a:cxnLst/>
            <a:rect l="l" t="t" r="r" b="b"/>
            <a:pathLst>
              <a:path w="588645" h="671830">
                <a:moveTo>
                  <a:pt x="588517" y="667448"/>
                </a:moveTo>
                <a:lnTo>
                  <a:pt x="295325" y="0"/>
                </a:lnTo>
                <a:lnTo>
                  <a:pt x="0" y="671664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19">
            <a:extLst>
              <a:ext uri="{FF2B5EF4-FFF2-40B4-BE49-F238E27FC236}">
                <a16:creationId xmlns:a16="http://schemas.microsoft.com/office/drawing/2014/main" id="{F1A15690-8C2E-E647-A7A9-AA50FB94027B}"/>
              </a:ext>
            </a:extLst>
          </p:cNvPr>
          <p:cNvSpPr/>
          <p:nvPr/>
        </p:nvSpPr>
        <p:spPr>
          <a:xfrm>
            <a:off x="2526852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69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68DA4C13-9664-6348-86D9-EA05ECEAF51A}"/>
              </a:ext>
            </a:extLst>
          </p:cNvPr>
          <p:cNvSpPr/>
          <p:nvPr/>
        </p:nvSpPr>
        <p:spPr>
          <a:xfrm>
            <a:off x="3121371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70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:a16="http://schemas.microsoft.com/office/drawing/2014/main" id="{89C97D70-9BFC-3D42-8273-281484966134}"/>
              </a:ext>
            </a:extLst>
          </p:cNvPr>
          <p:cNvSpPr/>
          <p:nvPr/>
        </p:nvSpPr>
        <p:spPr>
          <a:xfrm>
            <a:off x="250885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22">
            <a:extLst>
              <a:ext uri="{FF2B5EF4-FFF2-40B4-BE49-F238E27FC236}">
                <a16:creationId xmlns:a16="http://schemas.microsoft.com/office/drawing/2014/main" id="{156C4D8D-6F16-D745-907A-FA1FF4341A39}"/>
              </a:ext>
            </a:extLst>
          </p:cNvPr>
          <p:cNvSpPr/>
          <p:nvPr/>
        </p:nvSpPr>
        <p:spPr>
          <a:xfrm>
            <a:off x="421881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23">
            <a:extLst>
              <a:ext uri="{FF2B5EF4-FFF2-40B4-BE49-F238E27FC236}">
                <a16:creationId xmlns:a16="http://schemas.microsoft.com/office/drawing/2014/main" id="{F8DF0D8F-827E-6F46-9ECD-D8C038A83892}"/>
              </a:ext>
            </a:extLst>
          </p:cNvPr>
          <p:cNvSpPr/>
          <p:nvPr/>
        </p:nvSpPr>
        <p:spPr>
          <a:xfrm>
            <a:off x="5087987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24">
            <a:extLst>
              <a:ext uri="{FF2B5EF4-FFF2-40B4-BE49-F238E27FC236}">
                <a16:creationId xmlns:a16="http://schemas.microsoft.com/office/drawing/2014/main" id="{670FC62B-B307-4840-9B3C-5CE34845CFB0}"/>
              </a:ext>
            </a:extLst>
          </p:cNvPr>
          <p:cNvSpPr/>
          <p:nvPr/>
        </p:nvSpPr>
        <p:spPr>
          <a:xfrm>
            <a:off x="5087987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25">
            <a:extLst>
              <a:ext uri="{FF2B5EF4-FFF2-40B4-BE49-F238E27FC236}">
                <a16:creationId xmlns:a16="http://schemas.microsoft.com/office/drawing/2014/main" id="{E20F957D-7C6C-5B40-8C80-CA7AB1C7BF7F}"/>
              </a:ext>
            </a:extLst>
          </p:cNvPr>
          <p:cNvSpPr/>
          <p:nvPr/>
        </p:nvSpPr>
        <p:spPr>
          <a:xfrm>
            <a:off x="5087987" y="5315148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26">
            <a:extLst>
              <a:ext uri="{FF2B5EF4-FFF2-40B4-BE49-F238E27FC236}">
                <a16:creationId xmlns:a16="http://schemas.microsoft.com/office/drawing/2014/main" id="{07D16814-E10B-9A48-A8D7-9F044E56A366}"/>
              </a:ext>
            </a:extLst>
          </p:cNvPr>
          <p:cNvSpPr/>
          <p:nvPr/>
        </p:nvSpPr>
        <p:spPr>
          <a:xfrm>
            <a:off x="2789798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27">
            <a:extLst>
              <a:ext uri="{FF2B5EF4-FFF2-40B4-BE49-F238E27FC236}">
                <a16:creationId xmlns:a16="http://schemas.microsoft.com/office/drawing/2014/main" id="{B41369F0-ABE4-1841-9899-ACD12F6230FB}"/>
              </a:ext>
            </a:extLst>
          </p:cNvPr>
          <p:cNvSpPr/>
          <p:nvPr/>
        </p:nvSpPr>
        <p:spPr>
          <a:xfrm>
            <a:off x="1652685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6A66A242-9A7A-4249-BE06-EB6D40E39D49}"/>
              </a:ext>
            </a:extLst>
          </p:cNvPr>
          <p:cNvSpPr/>
          <p:nvPr/>
        </p:nvSpPr>
        <p:spPr>
          <a:xfrm>
            <a:off x="5628604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29">
            <a:extLst>
              <a:ext uri="{FF2B5EF4-FFF2-40B4-BE49-F238E27FC236}">
                <a16:creationId xmlns:a16="http://schemas.microsoft.com/office/drawing/2014/main" id="{AE9702EC-E619-CC43-859B-5522EA84728B}"/>
              </a:ext>
            </a:extLst>
          </p:cNvPr>
          <p:cNvSpPr/>
          <p:nvPr/>
        </p:nvSpPr>
        <p:spPr>
          <a:xfrm>
            <a:off x="361822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4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936C9395-FE27-4E4F-818E-34A4B069D1F9}"/>
              </a:ext>
            </a:extLst>
          </p:cNvPr>
          <p:cNvSpPr/>
          <p:nvPr/>
        </p:nvSpPr>
        <p:spPr>
          <a:xfrm>
            <a:off x="6073025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5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31">
            <a:extLst>
              <a:ext uri="{FF2B5EF4-FFF2-40B4-BE49-F238E27FC236}">
                <a16:creationId xmlns:a16="http://schemas.microsoft.com/office/drawing/2014/main" id="{0B3EC9E4-8F8D-CA40-AE78-CDA77395E531}"/>
              </a:ext>
            </a:extLst>
          </p:cNvPr>
          <p:cNvSpPr/>
          <p:nvPr/>
        </p:nvSpPr>
        <p:spPr>
          <a:xfrm>
            <a:off x="420789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5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object 32">
            <a:extLst>
              <a:ext uri="{FF2B5EF4-FFF2-40B4-BE49-F238E27FC236}">
                <a16:creationId xmlns:a16="http://schemas.microsoft.com/office/drawing/2014/main" id="{DA2F7FA5-5B52-5F4B-8593-C25932BF1EC6}"/>
              </a:ext>
            </a:extLst>
          </p:cNvPr>
          <p:cNvSpPr/>
          <p:nvPr/>
        </p:nvSpPr>
        <p:spPr>
          <a:xfrm>
            <a:off x="6131991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4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2" name="object 33">
            <a:extLst>
              <a:ext uri="{FF2B5EF4-FFF2-40B4-BE49-F238E27FC236}">
                <a16:creationId xmlns:a16="http://schemas.microsoft.com/office/drawing/2014/main" id="{08312A1A-6061-054B-BD5A-C3E6F4CDA71A}"/>
              </a:ext>
            </a:extLst>
          </p:cNvPr>
          <p:cNvGrpSpPr/>
          <p:nvPr/>
        </p:nvGrpSpPr>
        <p:grpSpPr>
          <a:xfrm>
            <a:off x="4766189" y="2010917"/>
            <a:ext cx="1200150" cy="4128135"/>
            <a:chOff x="4766189" y="2010917"/>
            <a:chExt cx="1200150" cy="4128135"/>
          </a:xfrm>
        </p:grpSpPr>
        <p:sp>
          <p:nvSpPr>
            <p:cNvPr id="53" name="object 34">
              <a:extLst>
                <a:ext uri="{FF2B5EF4-FFF2-40B4-BE49-F238E27FC236}">
                  <a16:creationId xmlns:a16="http://schemas.microsoft.com/office/drawing/2014/main" id="{98BAB1CA-35B4-D041-BFCE-2DB0ABA570B4}"/>
                </a:ext>
              </a:extLst>
            </p:cNvPr>
            <p:cNvSpPr/>
            <p:nvPr/>
          </p:nvSpPr>
          <p:spPr>
            <a:xfrm>
              <a:off x="4852160" y="54275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35">
              <a:extLst>
                <a:ext uri="{FF2B5EF4-FFF2-40B4-BE49-F238E27FC236}">
                  <a16:creationId xmlns:a16="http://schemas.microsoft.com/office/drawing/2014/main" id="{8AB7D769-2CBD-B749-B90C-25C9C6BF6072}"/>
                </a:ext>
              </a:extLst>
            </p:cNvPr>
            <p:cNvSpPr/>
            <p:nvPr/>
          </p:nvSpPr>
          <p:spPr>
            <a:xfrm>
              <a:off x="4867286" y="5442695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799" y="279844"/>
                  </a:lnTo>
                  <a:lnTo>
                    <a:pt x="223875" y="279844"/>
                  </a:lnTo>
                  <a:lnTo>
                    <a:pt x="182162" y="271399"/>
                  </a:lnTo>
                  <a:lnTo>
                    <a:pt x="148058" y="248385"/>
                  </a:lnTo>
                  <a:lnTo>
                    <a:pt x="125043" y="214280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80"/>
                  </a:lnTo>
                  <a:lnTo>
                    <a:pt x="299693" y="248385"/>
                  </a:lnTo>
                  <a:lnTo>
                    <a:pt x="265588" y="271399"/>
                  </a:lnTo>
                  <a:lnTo>
                    <a:pt x="223875" y="279844"/>
                  </a:lnTo>
                  <a:lnTo>
                    <a:pt x="439799" y="279844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36">
              <a:extLst>
                <a:ext uri="{FF2B5EF4-FFF2-40B4-BE49-F238E27FC236}">
                  <a16:creationId xmlns:a16="http://schemas.microsoft.com/office/drawing/2014/main" id="{4F1D3418-F011-E745-8486-089A55B2CF99}"/>
                </a:ext>
              </a:extLst>
            </p:cNvPr>
            <p:cNvSpPr/>
            <p:nvPr/>
          </p:nvSpPr>
          <p:spPr>
            <a:xfrm>
              <a:off x="4776393" y="2159126"/>
              <a:ext cx="1179195" cy="3969385"/>
            </a:xfrm>
            <a:custGeom>
              <a:avLst/>
              <a:gdLst/>
              <a:ahLst/>
              <a:cxnLst/>
              <a:rect l="l" t="t" r="r" b="b"/>
              <a:pathLst>
                <a:path w="1179195" h="3969385">
                  <a:moveTo>
                    <a:pt x="0" y="3969296"/>
                  </a:moveTo>
                  <a:lnTo>
                    <a:pt x="1179131" y="3969296"/>
                  </a:lnTo>
                  <a:lnTo>
                    <a:pt x="1179131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37">
              <a:extLst>
                <a:ext uri="{FF2B5EF4-FFF2-40B4-BE49-F238E27FC236}">
                  <a16:creationId xmlns:a16="http://schemas.microsoft.com/office/drawing/2014/main" id="{EA4BAF7A-6F5A-DB40-95C6-6268D43C2A48}"/>
                </a:ext>
              </a:extLst>
            </p:cNvPr>
            <p:cNvSpPr/>
            <p:nvPr/>
          </p:nvSpPr>
          <p:spPr>
            <a:xfrm>
              <a:off x="4975529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38">
              <a:extLst>
                <a:ext uri="{FF2B5EF4-FFF2-40B4-BE49-F238E27FC236}">
                  <a16:creationId xmlns:a16="http://schemas.microsoft.com/office/drawing/2014/main" id="{C9F1DDC3-6609-4E4A-962F-ABAAA673A584}"/>
                </a:ext>
              </a:extLst>
            </p:cNvPr>
            <p:cNvSpPr/>
            <p:nvPr/>
          </p:nvSpPr>
          <p:spPr>
            <a:xfrm>
              <a:off x="4852160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39">
              <a:extLst>
                <a:ext uri="{FF2B5EF4-FFF2-40B4-BE49-F238E27FC236}">
                  <a16:creationId xmlns:a16="http://schemas.microsoft.com/office/drawing/2014/main" id="{0E326655-B46D-724C-8281-B9E33DFF4548}"/>
                </a:ext>
              </a:extLst>
            </p:cNvPr>
            <p:cNvSpPr/>
            <p:nvPr/>
          </p:nvSpPr>
          <p:spPr>
            <a:xfrm>
              <a:off x="4867286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40">
            <a:extLst>
              <a:ext uri="{FF2B5EF4-FFF2-40B4-BE49-F238E27FC236}">
                <a16:creationId xmlns:a16="http://schemas.microsoft.com/office/drawing/2014/main" id="{0ABE561F-FD4E-804D-B4F0-E37CB5993975}"/>
              </a:ext>
            </a:extLst>
          </p:cNvPr>
          <p:cNvGrpSpPr/>
          <p:nvPr/>
        </p:nvGrpSpPr>
        <p:grpSpPr>
          <a:xfrm>
            <a:off x="1410874" y="4662309"/>
            <a:ext cx="478155" cy="478155"/>
            <a:chOff x="1410874" y="4662309"/>
            <a:chExt cx="478155" cy="478155"/>
          </a:xfrm>
        </p:grpSpPr>
        <p:sp>
          <p:nvSpPr>
            <p:cNvPr id="60" name="object 41">
              <a:extLst>
                <a:ext uri="{FF2B5EF4-FFF2-40B4-BE49-F238E27FC236}">
                  <a16:creationId xmlns:a16="http://schemas.microsoft.com/office/drawing/2014/main" id="{E7381AD6-0CF5-F242-841C-6752F095E8B6}"/>
                </a:ext>
              </a:extLst>
            </p:cNvPr>
            <p:cNvSpPr/>
            <p:nvPr/>
          </p:nvSpPr>
          <p:spPr>
            <a:xfrm>
              <a:off x="1410874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42">
              <a:extLst>
                <a:ext uri="{FF2B5EF4-FFF2-40B4-BE49-F238E27FC236}">
                  <a16:creationId xmlns:a16="http://schemas.microsoft.com/office/drawing/2014/main" id="{4D46ACA1-F8CA-3A49-B990-9D6BE47C63AB}"/>
                </a:ext>
              </a:extLst>
            </p:cNvPr>
            <p:cNvSpPr/>
            <p:nvPr/>
          </p:nvSpPr>
          <p:spPr>
            <a:xfrm>
              <a:off x="1426000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43">
            <a:extLst>
              <a:ext uri="{FF2B5EF4-FFF2-40B4-BE49-F238E27FC236}">
                <a16:creationId xmlns:a16="http://schemas.microsoft.com/office/drawing/2014/main" id="{7539FD6D-CABF-4D48-9B9F-9BEECA106A9F}"/>
              </a:ext>
            </a:extLst>
          </p:cNvPr>
          <p:cNvGrpSpPr/>
          <p:nvPr/>
        </p:nvGrpSpPr>
        <p:grpSpPr>
          <a:xfrm>
            <a:off x="2545909" y="4662309"/>
            <a:ext cx="478155" cy="478155"/>
            <a:chOff x="2545909" y="4662309"/>
            <a:chExt cx="478155" cy="478155"/>
          </a:xfrm>
        </p:grpSpPr>
        <p:sp>
          <p:nvSpPr>
            <p:cNvPr id="63" name="object 44">
              <a:extLst>
                <a:ext uri="{FF2B5EF4-FFF2-40B4-BE49-F238E27FC236}">
                  <a16:creationId xmlns:a16="http://schemas.microsoft.com/office/drawing/2014/main" id="{12A1A32E-A40F-C646-95D3-6E3A95F17692}"/>
                </a:ext>
              </a:extLst>
            </p:cNvPr>
            <p:cNvSpPr/>
            <p:nvPr/>
          </p:nvSpPr>
          <p:spPr>
            <a:xfrm>
              <a:off x="2545909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45">
              <a:extLst>
                <a:ext uri="{FF2B5EF4-FFF2-40B4-BE49-F238E27FC236}">
                  <a16:creationId xmlns:a16="http://schemas.microsoft.com/office/drawing/2014/main" id="{39E00619-5BBD-A242-8340-C5E616A1A216}"/>
                </a:ext>
              </a:extLst>
            </p:cNvPr>
            <p:cNvSpPr/>
            <p:nvPr/>
          </p:nvSpPr>
          <p:spPr>
            <a:xfrm>
              <a:off x="2561035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46">
            <a:extLst>
              <a:ext uri="{FF2B5EF4-FFF2-40B4-BE49-F238E27FC236}">
                <a16:creationId xmlns:a16="http://schemas.microsoft.com/office/drawing/2014/main" id="{2143A40F-DD79-D648-9F5D-4DA517A20C23}"/>
              </a:ext>
            </a:extLst>
          </p:cNvPr>
          <p:cNvGrpSpPr/>
          <p:nvPr/>
        </p:nvGrpSpPr>
        <p:grpSpPr>
          <a:xfrm>
            <a:off x="4840184" y="3897059"/>
            <a:ext cx="478155" cy="478155"/>
            <a:chOff x="4840184" y="3897059"/>
            <a:chExt cx="478155" cy="478155"/>
          </a:xfrm>
        </p:grpSpPr>
        <p:sp>
          <p:nvSpPr>
            <p:cNvPr id="66" name="object 47">
              <a:extLst>
                <a:ext uri="{FF2B5EF4-FFF2-40B4-BE49-F238E27FC236}">
                  <a16:creationId xmlns:a16="http://schemas.microsoft.com/office/drawing/2014/main" id="{4F49DC60-B1DC-DE48-B902-F81D6954A85A}"/>
                </a:ext>
              </a:extLst>
            </p:cNvPr>
            <p:cNvSpPr/>
            <p:nvPr/>
          </p:nvSpPr>
          <p:spPr>
            <a:xfrm>
              <a:off x="484018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4E8DC27E-118E-0944-8D07-70B35E018D6B}"/>
                </a:ext>
              </a:extLst>
            </p:cNvPr>
            <p:cNvSpPr/>
            <p:nvPr/>
          </p:nvSpPr>
          <p:spPr>
            <a:xfrm>
              <a:off x="485531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49">
            <a:extLst>
              <a:ext uri="{FF2B5EF4-FFF2-40B4-BE49-F238E27FC236}">
                <a16:creationId xmlns:a16="http://schemas.microsoft.com/office/drawing/2014/main" id="{B8426CB1-8D3D-CE42-8AD5-95BF6F4F5ED8}"/>
              </a:ext>
            </a:extLst>
          </p:cNvPr>
          <p:cNvGrpSpPr/>
          <p:nvPr/>
        </p:nvGrpSpPr>
        <p:grpSpPr>
          <a:xfrm>
            <a:off x="5401579" y="3897059"/>
            <a:ext cx="478155" cy="478155"/>
            <a:chOff x="5401579" y="3897059"/>
            <a:chExt cx="478155" cy="478155"/>
          </a:xfrm>
        </p:grpSpPr>
        <p:sp>
          <p:nvSpPr>
            <p:cNvPr id="69" name="object 50">
              <a:extLst>
                <a:ext uri="{FF2B5EF4-FFF2-40B4-BE49-F238E27FC236}">
                  <a16:creationId xmlns:a16="http://schemas.microsoft.com/office/drawing/2014/main" id="{21B322CA-64AB-2544-A33F-D06C9B53E016}"/>
                </a:ext>
              </a:extLst>
            </p:cNvPr>
            <p:cNvSpPr/>
            <p:nvPr/>
          </p:nvSpPr>
          <p:spPr>
            <a:xfrm>
              <a:off x="540157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51">
              <a:extLst>
                <a:ext uri="{FF2B5EF4-FFF2-40B4-BE49-F238E27FC236}">
                  <a16:creationId xmlns:a16="http://schemas.microsoft.com/office/drawing/2014/main" id="{31648829-6BB1-3047-8FE4-3B7344081194}"/>
                </a:ext>
              </a:extLst>
            </p:cNvPr>
            <p:cNvSpPr/>
            <p:nvPr/>
          </p:nvSpPr>
          <p:spPr>
            <a:xfrm>
              <a:off x="5416706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52">
            <a:extLst>
              <a:ext uri="{FF2B5EF4-FFF2-40B4-BE49-F238E27FC236}">
                <a16:creationId xmlns:a16="http://schemas.microsoft.com/office/drawing/2014/main" id="{118AAB1C-AB44-F84C-8343-005F3D074804}"/>
              </a:ext>
            </a:extLst>
          </p:cNvPr>
          <p:cNvGrpSpPr/>
          <p:nvPr/>
        </p:nvGrpSpPr>
        <p:grpSpPr>
          <a:xfrm>
            <a:off x="2545909" y="3897059"/>
            <a:ext cx="478155" cy="478155"/>
            <a:chOff x="2545909" y="3897059"/>
            <a:chExt cx="478155" cy="478155"/>
          </a:xfrm>
        </p:grpSpPr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BD3531D8-673D-6D49-8B7A-E8E605CC5B4D}"/>
                </a:ext>
              </a:extLst>
            </p:cNvPr>
            <p:cNvSpPr/>
            <p:nvPr/>
          </p:nvSpPr>
          <p:spPr>
            <a:xfrm>
              <a:off x="254590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54">
              <a:extLst>
                <a:ext uri="{FF2B5EF4-FFF2-40B4-BE49-F238E27FC236}">
                  <a16:creationId xmlns:a16="http://schemas.microsoft.com/office/drawing/2014/main" id="{EC2946B8-EC5A-3C49-94B7-1293520BBCBE}"/>
                </a:ext>
              </a:extLst>
            </p:cNvPr>
            <p:cNvSpPr/>
            <p:nvPr/>
          </p:nvSpPr>
          <p:spPr>
            <a:xfrm>
              <a:off x="2561035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55">
            <a:extLst>
              <a:ext uri="{FF2B5EF4-FFF2-40B4-BE49-F238E27FC236}">
                <a16:creationId xmlns:a16="http://schemas.microsoft.com/office/drawing/2014/main" id="{55BAA69D-1C5F-DE46-85DA-835484A7C35D}"/>
              </a:ext>
            </a:extLst>
          </p:cNvPr>
          <p:cNvGrpSpPr/>
          <p:nvPr/>
        </p:nvGrpSpPr>
        <p:grpSpPr>
          <a:xfrm>
            <a:off x="3107305" y="3897059"/>
            <a:ext cx="478155" cy="478155"/>
            <a:chOff x="3107305" y="3897059"/>
            <a:chExt cx="478155" cy="478155"/>
          </a:xfrm>
        </p:grpSpPr>
        <p:sp>
          <p:nvSpPr>
            <p:cNvPr id="75" name="object 56">
              <a:extLst>
                <a:ext uri="{FF2B5EF4-FFF2-40B4-BE49-F238E27FC236}">
                  <a16:creationId xmlns:a16="http://schemas.microsoft.com/office/drawing/2014/main" id="{7B6665A0-9869-3C45-A469-E1175027DFB8}"/>
                </a:ext>
              </a:extLst>
            </p:cNvPr>
            <p:cNvSpPr/>
            <p:nvPr/>
          </p:nvSpPr>
          <p:spPr>
            <a:xfrm>
              <a:off x="3107305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57">
              <a:extLst>
                <a:ext uri="{FF2B5EF4-FFF2-40B4-BE49-F238E27FC236}">
                  <a16:creationId xmlns:a16="http://schemas.microsoft.com/office/drawing/2014/main" id="{9D2B6348-F4B9-6E43-84AD-F84B95A703F6}"/>
                </a:ext>
              </a:extLst>
            </p:cNvPr>
            <p:cNvSpPr/>
            <p:nvPr/>
          </p:nvSpPr>
          <p:spPr>
            <a:xfrm>
              <a:off x="312243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58">
            <a:extLst>
              <a:ext uri="{FF2B5EF4-FFF2-40B4-BE49-F238E27FC236}">
                <a16:creationId xmlns:a16="http://schemas.microsoft.com/office/drawing/2014/main" id="{876C1753-E548-D748-B7C1-7838D591EDC0}"/>
              </a:ext>
            </a:extLst>
          </p:cNvPr>
          <p:cNvGrpSpPr/>
          <p:nvPr/>
        </p:nvGrpSpPr>
        <p:grpSpPr>
          <a:xfrm>
            <a:off x="1984513" y="3897059"/>
            <a:ext cx="478155" cy="478155"/>
            <a:chOff x="1984513" y="3897059"/>
            <a:chExt cx="478155" cy="478155"/>
          </a:xfrm>
        </p:grpSpPr>
        <p:sp>
          <p:nvSpPr>
            <p:cNvPr id="78" name="object 59">
              <a:extLst>
                <a:ext uri="{FF2B5EF4-FFF2-40B4-BE49-F238E27FC236}">
                  <a16:creationId xmlns:a16="http://schemas.microsoft.com/office/drawing/2014/main" id="{28368EC3-443B-6748-ACAC-6F4BED8F2AAA}"/>
                </a:ext>
              </a:extLst>
            </p:cNvPr>
            <p:cNvSpPr/>
            <p:nvPr/>
          </p:nvSpPr>
          <p:spPr>
            <a:xfrm>
              <a:off x="1984513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60">
              <a:extLst>
                <a:ext uri="{FF2B5EF4-FFF2-40B4-BE49-F238E27FC236}">
                  <a16:creationId xmlns:a16="http://schemas.microsoft.com/office/drawing/2014/main" id="{BD9FDE22-DF65-A443-8772-12DD2582B639}"/>
                </a:ext>
              </a:extLst>
            </p:cNvPr>
            <p:cNvSpPr/>
            <p:nvPr/>
          </p:nvSpPr>
          <p:spPr>
            <a:xfrm>
              <a:off x="1999639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61">
            <a:extLst>
              <a:ext uri="{FF2B5EF4-FFF2-40B4-BE49-F238E27FC236}">
                <a16:creationId xmlns:a16="http://schemas.microsoft.com/office/drawing/2014/main" id="{6BE3C3FD-C0EF-FF4D-BDB8-EBAD1C734365}"/>
              </a:ext>
            </a:extLst>
          </p:cNvPr>
          <p:cNvGrpSpPr/>
          <p:nvPr/>
        </p:nvGrpSpPr>
        <p:grpSpPr>
          <a:xfrm>
            <a:off x="1324743" y="2010917"/>
            <a:ext cx="2346960" cy="4128135"/>
            <a:chOff x="1324743" y="2010917"/>
            <a:chExt cx="2346960" cy="4128135"/>
          </a:xfrm>
        </p:grpSpPr>
        <p:sp>
          <p:nvSpPr>
            <p:cNvPr id="81" name="object 62">
              <a:extLst>
                <a:ext uri="{FF2B5EF4-FFF2-40B4-BE49-F238E27FC236}">
                  <a16:creationId xmlns:a16="http://schemas.microsoft.com/office/drawing/2014/main" id="{2604B0D1-13A6-5D44-AFF7-2B65E371C31B}"/>
                </a:ext>
              </a:extLst>
            </p:cNvPr>
            <p:cNvSpPr/>
            <p:nvPr/>
          </p:nvSpPr>
          <p:spPr>
            <a:xfrm>
              <a:off x="141087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63">
              <a:extLst>
                <a:ext uri="{FF2B5EF4-FFF2-40B4-BE49-F238E27FC236}">
                  <a16:creationId xmlns:a16="http://schemas.microsoft.com/office/drawing/2014/main" id="{515A5780-8799-8F4E-85CA-472678081BF4}"/>
                </a:ext>
              </a:extLst>
            </p:cNvPr>
            <p:cNvSpPr/>
            <p:nvPr/>
          </p:nvSpPr>
          <p:spPr>
            <a:xfrm>
              <a:off x="1426000" y="3912192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64">
              <a:extLst>
                <a:ext uri="{FF2B5EF4-FFF2-40B4-BE49-F238E27FC236}">
                  <a16:creationId xmlns:a16="http://schemas.microsoft.com/office/drawing/2014/main" id="{3244D7CB-9A13-8D4D-8EEF-B5D6895AE04F}"/>
                </a:ext>
              </a:extLst>
            </p:cNvPr>
            <p:cNvSpPr/>
            <p:nvPr/>
          </p:nvSpPr>
          <p:spPr>
            <a:xfrm>
              <a:off x="1334947" y="2159126"/>
              <a:ext cx="2326640" cy="3969385"/>
            </a:xfrm>
            <a:custGeom>
              <a:avLst/>
              <a:gdLst/>
              <a:ahLst/>
              <a:cxnLst/>
              <a:rect l="l" t="t" r="r" b="b"/>
              <a:pathLst>
                <a:path w="2326640" h="3969385">
                  <a:moveTo>
                    <a:pt x="0" y="3969296"/>
                  </a:moveTo>
                  <a:lnTo>
                    <a:pt x="2326297" y="3969296"/>
                  </a:lnTo>
                  <a:lnTo>
                    <a:pt x="2326297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65">
              <a:extLst>
                <a:ext uri="{FF2B5EF4-FFF2-40B4-BE49-F238E27FC236}">
                  <a16:creationId xmlns:a16="http://schemas.microsoft.com/office/drawing/2014/main" id="{26303BC8-FD15-1B4C-A75D-5D7DE100D955}"/>
                </a:ext>
              </a:extLst>
            </p:cNvPr>
            <p:cNvSpPr/>
            <p:nvPr/>
          </p:nvSpPr>
          <p:spPr>
            <a:xfrm>
              <a:off x="2113737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5" name="object 66">
            <a:extLst>
              <a:ext uri="{FF2B5EF4-FFF2-40B4-BE49-F238E27FC236}">
                <a16:creationId xmlns:a16="http://schemas.microsoft.com/office/drawing/2014/main" id="{89829D9D-96C0-C646-B38D-4BDBECDAFA90}"/>
              </a:ext>
            </a:extLst>
          </p:cNvPr>
          <p:cNvSpPr/>
          <p:nvPr/>
        </p:nvSpPr>
        <p:spPr>
          <a:xfrm>
            <a:off x="5401579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object 67">
            <a:extLst>
              <a:ext uri="{FF2B5EF4-FFF2-40B4-BE49-F238E27FC236}">
                <a16:creationId xmlns:a16="http://schemas.microsoft.com/office/drawing/2014/main" id="{6A2BC689-6E32-B744-81B2-145EEAB8DF8C}"/>
              </a:ext>
            </a:extLst>
          </p:cNvPr>
          <p:cNvSpPr/>
          <p:nvPr/>
        </p:nvSpPr>
        <p:spPr>
          <a:xfrm>
            <a:off x="484018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object 68">
            <a:extLst>
              <a:ext uri="{FF2B5EF4-FFF2-40B4-BE49-F238E27FC236}">
                <a16:creationId xmlns:a16="http://schemas.microsoft.com/office/drawing/2014/main" id="{E2E22F6F-D9F4-7049-A20F-AB52733EA5D6}"/>
              </a:ext>
            </a:extLst>
          </p:cNvPr>
          <p:cNvSpPr/>
          <p:nvPr/>
        </p:nvSpPr>
        <p:spPr>
          <a:xfrm>
            <a:off x="5416706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object 69">
            <a:extLst>
              <a:ext uri="{FF2B5EF4-FFF2-40B4-BE49-F238E27FC236}">
                <a16:creationId xmlns:a16="http://schemas.microsoft.com/office/drawing/2014/main" id="{CDA04CA5-0104-A44E-92FB-74CC848BDD4C}"/>
              </a:ext>
            </a:extLst>
          </p:cNvPr>
          <p:cNvSpPr/>
          <p:nvPr/>
        </p:nvSpPr>
        <p:spPr>
          <a:xfrm>
            <a:off x="4855310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9" name="object 70">
            <a:extLst>
              <a:ext uri="{FF2B5EF4-FFF2-40B4-BE49-F238E27FC236}">
                <a16:creationId xmlns:a16="http://schemas.microsoft.com/office/drawing/2014/main" id="{FD2D8B00-21E7-D641-8E3C-645DAD2AE632}"/>
              </a:ext>
            </a:extLst>
          </p:cNvPr>
          <p:cNvSpPr/>
          <p:nvPr/>
        </p:nvSpPr>
        <p:spPr>
          <a:xfrm>
            <a:off x="2820485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object 71">
            <a:extLst>
              <a:ext uri="{FF2B5EF4-FFF2-40B4-BE49-F238E27FC236}">
                <a16:creationId xmlns:a16="http://schemas.microsoft.com/office/drawing/2014/main" id="{61C860BE-7F15-A847-BED7-AFC76715866F}"/>
              </a:ext>
            </a:extLst>
          </p:cNvPr>
          <p:cNvSpPr/>
          <p:nvPr/>
        </p:nvSpPr>
        <p:spPr>
          <a:xfrm>
            <a:off x="2269853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object 72">
            <a:extLst>
              <a:ext uri="{FF2B5EF4-FFF2-40B4-BE49-F238E27FC236}">
                <a16:creationId xmlns:a16="http://schemas.microsoft.com/office/drawing/2014/main" id="{5B9C5960-1DBA-AA47-8B10-CED4A5A69EA4}"/>
              </a:ext>
            </a:extLst>
          </p:cNvPr>
          <p:cNvSpPr/>
          <p:nvPr/>
        </p:nvSpPr>
        <p:spPr>
          <a:xfrm>
            <a:off x="169769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object 73">
            <a:extLst>
              <a:ext uri="{FF2B5EF4-FFF2-40B4-BE49-F238E27FC236}">
                <a16:creationId xmlns:a16="http://schemas.microsoft.com/office/drawing/2014/main" id="{42D9D3FE-2213-3040-AA91-6AF1A791F602}"/>
              </a:ext>
            </a:extLst>
          </p:cNvPr>
          <p:cNvSpPr/>
          <p:nvPr/>
        </p:nvSpPr>
        <p:spPr>
          <a:xfrm>
            <a:off x="2835611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object 74">
            <a:extLst>
              <a:ext uri="{FF2B5EF4-FFF2-40B4-BE49-F238E27FC236}">
                <a16:creationId xmlns:a16="http://schemas.microsoft.com/office/drawing/2014/main" id="{3012187C-C018-824C-9087-84750ACD512F}"/>
              </a:ext>
            </a:extLst>
          </p:cNvPr>
          <p:cNvSpPr/>
          <p:nvPr/>
        </p:nvSpPr>
        <p:spPr>
          <a:xfrm>
            <a:off x="2284978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object 75">
            <a:extLst>
              <a:ext uri="{FF2B5EF4-FFF2-40B4-BE49-F238E27FC236}">
                <a16:creationId xmlns:a16="http://schemas.microsoft.com/office/drawing/2014/main" id="{13859D83-F822-F948-9132-9049A5AD8164}"/>
              </a:ext>
            </a:extLst>
          </p:cNvPr>
          <p:cNvSpPr/>
          <p:nvPr/>
        </p:nvSpPr>
        <p:spPr>
          <a:xfrm>
            <a:off x="1712819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95" name="object 76">
            <a:extLst>
              <a:ext uri="{FF2B5EF4-FFF2-40B4-BE49-F238E27FC236}">
                <a16:creationId xmlns:a16="http://schemas.microsoft.com/office/drawing/2014/main" id="{A74CB7BA-84B0-5047-B545-9F2D8BFD2224}"/>
              </a:ext>
            </a:extLst>
          </p:cNvPr>
          <p:cNvGrpSpPr/>
          <p:nvPr/>
        </p:nvGrpSpPr>
        <p:grpSpPr>
          <a:xfrm>
            <a:off x="3762013" y="2010917"/>
            <a:ext cx="907415" cy="4128135"/>
            <a:chOff x="3762013" y="2010917"/>
            <a:chExt cx="907415" cy="4128135"/>
          </a:xfrm>
        </p:grpSpPr>
        <p:sp>
          <p:nvSpPr>
            <p:cNvPr id="96" name="object 77">
              <a:extLst>
                <a:ext uri="{FF2B5EF4-FFF2-40B4-BE49-F238E27FC236}">
                  <a16:creationId xmlns:a16="http://schemas.microsoft.com/office/drawing/2014/main" id="{3F28886E-9434-B14F-9F93-9FCB9CD64DD0}"/>
                </a:ext>
              </a:extLst>
            </p:cNvPr>
            <p:cNvSpPr/>
            <p:nvPr/>
          </p:nvSpPr>
          <p:spPr>
            <a:xfrm>
              <a:off x="3976550" y="313181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3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3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78">
              <a:extLst>
                <a:ext uri="{FF2B5EF4-FFF2-40B4-BE49-F238E27FC236}">
                  <a16:creationId xmlns:a16="http://schemas.microsoft.com/office/drawing/2014/main" id="{900E247F-B0D0-1645-A546-EBD1CA486619}"/>
                </a:ext>
              </a:extLst>
            </p:cNvPr>
            <p:cNvSpPr/>
            <p:nvPr/>
          </p:nvSpPr>
          <p:spPr>
            <a:xfrm>
              <a:off x="3991675" y="3146940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79">
              <a:extLst>
                <a:ext uri="{FF2B5EF4-FFF2-40B4-BE49-F238E27FC236}">
                  <a16:creationId xmlns:a16="http://schemas.microsoft.com/office/drawing/2014/main" id="{ACC58ED1-2077-9B40-9B46-AD5B6D168BF2}"/>
                </a:ext>
              </a:extLst>
            </p:cNvPr>
            <p:cNvSpPr/>
            <p:nvPr/>
          </p:nvSpPr>
          <p:spPr>
            <a:xfrm>
              <a:off x="3772217" y="2159126"/>
              <a:ext cx="887094" cy="3969385"/>
            </a:xfrm>
            <a:custGeom>
              <a:avLst/>
              <a:gdLst/>
              <a:ahLst/>
              <a:cxnLst/>
              <a:rect l="l" t="t" r="r" b="b"/>
              <a:pathLst>
                <a:path w="887095" h="3969385">
                  <a:moveTo>
                    <a:pt x="0" y="3969296"/>
                  </a:moveTo>
                  <a:lnTo>
                    <a:pt x="886663" y="3969296"/>
                  </a:lnTo>
                  <a:lnTo>
                    <a:pt x="886663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80">
              <a:extLst>
                <a:ext uri="{FF2B5EF4-FFF2-40B4-BE49-F238E27FC236}">
                  <a16:creationId xmlns:a16="http://schemas.microsoft.com/office/drawing/2014/main" id="{4E6F212C-43C9-2141-9BE3-6421A519C5FC}"/>
                </a:ext>
              </a:extLst>
            </p:cNvPr>
            <p:cNvSpPr/>
            <p:nvPr/>
          </p:nvSpPr>
          <p:spPr>
            <a:xfrm>
              <a:off x="3831196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0" name="object 81">
            <a:extLst>
              <a:ext uri="{FF2B5EF4-FFF2-40B4-BE49-F238E27FC236}">
                <a16:creationId xmlns:a16="http://schemas.microsoft.com/office/drawing/2014/main" id="{F53135B5-1051-4942-9CD5-2471CFA89017}"/>
              </a:ext>
            </a:extLst>
          </p:cNvPr>
          <p:cNvSpPr/>
          <p:nvPr/>
        </p:nvSpPr>
        <p:spPr>
          <a:xfrm>
            <a:off x="563372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1" name="object 82">
            <a:extLst>
              <a:ext uri="{FF2B5EF4-FFF2-40B4-BE49-F238E27FC236}">
                <a16:creationId xmlns:a16="http://schemas.microsoft.com/office/drawing/2014/main" id="{7007524D-EEFC-6344-B240-BBF410690EFF}"/>
              </a:ext>
            </a:extLst>
          </p:cNvPr>
          <p:cNvSpPr/>
          <p:nvPr/>
        </p:nvSpPr>
        <p:spPr>
          <a:xfrm>
            <a:off x="6274573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2" name="object 83">
            <a:extLst>
              <a:ext uri="{FF2B5EF4-FFF2-40B4-BE49-F238E27FC236}">
                <a16:creationId xmlns:a16="http://schemas.microsoft.com/office/drawing/2014/main" id="{FB1B6FAC-963E-2F41-8ACA-182C688F6CC5}"/>
              </a:ext>
            </a:extLst>
          </p:cNvPr>
          <p:cNvSpPr/>
          <p:nvPr/>
        </p:nvSpPr>
        <p:spPr>
          <a:xfrm>
            <a:off x="5784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3" name="object 84">
            <a:extLst>
              <a:ext uri="{FF2B5EF4-FFF2-40B4-BE49-F238E27FC236}">
                <a16:creationId xmlns:a16="http://schemas.microsoft.com/office/drawing/2014/main" id="{0DAD0A1F-3AA5-904E-B5FC-9C197F430D22}"/>
              </a:ext>
            </a:extLst>
          </p:cNvPr>
          <p:cNvSpPr/>
          <p:nvPr/>
        </p:nvSpPr>
        <p:spPr>
          <a:xfrm>
            <a:off x="62896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04" name="object 85">
            <a:extLst>
              <a:ext uri="{FF2B5EF4-FFF2-40B4-BE49-F238E27FC236}">
                <a16:creationId xmlns:a16="http://schemas.microsoft.com/office/drawing/2014/main" id="{FE8DD51F-AD50-1B4B-A71C-CB5294ACC588}"/>
              </a:ext>
            </a:extLst>
          </p:cNvPr>
          <p:cNvGrpSpPr/>
          <p:nvPr/>
        </p:nvGrpSpPr>
        <p:grpSpPr>
          <a:xfrm>
            <a:off x="5120882" y="2351417"/>
            <a:ext cx="478155" cy="478155"/>
            <a:chOff x="5120882" y="2351417"/>
            <a:chExt cx="478155" cy="478155"/>
          </a:xfrm>
        </p:grpSpPr>
        <p:sp>
          <p:nvSpPr>
            <p:cNvPr id="105" name="object 86">
              <a:extLst>
                <a:ext uri="{FF2B5EF4-FFF2-40B4-BE49-F238E27FC236}">
                  <a16:creationId xmlns:a16="http://schemas.microsoft.com/office/drawing/2014/main" id="{703E169E-946E-784B-BCE0-A60C06157903}"/>
                </a:ext>
              </a:extLst>
            </p:cNvPr>
            <p:cNvSpPr/>
            <p:nvPr/>
          </p:nvSpPr>
          <p:spPr>
            <a:xfrm>
              <a:off x="5120882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87">
              <a:extLst>
                <a:ext uri="{FF2B5EF4-FFF2-40B4-BE49-F238E27FC236}">
                  <a16:creationId xmlns:a16="http://schemas.microsoft.com/office/drawing/2014/main" id="{71408C7D-BE43-1145-BAE4-461888027F88}"/>
                </a:ext>
              </a:extLst>
            </p:cNvPr>
            <p:cNvSpPr/>
            <p:nvPr/>
          </p:nvSpPr>
          <p:spPr>
            <a:xfrm>
              <a:off x="5136008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7" name="object 88">
            <a:extLst>
              <a:ext uri="{FF2B5EF4-FFF2-40B4-BE49-F238E27FC236}">
                <a16:creationId xmlns:a16="http://schemas.microsoft.com/office/drawing/2014/main" id="{7E3C6525-3D44-3845-80AF-27E3BBEF23C4}"/>
              </a:ext>
            </a:extLst>
          </p:cNvPr>
          <p:cNvGrpSpPr/>
          <p:nvPr/>
        </p:nvGrpSpPr>
        <p:grpSpPr>
          <a:xfrm>
            <a:off x="2269853" y="2351417"/>
            <a:ext cx="478155" cy="478155"/>
            <a:chOff x="2269853" y="2351417"/>
            <a:chExt cx="478155" cy="478155"/>
          </a:xfrm>
        </p:grpSpPr>
        <p:sp>
          <p:nvSpPr>
            <p:cNvPr id="108" name="object 89">
              <a:extLst>
                <a:ext uri="{FF2B5EF4-FFF2-40B4-BE49-F238E27FC236}">
                  <a16:creationId xmlns:a16="http://schemas.microsoft.com/office/drawing/2014/main" id="{FE77D6D7-5CA3-1041-8331-EDF4B899A564}"/>
                </a:ext>
              </a:extLst>
            </p:cNvPr>
            <p:cNvSpPr/>
            <p:nvPr/>
          </p:nvSpPr>
          <p:spPr>
            <a:xfrm>
              <a:off x="2269853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object 90">
              <a:extLst>
                <a:ext uri="{FF2B5EF4-FFF2-40B4-BE49-F238E27FC236}">
                  <a16:creationId xmlns:a16="http://schemas.microsoft.com/office/drawing/2014/main" id="{12CDE940-88CF-3043-82FA-EC4D2E6884E8}"/>
                </a:ext>
              </a:extLst>
            </p:cNvPr>
            <p:cNvSpPr/>
            <p:nvPr/>
          </p:nvSpPr>
          <p:spPr>
            <a:xfrm>
              <a:off x="2284979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0" name="object 91">
            <a:extLst>
              <a:ext uri="{FF2B5EF4-FFF2-40B4-BE49-F238E27FC236}">
                <a16:creationId xmlns:a16="http://schemas.microsoft.com/office/drawing/2014/main" id="{39334D8D-F9FB-3746-9C43-8384F514C1B5}"/>
              </a:ext>
            </a:extLst>
          </p:cNvPr>
          <p:cNvGrpSpPr/>
          <p:nvPr/>
        </p:nvGrpSpPr>
        <p:grpSpPr>
          <a:xfrm>
            <a:off x="3976550" y="2366561"/>
            <a:ext cx="478155" cy="478155"/>
            <a:chOff x="3976550" y="2366561"/>
            <a:chExt cx="478155" cy="478155"/>
          </a:xfrm>
        </p:grpSpPr>
        <p:sp>
          <p:nvSpPr>
            <p:cNvPr id="111" name="object 92">
              <a:extLst>
                <a:ext uri="{FF2B5EF4-FFF2-40B4-BE49-F238E27FC236}">
                  <a16:creationId xmlns:a16="http://schemas.microsoft.com/office/drawing/2014/main" id="{E517B6D8-5627-3748-8281-2D48E283454B}"/>
                </a:ext>
              </a:extLst>
            </p:cNvPr>
            <p:cNvSpPr/>
            <p:nvPr/>
          </p:nvSpPr>
          <p:spPr>
            <a:xfrm>
              <a:off x="3976550" y="236656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object 93">
              <a:extLst>
                <a:ext uri="{FF2B5EF4-FFF2-40B4-BE49-F238E27FC236}">
                  <a16:creationId xmlns:a16="http://schemas.microsoft.com/office/drawing/2014/main" id="{A0200C10-D5BA-C74F-AA96-6E9E87E64D7F}"/>
                </a:ext>
              </a:extLst>
            </p:cNvPr>
            <p:cNvSpPr/>
            <p:nvPr/>
          </p:nvSpPr>
          <p:spPr>
            <a:xfrm>
              <a:off x="3991675" y="238168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254614" y="1528415"/>
            <a:ext cx="81216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168.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</a:t>
            </a:r>
            <a:r>
              <a:rPr kumimoji="0" sz="10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6243" y="591041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lvl="0" algn="ctr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57093" y="5145163"/>
            <a:ext cx="2679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lvl="0" algn="ctr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1270" y="5145164"/>
            <a:ext cx="2774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 lvl="0" algn="ctr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49993" y="514516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lvl="0" algn="ctr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1930" y="4379939"/>
            <a:ext cx="278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lvl="0" algn="ctr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368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lvl="0" algn="ctr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01688" y="4379912"/>
            <a:ext cx="3670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EXECUTIVE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604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11.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11389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lvl="0" algn="ctr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88597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lvl="0" algn="ctr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11382" y="4379912"/>
            <a:ext cx="276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lvl="0" algn="ctr">
              <a:spcBef>
                <a:spcPts val="100"/>
              </a:spcBef>
              <a:defRPr/>
            </a:pPr>
            <a:r>
              <a:rPr lang="de" sz="350" spc="-1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GOLD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030889"/>
              </p:ext>
            </p:extLst>
          </p:nvPr>
        </p:nvGraphicFramePr>
        <p:xfrm>
          <a:off x="528752" y="2094895"/>
          <a:ext cx="6372224" cy="1650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1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73850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2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06426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3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8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7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     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lang="de"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5631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283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 84.000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198245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     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52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"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47.000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944244" algn="l"/>
                        </a:tabLst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	</a:t>
                      </a: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56235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92265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268730" algn="l"/>
                        </a:tabLst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     EXECUTIVE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017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124650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4193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803275" algn="l"/>
                        </a:tabLst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1590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78168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6" name="TextBox 145">
            <a:extLst>
              <a:ext uri="{FF2B5EF4-FFF2-40B4-BE49-F238E27FC236}">
                <a16:creationId xmlns:a16="http://schemas.microsoft.com/office/drawing/2014/main" id="{3B8F5A17-3DC7-49D1-BCF4-2DA33A46F30D}"/>
              </a:ext>
            </a:extLst>
          </p:cNvPr>
          <p:cNvSpPr txBox="1"/>
          <p:nvPr/>
        </p:nvSpPr>
        <p:spPr>
          <a:xfrm>
            <a:off x="4043057" y="964397"/>
            <a:ext cx="5854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100 PV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363CC80F-0D8D-8348-BB38-66D4041B20B7}"/>
              </a:ext>
            </a:extLst>
          </p:cNvPr>
          <p:cNvSpPr/>
          <p:nvPr/>
        </p:nvSpPr>
        <p:spPr>
          <a:xfrm>
            <a:off x="0" y="360006"/>
            <a:ext cx="7321550" cy="6126480"/>
          </a:xfrm>
          <a:custGeom>
            <a:avLst/>
            <a:gdLst/>
            <a:ahLst/>
            <a:cxnLst/>
            <a:rect l="l" t="t" r="r" b="b"/>
            <a:pathLst>
              <a:path w="7321550" h="6126480">
                <a:moveTo>
                  <a:pt x="7321499" y="0"/>
                </a:moveTo>
                <a:lnTo>
                  <a:pt x="0" y="0"/>
                </a:lnTo>
                <a:lnTo>
                  <a:pt x="0" y="6126226"/>
                </a:lnTo>
                <a:lnTo>
                  <a:pt x="7321499" y="6126226"/>
                </a:lnTo>
                <a:lnTo>
                  <a:pt x="7321499" y="0"/>
                </a:lnTo>
                <a:close/>
              </a:path>
            </a:pathLst>
          </a:custGeom>
          <a:solidFill>
            <a:srgbClr val="EAE7F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C4F48D69-A6B1-484F-8C02-4F0B848F8C9A}"/>
              </a:ext>
            </a:extLst>
          </p:cNvPr>
          <p:cNvSpPr/>
          <p:nvPr/>
        </p:nvSpPr>
        <p:spPr>
          <a:xfrm>
            <a:off x="7434008" y="359994"/>
            <a:ext cx="4759325" cy="6147435"/>
          </a:xfrm>
          <a:custGeom>
            <a:avLst/>
            <a:gdLst/>
            <a:ahLst/>
            <a:cxnLst/>
            <a:rect l="l" t="t" r="r" b="b"/>
            <a:pathLst>
              <a:path w="4759325" h="6147434">
                <a:moveTo>
                  <a:pt x="4759198" y="0"/>
                </a:moveTo>
                <a:lnTo>
                  <a:pt x="0" y="0"/>
                </a:lnTo>
                <a:lnTo>
                  <a:pt x="0" y="6147003"/>
                </a:lnTo>
                <a:lnTo>
                  <a:pt x="4759198" y="6147003"/>
                </a:lnTo>
                <a:lnTo>
                  <a:pt x="4759198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9" name="object 10">
            <a:extLst>
              <a:ext uri="{FF2B5EF4-FFF2-40B4-BE49-F238E27FC236}">
                <a16:creationId xmlns:a16="http://schemas.microsoft.com/office/drawing/2014/main" id="{CD96E355-ED41-EC4F-9574-00A2AF461108}"/>
              </a:ext>
            </a:extLst>
          </p:cNvPr>
          <p:cNvSpPr/>
          <p:nvPr/>
        </p:nvSpPr>
        <p:spPr>
          <a:xfrm>
            <a:off x="7754695" y="1248422"/>
            <a:ext cx="3966210" cy="1432916"/>
          </a:xfrm>
          <a:custGeom>
            <a:avLst/>
            <a:gdLst/>
            <a:ahLst/>
            <a:cxnLst/>
            <a:rect l="l" t="t" r="r" b="b"/>
            <a:pathLst>
              <a:path w="3966209" h="1301114">
                <a:moveTo>
                  <a:pt x="0" y="0"/>
                </a:moveTo>
                <a:lnTo>
                  <a:pt x="3965790" y="0"/>
                </a:lnTo>
                <a:lnTo>
                  <a:pt x="3965790" y="1300975"/>
                </a:lnTo>
                <a:lnTo>
                  <a:pt x="0" y="130097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30" name="object 11">
            <a:extLst>
              <a:ext uri="{FF2B5EF4-FFF2-40B4-BE49-F238E27FC236}">
                <a16:creationId xmlns:a16="http://schemas.microsoft.com/office/drawing/2014/main" id="{78AA7669-BBDE-A14E-A6CF-E3AA3E9AB9B1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209" y="1816532"/>
            <a:ext cx="237591" cy="240868"/>
          </a:xfrm>
          <a:prstGeom prst="rect">
            <a:avLst/>
          </a:prstGeom>
        </p:spPr>
      </p:pic>
      <p:grpSp>
        <p:nvGrpSpPr>
          <p:cNvPr id="31" name="object 12">
            <a:extLst>
              <a:ext uri="{FF2B5EF4-FFF2-40B4-BE49-F238E27FC236}">
                <a16:creationId xmlns:a16="http://schemas.microsoft.com/office/drawing/2014/main" id="{B74E0166-1EFF-EA4E-8B56-5623C1ACF3E5}"/>
              </a:ext>
            </a:extLst>
          </p:cNvPr>
          <p:cNvGrpSpPr/>
          <p:nvPr/>
        </p:nvGrpSpPr>
        <p:grpSpPr>
          <a:xfrm>
            <a:off x="3252673" y="707623"/>
            <a:ext cx="816610" cy="816610"/>
            <a:chOff x="3252673" y="707623"/>
            <a:chExt cx="816610" cy="816610"/>
          </a:xfrm>
        </p:grpSpPr>
        <p:sp>
          <p:nvSpPr>
            <p:cNvPr id="32" name="object 13">
              <a:extLst>
                <a:ext uri="{FF2B5EF4-FFF2-40B4-BE49-F238E27FC236}">
                  <a16:creationId xmlns:a16="http://schemas.microsoft.com/office/drawing/2014/main" id="{35E50B86-73A1-BE46-81E7-2442BA6501C0}"/>
                </a:ext>
              </a:extLst>
            </p:cNvPr>
            <p:cNvSpPr/>
            <p:nvPr/>
          </p:nvSpPr>
          <p:spPr>
            <a:xfrm>
              <a:off x="3252673" y="707623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076" y="0"/>
                  </a:moveTo>
                  <a:lnTo>
                    <a:pt x="360486" y="2745"/>
                  </a:lnTo>
                  <a:lnTo>
                    <a:pt x="314508" y="10776"/>
                  </a:lnTo>
                  <a:lnTo>
                    <a:pt x="270449" y="23788"/>
                  </a:lnTo>
                  <a:lnTo>
                    <a:pt x="228614" y="41474"/>
                  </a:lnTo>
                  <a:lnTo>
                    <a:pt x="189311" y="63528"/>
                  </a:lnTo>
                  <a:lnTo>
                    <a:pt x="152845" y="89644"/>
                  </a:lnTo>
                  <a:lnTo>
                    <a:pt x="119522" y="119516"/>
                  </a:lnTo>
                  <a:lnTo>
                    <a:pt x="89649" y="152837"/>
                  </a:lnTo>
                  <a:lnTo>
                    <a:pt x="63532" y="189302"/>
                  </a:lnTo>
                  <a:lnTo>
                    <a:pt x="41477" y="228604"/>
                  </a:lnTo>
                  <a:lnTo>
                    <a:pt x="23790" y="270437"/>
                  </a:lnTo>
                  <a:lnTo>
                    <a:pt x="10777" y="314496"/>
                  </a:lnTo>
                  <a:lnTo>
                    <a:pt x="2745" y="360473"/>
                  </a:lnTo>
                  <a:lnTo>
                    <a:pt x="0" y="408063"/>
                  </a:lnTo>
                  <a:lnTo>
                    <a:pt x="2745" y="455654"/>
                  </a:lnTo>
                  <a:lnTo>
                    <a:pt x="10777" y="501632"/>
                  </a:lnTo>
                  <a:lnTo>
                    <a:pt x="23790" y="545692"/>
                  </a:lnTo>
                  <a:lnTo>
                    <a:pt x="41477" y="587527"/>
                  </a:lnTo>
                  <a:lnTo>
                    <a:pt x="63532" y="626832"/>
                  </a:lnTo>
                  <a:lnTo>
                    <a:pt x="89649" y="663299"/>
                  </a:lnTo>
                  <a:lnTo>
                    <a:pt x="119522" y="696623"/>
                  </a:lnTo>
                  <a:lnTo>
                    <a:pt x="152845" y="726497"/>
                  </a:lnTo>
                  <a:lnTo>
                    <a:pt x="189311" y="752616"/>
                  </a:lnTo>
                  <a:lnTo>
                    <a:pt x="228614" y="774672"/>
                  </a:lnTo>
                  <a:lnTo>
                    <a:pt x="270449" y="792360"/>
                  </a:lnTo>
                  <a:lnTo>
                    <a:pt x="314508" y="805374"/>
                  </a:lnTo>
                  <a:lnTo>
                    <a:pt x="360486" y="813407"/>
                  </a:lnTo>
                  <a:lnTo>
                    <a:pt x="408076" y="816152"/>
                  </a:lnTo>
                  <a:lnTo>
                    <a:pt x="455666" y="813407"/>
                  </a:lnTo>
                  <a:lnTo>
                    <a:pt x="501644" y="805374"/>
                  </a:lnTo>
                  <a:lnTo>
                    <a:pt x="545703" y="792360"/>
                  </a:lnTo>
                  <a:lnTo>
                    <a:pt x="587537" y="774672"/>
                  </a:lnTo>
                  <a:lnTo>
                    <a:pt x="626841" y="752616"/>
                  </a:lnTo>
                  <a:lnTo>
                    <a:pt x="663307" y="726497"/>
                  </a:lnTo>
                  <a:lnTo>
                    <a:pt x="696629" y="696623"/>
                  </a:lnTo>
                  <a:lnTo>
                    <a:pt x="726502" y="663299"/>
                  </a:lnTo>
                  <a:lnTo>
                    <a:pt x="752620" y="626832"/>
                  </a:lnTo>
                  <a:lnTo>
                    <a:pt x="774675" y="587527"/>
                  </a:lnTo>
                  <a:lnTo>
                    <a:pt x="792362" y="545692"/>
                  </a:lnTo>
                  <a:lnTo>
                    <a:pt x="805375" y="501632"/>
                  </a:lnTo>
                  <a:lnTo>
                    <a:pt x="813407" y="455654"/>
                  </a:lnTo>
                  <a:lnTo>
                    <a:pt x="816152" y="408063"/>
                  </a:lnTo>
                  <a:lnTo>
                    <a:pt x="813407" y="360473"/>
                  </a:lnTo>
                  <a:lnTo>
                    <a:pt x="805375" y="314496"/>
                  </a:lnTo>
                  <a:lnTo>
                    <a:pt x="792362" y="270437"/>
                  </a:lnTo>
                  <a:lnTo>
                    <a:pt x="774675" y="228604"/>
                  </a:lnTo>
                  <a:lnTo>
                    <a:pt x="752620" y="189302"/>
                  </a:lnTo>
                  <a:lnTo>
                    <a:pt x="726502" y="152837"/>
                  </a:lnTo>
                  <a:lnTo>
                    <a:pt x="696629" y="119516"/>
                  </a:lnTo>
                  <a:lnTo>
                    <a:pt x="663307" y="89644"/>
                  </a:lnTo>
                  <a:lnTo>
                    <a:pt x="626841" y="63528"/>
                  </a:lnTo>
                  <a:lnTo>
                    <a:pt x="587537" y="41474"/>
                  </a:lnTo>
                  <a:lnTo>
                    <a:pt x="545703" y="23788"/>
                  </a:lnTo>
                  <a:lnTo>
                    <a:pt x="501644" y="10776"/>
                  </a:lnTo>
                  <a:lnTo>
                    <a:pt x="455666" y="2745"/>
                  </a:lnTo>
                  <a:lnTo>
                    <a:pt x="408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id="{73E6011B-70AD-0943-9115-90D6703F87B8}"/>
                </a:ext>
              </a:extLst>
            </p:cNvPr>
            <p:cNvSpPr/>
            <p:nvPr/>
          </p:nvSpPr>
          <p:spPr>
            <a:xfrm>
              <a:off x="3278517" y="733456"/>
              <a:ext cx="764540" cy="764540"/>
            </a:xfrm>
            <a:custGeom>
              <a:avLst/>
              <a:gdLst/>
              <a:ahLst/>
              <a:cxnLst/>
              <a:rect l="l" t="t" r="r" b="b"/>
              <a:pathLst>
                <a:path w="764539" h="764540">
                  <a:moveTo>
                    <a:pt x="382231" y="0"/>
                  </a:moveTo>
                  <a:lnTo>
                    <a:pt x="334353" y="2983"/>
                  </a:lnTo>
                  <a:lnTo>
                    <a:pt x="288230" y="11694"/>
                  </a:lnTo>
                  <a:lnTo>
                    <a:pt x="244223" y="25770"/>
                  </a:lnTo>
                  <a:lnTo>
                    <a:pt x="202695" y="44852"/>
                  </a:lnTo>
                  <a:lnTo>
                    <a:pt x="164005" y="68577"/>
                  </a:lnTo>
                  <a:lnTo>
                    <a:pt x="128514" y="96585"/>
                  </a:lnTo>
                  <a:lnTo>
                    <a:pt x="96585" y="128514"/>
                  </a:lnTo>
                  <a:lnTo>
                    <a:pt x="68577" y="164005"/>
                  </a:lnTo>
                  <a:lnTo>
                    <a:pt x="44852" y="202695"/>
                  </a:lnTo>
                  <a:lnTo>
                    <a:pt x="25770" y="244223"/>
                  </a:lnTo>
                  <a:lnTo>
                    <a:pt x="11694" y="288230"/>
                  </a:lnTo>
                  <a:lnTo>
                    <a:pt x="2983" y="334353"/>
                  </a:lnTo>
                  <a:lnTo>
                    <a:pt x="0" y="382231"/>
                  </a:lnTo>
                  <a:lnTo>
                    <a:pt x="2983" y="430110"/>
                  </a:lnTo>
                  <a:lnTo>
                    <a:pt x="11694" y="476233"/>
                  </a:lnTo>
                  <a:lnTo>
                    <a:pt x="25770" y="520239"/>
                  </a:lnTo>
                  <a:lnTo>
                    <a:pt x="44852" y="561768"/>
                  </a:lnTo>
                  <a:lnTo>
                    <a:pt x="68577" y="600458"/>
                  </a:lnTo>
                  <a:lnTo>
                    <a:pt x="96585" y="635949"/>
                  </a:lnTo>
                  <a:lnTo>
                    <a:pt x="128514" y="667878"/>
                  </a:lnTo>
                  <a:lnTo>
                    <a:pt x="164005" y="695886"/>
                  </a:lnTo>
                  <a:lnTo>
                    <a:pt x="202695" y="719611"/>
                  </a:lnTo>
                  <a:lnTo>
                    <a:pt x="244223" y="738692"/>
                  </a:lnTo>
                  <a:lnTo>
                    <a:pt x="288230" y="752769"/>
                  </a:lnTo>
                  <a:lnTo>
                    <a:pt x="334353" y="761480"/>
                  </a:lnTo>
                  <a:lnTo>
                    <a:pt x="382231" y="764463"/>
                  </a:lnTo>
                  <a:lnTo>
                    <a:pt x="430110" y="761480"/>
                  </a:lnTo>
                  <a:lnTo>
                    <a:pt x="476233" y="752769"/>
                  </a:lnTo>
                  <a:lnTo>
                    <a:pt x="520239" y="738692"/>
                  </a:lnTo>
                  <a:lnTo>
                    <a:pt x="561768" y="719611"/>
                  </a:lnTo>
                  <a:lnTo>
                    <a:pt x="592510" y="700760"/>
                  </a:lnTo>
                  <a:lnTo>
                    <a:pt x="382231" y="700760"/>
                  </a:lnTo>
                  <a:lnTo>
                    <a:pt x="331275" y="696668"/>
                  </a:lnTo>
                  <a:lnTo>
                    <a:pt x="282903" y="684824"/>
                  </a:lnTo>
                  <a:lnTo>
                    <a:pt x="237738" y="665878"/>
                  </a:lnTo>
                  <a:lnTo>
                    <a:pt x="196400" y="640479"/>
                  </a:lnTo>
                  <a:lnTo>
                    <a:pt x="159511" y="609277"/>
                  </a:lnTo>
                  <a:lnTo>
                    <a:pt x="127698" y="572935"/>
                  </a:lnTo>
                  <a:lnTo>
                    <a:pt x="169058" y="554573"/>
                  </a:lnTo>
                  <a:lnTo>
                    <a:pt x="216070" y="537404"/>
                  </a:lnTo>
                  <a:lnTo>
                    <a:pt x="267863" y="523085"/>
                  </a:lnTo>
                  <a:lnTo>
                    <a:pt x="323545" y="513276"/>
                  </a:lnTo>
                  <a:lnTo>
                    <a:pt x="382231" y="509638"/>
                  </a:lnTo>
                  <a:lnTo>
                    <a:pt x="742084" y="509638"/>
                  </a:lnTo>
                  <a:lnTo>
                    <a:pt x="752272" y="477786"/>
                  </a:lnTo>
                  <a:lnTo>
                    <a:pt x="382231" y="477786"/>
                  </a:lnTo>
                  <a:lnTo>
                    <a:pt x="333598" y="471233"/>
                  </a:lnTo>
                  <a:lnTo>
                    <a:pt x="289861" y="452746"/>
                  </a:lnTo>
                  <a:lnTo>
                    <a:pt x="252780" y="424084"/>
                  </a:lnTo>
                  <a:lnTo>
                    <a:pt x="224115" y="387007"/>
                  </a:lnTo>
                  <a:lnTo>
                    <a:pt x="205626" y="343272"/>
                  </a:lnTo>
                  <a:lnTo>
                    <a:pt x="199072" y="294640"/>
                  </a:lnTo>
                  <a:lnTo>
                    <a:pt x="205626" y="246006"/>
                  </a:lnTo>
                  <a:lnTo>
                    <a:pt x="224115" y="202269"/>
                  </a:lnTo>
                  <a:lnTo>
                    <a:pt x="252780" y="165188"/>
                  </a:lnTo>
                  <a:lnTo>
                    <a:pt x="289861" y="136524"/>
                  </a:lnTo>
                  <a:lnTo>
                    <a:pt x="333598" y="118034"/>
                  </a:lnTo>
                  <a:lnTo>
                    <a:pt x="382231" y="111480"/>
                  </a:lnTo>
                  <a:lnTo>
                    <a:pt x="650844" y="111480"/>
                  </a:lnTo>
                  <a:lnTo>
                    <a:pt x="635949" y="96585"/>
                  </a:lnTo>
                  <a:lnTo>
                    <a:pt x="600458" y="68577"/>
                  </a:lnTo>
                  <a:lnTo>
                    <a:pt x="561768" y="44852"/>
                  </a:lnTo>
                  <a:lnTo>
                    <a:pt x="520239" y="25770"/>
                  </a:lnTo>
                  <a:lnTo>
                    <a:pt x="476233" y="11694"/>
                  </a:lnTo>
                  <a:lnTo>
                    <a:pt x="430110" y="2983"/>
                  </a:lnTo>
                  <a:lnTo>
                    <a:pt x="382231" y="0"/>
                  </a:lnTo>
                  <a:close/>
                </a:path>
                <a:path w="764539" h="764540">
                  <a:moveTo>
                    <a:pt x="742084" y="509638"/>
                  </a:moveTo>
                  <a:lnTo>
                    <a:pt x="382231" y="509638"/>
                  </a:lnTo>
                  <a:lnTo>
                    <a:pt x="440919" y="513277"/>
                  </a:lnTo>
                  <a:lnTo>
                    <a:pt x="496604" y="523088"/>
                  </a:lnTo>
                  <a:lnTo>
                    <a:pt x="548398" y="537407"/>
                  </a:lnTo>
                  <a:lnTo>
                    <a:pt x="595418" y="554574"/>
                  </a:lnTo>
                  <a:lnTo>
                    <a:pt x="636765" y="572922"/>
                  </a:lnTo>
                  <a:lnTo>
                    <a:pt x="604928" y="609289"/>
                  </a:lnTo>
                  <a:lnTo>
                    <a:pt x="568036" y="640489"/>
                  </a:lnTo>
                  <a:lnTo>
                    <a:pt x="526699" y="665884"/>
                  </a:lnTo>
                  <a:lnTo>
                    <a:pt x="481539" y="684827"/>
                  </a:lnTo>
                  <a:lnTo>
                    <a:pt x="433172" y="696669"/>
                  </a:lnTo>
                  <a:lnTo>
                    <a:pt x="382231" y="700760"/>
                  </a:lnTo>
                  <a:lnTo>
                    <a:pt x="592510" y="700760"/>
                  </a:lnTo>
                  <a:lnTo>
                    <a:pt x="635949" y="667878"/>
                  </a:lnTo>
                  <a:lnTo>
                    <a:pt x="667878" y="635949"/>
                  </a:lnTo>
                  <a:lnTo>
                    <a:pt x="695886" y="600458"/>
                  </a:lnTo>
                  <a:lnTo>
                    <a:pt x="719611" y="561768"/>
                  </a:lnTo>
                  <a:lnTo>
                    <a:pt x="738692" y="520239"/>
                  </a:lnTo>
                  <a:lnTo>
                    <a:pt x="742084" y="509638"/>
                  </a:lnTo>
                  <a:close/>
                </a:path>
                <a:path w="764539" h="764540">
                  <a:moveTo>
                    <a:pt x="650844" y="111480"/>
                  </a:moveTo>
                  <a:lnTo>
                    <a:pt x="382231" y="111480"/>
                  </a:lnTo>
                  <a:lnTo>
                    <a:pt x="430865" y="118034"/>
                  </a:lnTo>
                  <a:lnTo>
                    <a:pt x="474602" y="136524"/>
                  </a:lnTo>
                  <a:lnTo>
                    <a:pt x="511682" y="165188"/>
                  </a:lnTo>
                  <a:lnTo>
                    <a:pt x="540347" y="202269"/>
                  </a:lnTo>
                  <a:lnTo>
                    <a:pt x="558837" y="246006"/>
                  </a:lnTo>
                  <a:lnTo>
                    <a:pt x="565391" y="294640"/>
                  </a:lnTo>
                  <a:lnTo>
                    <a:pt x="558837" y="343272"/>
                  </a:lnTo>
                  <a:lnTo>
                    <a:pt x="540347" y="387007"/>
                  </a:lnTo>
                  <a:lnTo>
                    <a:pt x="511682" y="424084"/>
                  </a:lnTo>
                  <a:lnTo>
                    <a:pt x="474602" y="452746"/>
                  </a:lnTo>
                  <a:lnTo>
                    <a:pt x="430865" y="471233"/>
                  </a:lnTo>
                  <a:lnTo>
                    <a:pt x="382231" y="477786"/>
                  </a:lnTo>
                  <a:lnTo>
                    <a:pt x="752272" y="477786"/>
                  </a:lnTo>
                  <a:lnTo>
                    <a:pt x="752769" y="476233"/>
                  </a:lnTo>
                  <a:lnTo>
                    <a:pt x="761480" y="430110"/>
                  </a:lnTo>
                  <a:lnTo>
                    <a:pt x="764463" y="382231"/>
                  </a:lnTo>
                  <a:lnTo>
                    <a:pt x="761480" y="334353"/>
                  </a:lnTo>
                  <a:lnTo>
                    <a:pt x="752769" y="288230"/>
                  </a:lnTo>
                  <a:lnTo>
                    <a:pt x="738692" y="244223"/>
                  </a:lnTo>
                  <a:lnTo>
                    <a:pt x="719611" y="202695"/>
                  </a:lnTo>
                  <a:lnTo>
                    <a:pt x="695886" y="164005"/>
                  </a:lnTo>
                  <a:lnTo>
                    <a:pt x="667878" y="128514"/>
                  </a:lnTo>
                  <a:lnTo>
                    <a:pt x="650844" y="11148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object 15">
            <a:extLst>
              <a:ext uri="{FF2B5EF4-FFF2-40B4-BE49-F238E27FC236}">
                <a16:creationId xmlns:a16="http://schemas.microsoft.com/office/drawing/2014/main" id="{2A30C79E-4B50-774A-9A98-2D65ECAD928F}"/>
              </a:ext>
            </a:extLst>
          </p:cNvPr>
          <p:cNvGrpSpPr/>
          <p:nvPr/>
        </p:nvGrpSpPr>
        <p:grpSpPr>
          <a:xfrm>
            <a:off x="1585414" y="2542777"/>
            <a:ext cx="1575435" cy="1414780"/>
            <a:chOff x="1585414" y="2542777"/>
            <a:chExt cx="1575435" cy="1414780"/>
          </a:xfrm>
        </p:grpSpPr>
        <p:sp>
          <p:nvSpPr>
            <p:cNvPr id="35" name="object 16">
              <a:extLst>
                <a:ext uri="{FF2B5EF4-FFF2-40B4-BE49-F238E27FC236}">
                  <a16:creationId xmlns:a16="http://schemas.microsoft.com/office/drawing/2014/main" id="{E92E2E5D-6F9B-F547-A420-74D46728D5BE}"/>
                </a:ext>
              </a:extLst>
            </p:cNvPr>
            <p:cNvSpPr/>
            <p:nvPr/>
          </p:nvSpPr>
          <p:spPr>
            <a:xfrm>
              <a:off x="1851822" y="2545952"/>
              <a:ext cx="1306195" cy="659765"/>
            </a:xfrm>
            <a:custGeom>
              <a:avLst/>
              <a:gdLst/>
              <a:ahLst/>
              <a:cxnLst/>
              <a:rect l="l" t="t" r="r" b="b"/>
              <a:pathLst>
                <a:path w="1306195" h="659764">
                  <a:moveTo>
                    <a:pt x="1305814" y="646658"/>
                  </a:moveTo>
                  <a:lnTo>
                    <a:pt x="659155" y="0"/>
                  </a:lnTo>
                  <a:lnTo>
                    <a:pt x="0" y="659155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0E2BB6CB-F720-614F-B45E-2B79F32B96BE}"/>
                </a:ext>
              </a:extLst>
            </p:cNvPr>
            <p:cNvSpPr/>
            <p:nvPr/>
          </p:nvSpPr>
          <p:spPr>
            <a:xfrm>
              <a:off x="1588589" y="3155548"/>
              <a:ext cx="690245" cy="798830"/>
            </a:xfrm>
            <a:custGeom>
              <a:avLst/>
              <a:gdLst/>
              <a:ahLst/>
              <a:cxnLst/>
              <a:rect l="l" t="t" r="r" b="b"/>
              <a:pathLst>
                <a:path w="690244" h="798829">
                  <a:moveTo>
                    <a:pt x="690118" y="794448"/>
                  </a:moveTo>
                  <a:lnTo>
                    <a:pt x="346125" y="0"/>
                  </a:lnTo>
                  <a:lnTo>
                    <a:pt x="0" y="798664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7" name="object 18">
            <a:extLst>
              <a:ext uri="{FF2B5EF4-FFF2-40B4-BE49-F238E27FC236}">
                <a16:creationId xmlns:a16="http://schemas.microsoft.com/office/drawing/2014/main" id="{BB377B56-889B-D144-A569-963753DD5A75}"/>
              </a:ext>
            </a:extLst>
          </p:cNvPr>
          <p:cNvSpPr/>
          <p:nvPr/>
        </p:nvSpPr>
        <p:spPr>
          <a:xfrm>
            <a:off x="5065660" y="2540492"/>
            <a:ext cx="588645" cy="671830"/>
          </a:xfrm>
          <a:custGeom>
            <a:avLst/>
            <a:gdLst/>
            <a:ahLst/>
            <a:cxnLst/>
            <a:rect l="l" t="t" r="r" b="b"/>
            <a:pathLst>
              <a:path w="588645" h="671830">
                <a:moveTo>
                  <a:pt x="588517" y="667448"/>
                </a:moveTo>
                <a:lnTo>
                  <a:pt x="295325" y="0"/>
                </a:lnTo>
                <a:lnTo>
                  <a:pt x="0" y="671664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19">
            <a:extLst>
              <a:ext uri="{FF2B5EF4-FFF2-40B4-BE49-F238E27FC236}">
                <a16:creationId xmlns:a16="http://schemas.microsoft.com/office/drawing/2014/main" id="{F1A15690-8C2E-E647-A7A9-AA50FB94027B}"/>
              </a:ext>
            </a:extLst>
          </p:cNvPr>
          <p:cNvSpPr/>
          <p:nvPr/>
        </p:nvSpPr>
        <p:spPr>
          <a:xfrm>
            <a:off x="2526852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69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68DA4C13-9664-6348-86D9-EA05ECEAF51A}"/>
              </a:ext>
            </a:extLst>
          </p:cNvPr>
          <p:cNvSpPr/>
          <p:nvPr/>
        </p:nvSpPr>
        <p:spPr>
          <a:xfrm>
            <a:off x="3121371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70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:a16="http://schemas.microsoft.com/office/drawing/2014/main" id="{89C97D70-9BFC-3D42-8273-281484966134}"/>
              </a:ext>
            </a:extLst>
          </p:cNvPr>
          <p:cNvSpPr/>
          <p:nvPr/>
        </p:nvSpPr>
        <p:spPr>
          <a:xfrm>
            <a:off x="250885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22">
            <a:extLst>
              <a:ext uri="{FF2B5EF4-FFF2-40B4-BE49-F238E27FC236}">
                <a16:creationId xmlns:a16="http://schemas.microsoft.com/office/drawing/2014/main" id="{156C4D8D-6F16-D745-907A-FA1FF4341A39}"/>
              </a:ext>
            </a:extLst>
          </p:cNvPr>
          <p:cNvSpPr/>
          <p:nvPr/>
        </p:nvSpPr>
        <p:spPr>
          <a:xfrm>
            <a:off x="421881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23">
            <a:extLst>
              <a:ext uri="{FF2B5EF4-FFF2-40B4-BE49-F238E27FC236}">
                <a16:creationId xmlns:a16="http://schemas.microsoft.com/office/drawing/2014/main" id="{F8DF0D8F-827E-6F46-9ECD-D8C038A83892}"/>
              </a:ext>
            </a:extLst>
          </p:cNvPr>
          <p:cNvSpPr/>
          <p:nvPr/>
        </p:nvSpPr>
        <p:spPr>
          <a:xfrm>
            <a:off x="5087987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24">
            <a:extLst>
              <a:ext uri="{FF2B5EF4-FFF2-40B4-BE49-F238E27FC236}">
                <a16:creationId xmlns:a16="http://schemas.microsoft.com/office/drawing/2014/main" id="{670FC62B-B307-4840-9B3C-5CE34845CFB0}"/>
              </a:ext>
            </a:extLst>
          </p:cNvPr>
          <p:cNvSpPr/>
          <p:nvPr/>
        </p:nvSpPr>
        <p:spPr>
          <a:xfrm>
            <a:off x="5087987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25">
            <a:extLst>
              <a:ext uri="{FF2B5EF4-FFF2-40B4-BE49-F238E27FC236}">
                <a16:creationId xmlns:a16="http://schemas.microsoft.com/office/drawing/2014/main" id="{E20F957D-7C6C-5B40-8C80-CA7AB1C7BF7F}"/>
              </a:ext>
            </a:extLst>
          </p:cNvPr>
          <p:cNvSpPr/>
          <p:nvPr/>
        </p:nvSpPr>
        <p:spPr>
          <a:xfrm>
            <a:off x="5087987" y="5315148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26">
            <a:extLst>
              <a:ext uri="{FF2B5EF4-FFF2-40B4-BE49-F238E27FC236}">
                <a16:creationId xmlns:a16="http://schemas.microsoft.com/office/drawing/2014/main" id="{07D16814-E10B-9A48-A8D7-9F044E56A366}"/>
              </a:ext>
            </a:extLst>
          </p:cNvPr>
          <p:cNvSpPr/>
          <p:nvPr/>
        </p:nvSpPr>
        <p:spPr>
          <a:xfrm>
            <a:off x="2789798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27">
            <a:extLst>
              <a:ext uri="{FF2B5EF4-FFF2-40B4-BE49-F238E27FC236}">
                <a16:creationId xmlns:a16="http://schemas.microsoft.com/office/drawing/2014/main" id="{B41369F0-ABE4-1841-9899-ACD12F6230FB}"/>
              </a:ext>
            </a:extLst>
          </p:cNvPr>
          <p:cNvSpPr/>
          <p:nvPr/>
        </p:nvSpPr>
        <p:spPr>
          <a:xfrm>
            <a:off x="1652685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6A66A242-9A7A-4249-BE06-EB6D40E39D49}"/>
              </a:ext>
            </a:extLst>
          </p:cNvPr>
          <p:cNvSpPr/>
          <p:nvPr/>
        </p:nvSpPr>
        <p:spPr>
          <a:xfrm>
            <a:off x="5628604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29">
            <a:extLst>
              <a:ext uri="{FF2B5EF4-FFF2-40B4-BE49-F238E27FC236}">
                <a16:creationId xmlns:a16="http://schemas.microsoft.com/office/drawing/2014/main" id="{AE9702EC-E619-CC43-859B-5522EA84728B}"/>
              </a:ext>
            </a:extLst>
          </p:cNvPr>
          <p:cNvSpPr/>
          <p:nvPr/>
        </p:nvSpPr>
        <p:spPr>
          <a:xfrm>
            <a:off x="361822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4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936C9395-FE27-4E4F-818E-34A4B069D1F9}"/>
              </a:ext>
            </a:extLst>
          </p:cNvPr>
          <p:cNvSpPr/>
          <p:nvPr/>
        </p:nvSpPr>
        <p:spPr>
          <a:xfrm>
            <a:off x="6073025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5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31">
            <a:extLst>
              <a:ext uri="{FF2B5EF4-FFF2-40B4-BE49-F238E27FC236}">
                <a16:creationId xmlns:a16="http://schemas.microsoft.com/office/drawing/2014/main" id="{0B3EC9E4-8F8D-CA40-AE78-CDA77395E531}"/>
              </a:ext>
            </a:extLst>
          </p:cNvPr>
          <p:cNvSpPr/>
          <p:nvPr/>
        </p:nvSpPr>
        <p:spPr>
          <a:xfrm>
            <a:off x="420789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5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object 32">
            <a:extLst>
              <a:ext uri="{FF2B5EF4-FFF2-40B4-BE49-F238E27FC236}">
                <a16:creationId xmlns:a16="http://schemas.microsoft.com/office/drawing/2014/main" id="{DA2F7FA5-5B52-5F4B-8593-C25932BF1EC6}"/>
              </a:ext>
            </a:extLst>
          </p:cNvPr>
          <p:cNvSpPr/>
          <p:nvPr/>
        </p:nvSpPr>
        <p:spPr>
          <a:xfrm>
            <a:off x="6131991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4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2" name="object 33">
            <a:extLst>
              <a:ext uri="{FF2B5EF4-FFF2-40B4-BE49-F238E27FC236}">
                <a16:creationId xmlns:a16="http://schemas.microsoft.com/office/drawing/2014/main" id="{08312A1A-6061-054B-BD5A-C3E6F4CDA71A}"/>
              </a:ext>
            </a:extLst>
          </p:cNvPr>
          <p:cNvGrpSpPr/>
          <p:nvPr/>
        </p:nvGrpSpPr>
        <p:grpSpPr>
          <a:xfrm>
            <a:off x="4766189" y="2010917"/>
            <a:ext cx="1200150" cy="4128135"/>
            <a:chOff x="4766189" y="2010917"/>
            <a:chExt cx="1200150" cy="4128135"/>
          </a:xfrm>
        </p:grpSpPr>
        <p:sp>
          <p:nvSpPr>
            <p:cNvPr id="53" name="object 34">
              <a:extLst>
                <a:ext uri="{FF2B5EF4-FFF2-40B4-BE49-F238E27FC236}">
                  <a16:creationId xmlns:a16="http://schemas.microsoft.com/office/drawing/2014/main" id="{98BAB1CA-35B4-D041-BFCE-2DB0ABA570B4}"/>
                </a:ext>
              </a:extLst>
            </p:cNvPr>
            <p:cNvSpPr/>
            <p:nvPr/>
          </p:nvSpPr>
          <p:spPr>
            <a:xfrm>
              <a:off x="4852160" y="54275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35">
              <a:extLst>
                <a:ext uri="{FF2B5EF4-FFF2-40B4-BE49-F238E27FC236}">
                  <a16:creationId xmlns:a16="http://schemas.microsoft.com/office/drawing/2014/main" id="{8AB7D769-2CBD-B749-B90C-25C9C6BF6072}"/>
                </a:ext>
              </a:extLst>
            </p:cNvPr>
            <p:cNvSpPr/>
            <p:nvPr/>
          </p:nvSpPr>
          <p:spPr>
            <a:xfrm>
              <a:off x="4867286" y="5442695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799" y="279844"/>
                  </a:lnTo>
                  <a:lnTo>
                    <a:pt x="223875" y="279844"/>
                  </a:lnTo>
                  <a:lnTo>
                    <a:pt x="182162" y="271399"/>
                  </a:lnTo>
                  <a:lnTo>
                    <a:pt x="148058" y="248385"/>
                  </a:lnTo>
                  <a:lnTo>
                    <a:pt x="125043" y="214280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80"/>
                  </a:lnTo>
                  <a:lnTo>
                    <a:pt x="299693" y="248385"/>
                  </a:lnTo>
                  <a:lnTo>
                    <a:pt x="265588" y="271399"/>
                  </a:lnTo>
                  <a:lnTo>
                    <a:pt x="223875" y="279844"/>
                  </a:lnTo>
                  <a:lnTo>
                    <a:pt x="439799" y="279844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36">
              <a:extLst>
                <a:ext uri="{FF2B5EF4-FFF2-40B4-BE49-F238E27FC236}">
                  <a16:creationId xmlns:a16="http://schemas.microsoft.com/office/drawing/2014/main" id="{4F1D3418-F011-E745-8486-089A55B2CF99}"/>
                </a:ext>
              </a:extLst>
            </p:cNvPr>
            <p:cNvSpPr/>
            <p:nvPr/>
          </p:nvSpPr>
          <p:spPr>
            <a:xfrm>
              <a:off x="4776393" y="2159126"/>
              <a:ext cx="1179195" cy="3969385"/>
            </a:xfrm>
            <a:custGeom>
              <a:avLst/>
              <a:gdLst/>
              <a:ahLst/>
              <a:cxnLst/>
              <a:rect l="l" t="t" r="r" b="b"/>
              <a:pathLst>
                <a:path w="1179195" h="3969385">
                  <a:moveTo>
                    <a:pt x="0" y="3969296"/>
                  </a:moveTo>
                  <a:lnTo>
                    <a:pt x="1179131" y="3969296"/>
                  </a:lnTo>
                  <a:lnTo>
                    <a:pt x="1179131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37">
              <a:extLst>
                <a:ext uri="{FF2B5EF4-FFF2-40B4-BE49-F238E27FC236}">
                  <a16:creationId xmlns:a16="http://schemas.microsoft.com/office/drawing/2014/main" id="{EA4BAF7A-6F5A-DB40-95C6-6268D43C2A48}"/>
                </a:ext>
              </a:extLst>
            </p:cNvPr>
            <p:cNvSpPr/>
            <p:nvPr/>
          </p:nvSpPr>
          <p:spPr>
            <a:xfrm>
              <a:off x="4975529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38">
              <a:extLst>
                <a:ext uri="{FF2B5EF4-FFF2-40B4-BE49-F238E27FC236}">
                  <a16:creationId xmlns:a16="http://schemas.microsoft.com/office/drawing/2014/main" id="{C9F1DDC3-6609-4E4A-962F-ABAAA673A584}"/>
                </a:ext>
              </a:extLst>
            </p:cNvPr>
            <p:cNvSpPr/>
            <p:nvPr/>
          </p:nvSpPr>
          <p:spPr>
            <a:xfrm>
              <a:off x="4852160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39">
              <a:extLst>
                <a:ext uri="{FF2B5EF4-FFF2-40B4-BE49-F238E27FC236}">
                  <a16:creationId xmlns:a16="http://schemas.microsoft.com/office/drawing/2014/main" id="{0E326655-B46D-724C-8281-B9E33DFF4548}"/>
                </a:ext>
              </a:extLst>
            </p:cNvPr>
            <p:cNvSpPr/>
            <p:nvPr/>
          </p:nvSpPr>
          <p:spPr>
            <a:xfrm>
              <a:off x="4867286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40">
            <a:extLst>
              <a:ext uri="{FF2B5EF4-FFF2-40B4-BE49-F238E27FC236}">
                <a16:creationId xmlns:a16="http://schemas.microsoft.com/office/drawing/2014/main" id="{0ABE561F-FD4E-804D-B4F0-E37CB5993975}"/>
              </a:ext>
            </a:extLst>
          </p:cNvPr>
          <p:cNvGrpSpPr/>
          <p:nvPr/>
        </p:nvGrpSpPr>
        <p:grpSpPr>
          <a:xfrm>
            <a:off x="1410874" y="4662309"/>
            <a:ext cx="478155" cy="478155"/>
            <a:chOff x="1410874" y="4662309"/>
            <a:chExt cx="478155" cy="478155"/>
          </a:xfrm>
        </p:grpSpPr>
        <p:sp>
          <p:nvSpPr>
            <p:cNvPr id="60" name="object 41">
              <a:extLst>
                <a:ext uri="{FF2B5EF4-FFF2-40B4-BE49-F238E27FC236}">
                  <a16:creationId xmlns:a16="http://schemas.microsoft.com/office/drawing/2014/main" id="{E7381AD6-0CF5-F242-841C-6752F095E8B6}"/>
                </a:ext>
              </a:extLst>
            </p:cNvPr>
            <p:cNvSpPr/>
            <p:nvPr/>
          </p:nvSpPr>
          <p:spPr>
            <a:xfrm>
              <a:off x="1410874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42">
              <a:extLst>
                <a:ext uri="{FF2B5EF4-FFF2-40B4-BE49-F238E27FC236}">
                  <a16:creationId xmlns:a16="http://schemas.microsoft.com/office/drawing/2014/main" id="{4D46ACA1-F8CA-3A49-B990-9D6BE47C63AB}"/>
                </a:ext>
              </a:extLst>
            </p:cNvPr>
            <p:cNvSpPr/>
            <p:nvPr/>
          </p:nvSpPr>
          <p:spPr>
            <a:xfrm>
              <a:off x="1426000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43">
            <a:extLst>
              <a:ext uri="{FF2B5EF4-FFF2-40B4-BE49-F238E27FC236}">
                <a16:creationId xmlns:a16="http://schemas.microsoft.com/office/drawing/2014/main" id="{7539FD6D-CABF-4D48-9B9F-9BEECA106A9F}"/>
              </a:ext>
            </a:extLst>
          </p:cNvPr>
          <p:cNvGrpSpPr/>
          <p:nvPr/>
        </p:nvGrpSpPr>
        <p:grpSpPr>
          <a:xfrm>
            <a:off x="2545909" y="4662309"/>
            <a:ext cx="478155" cy="478155"/>
            <a:chOff x="2545909" y="4662309"/>
            <a:chExt cx="478155" cy="478155"/>
          </a:xfrm>
        </p:grpSpPr>
        <p:sp>
          <p:nvSpPr>
            <p:cNvPr id="63" name="object 44">
              <a:extLst>
                <a:ext uri="{FF2B5EF4-FFF2-40B4-BE49-F238E27FC236}">
                  <a16:creationId xmlns:a16="http://schemas.microsoft.com/office/drawing/2014/main" id="{12A1A32E-A40F-C646-95D3-6E3A95F17692}"/>
                </a:ext>
              </a:extLst>
            </p:cNvPr>
            <p:cNvSpPr/>
            <p:nvPr/>
          </p:nvSpPr>
          <p:spPr>
            <a:xfrm>
              <a:off x="2545909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45">
              <a:extLst>
                <a:ext uri="{FF2B5EF4-FFF2-40B4-BE49-F238E27FC236}">
                  <a16:creationId xmlns:a16="http://schemas.microsoft.com/office/drawing/2014/main" id="{39E00619-5BBD-A242-8340-C5E616A1A216}"/>
                </a:ext>
              </a:extLst>
            </p:cNvPr>
            <p:cNvSpPr/>
            <p:nvPr/>
          </p:nvSpPr>
          <p:spPr>
            <a:xfrm>
              <a:off x="2561035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46">
            <a:extLst>
              <a:ext uri="{FF2B5EF4-FFF2-40B4-BE49-F238E27FC236}">
                <a16:creationId xmlns:a16="http://schemas.microsoft.com/office/drawing/2014/main" id="{2143A40F-DD79-D648-9F5D-4DA517A20C23}"/>
              </a:ext>
            </a:extLst>
          </p:cNvPr>
          <p:cNvGrpSpPr/>
          <p:nvPr/>
        </p:nvGrpSpPr>
        <p:grpSpPr>
          <a:xfrm>
            <a:off x="4840184" y="3897059"/>
            <a:ext cx="478155" cy="478155"/>
            <a:chOff x="4840184" y="3897059"/>
            <a:chExt cx="478155" cy="478155"/>
          </a:xfrm>
        </p:grpSpPr>
        <p:sp>
          <p:nvSpPr>
            <p:cNvPr id="66" name="object 47">
              <a:extLst>
                <a:ext uri="{FF2B5EF4-FFF2-40B4-BE49-F238E27FC236}">
                  <a16:creationId xmlns:a16="http://schemas.microsoft.com/office/drawing/2014/main" id="{4F49DC60-B1DC-DE48-B902-F81D6954A85A}"/>
                </a:ext>
              </a:extLst>
            </p:cNvPr>
            <p:cNvSpPr/>
            <p:nvPr/>
          </p:nvSpPr>
          <p:spPr>
            <a:xfrm>
              <a:off x="484018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4E8DC27E-118E-0944-8D07-70B35E018D6B}"/>
                </a:ext>
              </a:extLst>
            </p:cNvPr>
            <p:cNvSpPr/>
            <p:nvPr/>
          </p:nvSpPr>
          <p:spPr>
            <a:xfrm>
              <a:off x="485531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49">
            <a:extLst>
              <a:ext uri="{FF2B5EF4-FFF2-40B4-BE49-F238E27FC236}">
                <a16:creationId xmlns:a16="http://schemas.microsoft.com/office/drawing/2014/main" id="{B8426CB1-8D3D-CE42-8AD5-95BF6F4F5ED8}"/>
              </a:ext>
            </a:extLst>
          </p:cNvPr>
          <p:cNvGrpSpPr/>
          <p:nvPr/>
        </p:nvGrpSpPr>
        <p:grpSpPr>
          <a:xfrm>
            <a:off x="5401579" y="3897059"/>
            <a:ext cx="478155" cy="478155"/>
            <a:chOff x="5401579" y="3897059"/>
            <a:chExt cx="478155" cy="478155"/>
          </a:xfrm>
        </p:grpSpPr>
        <p:sp>
          <p:nvSpPr>
            <p:cNvPr id="69" name="object 50">
              <a:extLst>
                <a:ext uri="{FF2B5EF4-FFF2-40B4-BE49-F238E27FC236}">
                  <a16:creationId xmlns:a16="http://schemas.microsoft.com/office/drawing/2014/main" id="{21B322CA-64AB-2544-A33F-D06C9B53E016}"/>
                </a:ext>
              </a:extLst>
            </p:cNvPr>
            <p:cNvSpPr/>
            <p:nvPr/>
          </p:nvSpPr>
          <p:spPr>
            <a:xfrm>
              <a:off x="540157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51">
              <a:extLst>
                <a:ext uri="{FF2B5EF4-FFF2-40B4-BE49-F238E27FC236}">
                  <a16:creationId xmlns:a16="http://schemas.microsoft.com/office/drawing/2014/main" id="{31648829-6BB1-3047-8FE4-3B7344081194}"/>
                </a:ext>
              </a:extLst>
            </p:cNvPr>
            <p:cNvSpPr/>
            <p:nvPr/>
          </p:nvSpPr>
          <p:spPr>
            <a:xfrm>
              <a:off x="5416706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52">
            <a:extLst>
              <a:ext uri="{FF2B5EF4-FFF2-40B4-BE49-F238E27FC236}">
                <a16:creationId xmlns:a16="http://schemas.microsoft.com/office/drawing/2014/main" id="{118AAB1C-AB44-F84C-8343-005F3D074804}"/>
              </a:ext>
            </a:extLst>
          </p:cNvPr>
          <p:cNvGrpSpPr/>
          <p:nvPr/>
        </p:nvGrpSpPr>
        <p:grpSpPr>
          <a:xfrm>
            <a:off x="2545909" y="3897059"/>
            <a:ext cx="478155" cy="478155"/>
            <a:chOff x="2545909" y="3897059"/>
            <a:chExt cx="478155" cy="478155"/>
          </a:xfrm>
        </p:grpSpPr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BD3531D8-673D-6D49-8B7A-E8E605CC5B4D}"/>
                </a:ext>
              </a:extLst>
            </p:cNvPr>
            <p:cNvSpPr/>
            <p:nvPr/>
          </p:nvSpPr>
          <p:spPr>
            <a:xfrm>
              <a:off x="254590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54">
              <a:extLst>
                <a:ext uri="{FF2B5EF4-FFF2-40B4-BE49-F238E27FC236}">
                  <a16:creationId xmlns:a16="http://schemas.microsoft.com/office/drawing/2014/main" id="{EC2946B8-EC5A-3C49-94B7-1293520BBCBE}"/>
                </a:ext>
              </a:extLst>
            </p:cNvPr>
            <p:cNvSpPr/>
            <p:nvPr/>
          </p:nvSpPr>
          <p:spPr>
            <a:xfrm>
              <a:off x="2561035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55">
            <a:extLst>
              <a:ext uri="{FF2B5EF4-FFF2-40B4-BE49-F238E27FC236}">
                <a16:creationId xmlns:a16="http://schemas.microsoft.com/office/drawing/2014/main" id="{55BAA69D-1C5F-DE46-85DA-835484A7C35D}"/>
              </a:ext>
            </a:extLst>
          </p:cNvPr>
          <p:cNvGrpSpPr/>
          <p:nvPr/>
        </p:nvGrpSpPr>
        <p:grpSpPr>
          <a:xfrm>
            <a:off x="3107305" y="3897059"/>
            <a:ext cx="478155" cy="478155"/>
            <a:chOff x="3107305" y="3897059"/>
            <a:chExt cx="478155" cy="478155"/>
          </a:xfrm>
        </p:grpSpPr>
        <p:sp>
          <p:nvSpPr>
            <p:cNvPr id="75" name="object 56">
              <a:extLst>
                <a:ext uri="{FF2B5EF4-FFF2-40B4-BE49-F238E27FC236}">
                  <a16:creationId xmlns:a16="http://schemas.microsoft.com/office/drawing/2014/main" id="{7B6665A0-9869-3C45-A469-E1175027DFB8}"/>
                </a:ext>
              </a:extLst>
            </p:cNvPr>
            <p:cNvSpPr/>
            <p:nvPr/>
          </p:nvSpPr>
          <p:spPr>
            <a:xfrm>
              <a:off x="3107305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57">
              <a:extLst>
                <a:ext uri="{FF2B5EF4-FFF2-40B4-BE49-F238E27FC236}">
                  <a16:creationId xmlns:a16="http://schemas.microsoft.com/office/drawing/2014/main" id="{9D2B6348-F4B9-6E43-84AD-F84B95A703F6}"/>
                </a:ext>
              </a:extLst>
            </p:cNvPr>
            <p:cNvSpPr/>
            <p:nvPr/>
          </p:nvSpPr>
          <p:spPr>
            <a:xfrm>
              <a:off x="312243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58">
            <a:extLst>
              <a:ext uri="{FF2B5EF4-FFF2-40B4-BE49-F238E27FC236}">
                <a16:creationId xmlns:a16="http://schemas.microsoft.com/office/drawing/2014/main" id="{876C1753-E548-D748-B7C1-7838D591EDC0}"/>
              </a:ext>
            </a:extLst>
          </p:cNvPr>
          <p:cNvGrpSpPr/>
          <p:nvPr/>
        </p:nvGrpSpPr>
        <p:grpSpPr>
          <a:xfrm>
            <a:off x="1984513" y="3897059"/>
            <a:ext cx="478155" cy="478155"/>
            <a:chOff x="1984513" y="3897059"/>
            <a:chExt cx="478155" cy="478155"/>
          </a:xfrm>
        </p:grpSpPr>
        <p:sp>
          <p:nvSpPr>
            <p:cNvPr id="78" name="object 59">
              <a:extLst>
                <a:ext uri="{FF2B5EF4-FFF2-40B4-BE49-F238E27FC236}">
                  <a16:creationId xmlns:a16="http://schemas.microsoft.com/office/drawing/2014/main" id="{28368EC3-443B-6748-ACAC-6F4BED8F2AAA}"/>
                </a:ext>
              </a:extLst>
            </p:cNvPr>
            <p:cNvSpPr/>
            <p:nvPr/>
          </p:nvSpPr>
          <p:spPr>
            <a:xfrm>
              <a:off x="1984513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60">
              <a:extLst>
                <a:ext uri="{FF2B5EF4-FFF2-40B4-BE49-F238E27FC236}">
                  <a16:creationId xmlns:a16="http://schemas.microsoft.com/office/drawing/2014/main" id="{BD9FDE22-DF65-A443-8772-12DD2582B639}"/>
                </a:ext>
              </a:extLst>
            </p:cNvPr>
            <p:cNvSpPr/>
            <p:nvPr/>
          </p:nvSpPr>
          <p:spPr>
            <a:xfrm>
              <a:off x="1999639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61">
            <a:extLst>
              <a:ext uri="{FF2B5EF4-FFF2-40B4-BE49-F238E27FC236}">
                <a16:creationId xmlns:a16="http://schemas.microsoft.com/office/drawing/2014/main" id="{6BE3C3FD-C0EF-FF4D-BDB8-EBAD1C734365}"/>
              </a:ext>
            </a:extLst>
          </p:cNvPr>
          <p:cNvGrpSpPr/>
          <p:nvPr/>
        </p:nvGrpSpPr>
        <p:grpSpPr>
          <a:xfrm>
            <a:off x="1324743" y="2010917"/>
            <a:ext cx="2346960" cy="4128135"/>
            <a:chOff x="1324743" y="2010917"/>
            <a:chExt cx="2346960" cy="4128135"/>
          </a:xfrm>
        </p:grpSpPr>
        <p:sp>
          <p:nvSpPr>
            <p:cNvPr id="81" name="object 62">
              <a:extLst>
                <a:ext uri="{FF2B5EF4-FFF2-40B4-BE49-F238E27FC236}">
                  <a16:creationId xmlns:a16="http://schemas.microsoft.com/office/drawing/2014/main" id="{2604B0D1-13A6-5D44-AFF7-2B65E371C31B}"/>
                </a:ext>
              </a:extLst>
            </p:cNvPr>
            <p:cNvSpPr/>
            <p:nvPr/>
          </p:nvSpPr>
          <p:spPr>
            <a:xfrm>
              <a:off x="141087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63">
              <a:extLst>
                <a:ext uri="{FF2B5EF4-FFF2-40B4-BE49-F238E27FC236}">
                  <a16:creationId xmlns:a16="http://schemas.microsoft.com/office/drawing/2014/main" id="{515A5780-8799-8F4E-85CA-472678081BF4}"/>
                </a:ext>
              </a:extLst>
            </p:cNvPr>
            <p:cNvSpPr/>
            <p:nvPr/>
          </p:nvSpPr>
          <p:spPr>
            <a:xfrm>
              <a:off x="1426000" y="3912192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64">
              <a:extLst>
                <a:ext uri="{FF2B5EF4-FFF2-40B4-BE49-F238E27FC236}">
                  <a16:creationId xmlns:a16="http://schemas.microsoft.com/office/drawing/2014/main" id="{3244D7CB-9A13-8D4D-8EEF-B5D6895AE04F}"/>
                </a:ext>
              </a:extLst>
            </p:cNvPr>
            <p:cNvSpPr/>
            <p:nvPr/>
          </p:nvSpPr>
          <p:spPr>
            <a:xfrm>
              <a:off x="1334947" y="2159126"/>
              <a:ext cx="2326640" cy="3969385"/>
            </a:xfrm>
            <a:custGeom>
              <a:avLst/>
              <a:gdLst/>
              <a:ahLst/>
              <a:cxnLst/>
              <a:rect l="l" t="t" r="r" b="b"/>
              <a:pathLst>
                <a:path w="2326640" h="3969385">
                  <a:moveTo>
                    <a:pt x="0" y="3969296"/>
                  </a:moveTo>
                  <a:lnTo>
                    <a:pt x="2326297" y="3969296"/>
                  </a:lnTo>
                  <a:lnTo>
                    <a:pt x="2326297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65">
              <a:extLst>
                <a:ext uri="{FF2B5EF4-FFF2-40B4-BE49-F238E27FC236}">
                  <a16:creationId xmlns:a16="http://schemas.microsoft.com/office/drawing/2014/main" id="{26303BC8-FD15-1B4C-A75D-5D7DE100D955}"/>
                </a:ext>
              </a:extLst>
            </p:cNvPr>
            <p:cNvSpPr/>
            <p:nvPr/>
          </p:nvSpPr>
          <p:spPr>
            <a:xfrm>
              <a:off x="2113737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5" name="object 66">
            <a:extLst>
              <a:ext uri="{FF2B5EF4-FFF2-40B4-BE49-F238E27FC236}">
                <a16:creationId xmlns:a16="http://schemas.microsoft.com/office/drawing/2014/main" id="{89829D9D-96C0-C646-B38D-4BDBECDAFA90}"/>
              </a:ext>
            </a:extLst>
          </p:cNvPr>
          <p:cNvSpPr/>
          <p:nvPr/>
        </p:nvSpPr>
        <p:spPr>
          <a:xfrm>
            <a:off x="5401579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object 67">
            <a:extLst>
              <a:ext uri="{FF2B5EF4-FFF2-40B4-BE49-F238E27FC236}">
                <a16:creationId xmlns:a16="http://schemas.microsoft.com/office/drawing/2014/main" id="{6A2BC689-6E32-B744-81B2-145EEAB8DF8C}"/>
              </a:ext>
            </a:extLst>
          </p:cNvPr>
          <p:cNvSpPr/>
          <p:nvPr/>
        </p:nvSpPr>
        <p:spPr>
          <a:xfrm>
            <a:off x="484018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object 68">
            <a:extLst>
              <a:ext uri="{FF2B5EF4-FFF2-40B4-BE49-F238E27FC236}">
                <a16:creationId xmlns:a16="http://schemas.microsoft.com/office/drawing/2014/main" id="{E2E22F6F-D9F4-7049-A20F-AB52733EA5D6}"/>
              </a:ext>
            </a:extLst>
          </p:cNvPr>
          <p:cNvSpPr/>
          <p:nvPr/>
        </p:nvSpPr>
        <p:spPr>
          <a:xfrm>
            <a:off x="5416706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object 69">
            <a:extLst>
              <a:ext uri="{FF2B5EF4-FFF2-40B4-BE49-F238E27FC236}">
                <a16:creationId xmlns:a16="http://schemas.microsoft.com/office/drawing/2014/main" id="{CDA04CA5-0104-A44E-92FB-74CC848BDD4C}"/>
              </a:ext>
            </a:extLst>
          </p:cNvPr>
          <p:cNvSpPr/>
          <p:nvPr/>
        </p:nvSpPr>
        <p:spPr>
          <a:xfrm>
            <a:off x="4855310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9" name="object 70">
            <a:extLst>
              <a:ext uri="{FF2B5EF4-FFF2-40B4-BE49-F238E27FC236}">
                <a16:creationId xmlns:a16="http://schemas.microsoft.com/office/drawing/2014/main" id="{FD2D8B00-21E7-D641-8E3C-645DAD2AE632}"/>
              </a:ext>
            </a:extLst>
          </p:cNvPr>
          <p:cNvSpPr/>
          <p:nvPr/>
        </p:nvSpPr>
        <p:spPr>
          <a:xfrm>
            <a:off x="2820485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object 71">
            <a:extLst>
              <a:ext uri="{FF2B5EF4-FFF2-40B4-BE49-F238E27FC236}">
                <a16:creationId xmlns:a16="http://schemas.microsoft.com/office/drawing/2014/main" id="{61C860BE-7F15-A847-BED7-AFC76715866F}"/>
              </a:ext>
            </a:extLst>
          </p:cNvPr>
          <p:cNvSpPr/>
          <p:nvPr/>
        </p:nvSpPr>
        <p:spPr>
          <a:xfrm>
            <a:off x="2269853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object 72">
            <a:extLst>
              <a:ext uri="{FF2B5EF4-FFF2-40B4-BE49-F238E27FC236}">
                <a16:creationId xmlns:a16="http://schemas.microsoft.com/office/drawing/2014/main" id="{5B9C5960-1DBA-AA47-8B10-CED4A5A69EA4}"/>
              </a:ext>
            </a:extLst>
          </p:cNvPr>
          <p:cNvSpPr/>
          <p:nvPr/>
        </p:nvSpPr>
        <p:spPr>
          <a:xfrm>
            <a:off x="169769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object 73">
            <a:extLst>
              <a:ext uri="{FF2B5EF4-FFF2-40B4-BE49-F238E27FC236}">
                <a16:creationId xmlns:a16="http://schemas.microsoft.com/office/drawing/2014/main" id="{42D9D3FE-2213-3040-AA91-6AF1A791F602}"/>
              </a:ext>
            </a:extLst>
          </p:cNvPr>
          <p:cNvSpPr/>
          <p:nvPr/>
        </p:nvSpPr>
        <p:spPr>
          <a:xfrm>
            <a:off x="2835611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object 74">
            <a:extLst>
              <a:ext uri="{FF2B5EF4-FFF2-40B4-BE49-F238E27FC236}">
                <a16:creationId xmlns:a16="http://schemas.microsoft.com/office/drawing/2014/main" id="{3012187C-C018-824C-9087-84750ACD512F}"/>
              </a:ext>
            </a:extLst>
          </p:cNvPr>
          <p:cNvSpPr/>
          <p:nvPr/>
        </p:nvSpPr>
        <p:spPr>
          <a:xfrm>
            <a:off x="2284978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object 75">
            <a:extLst>
              <a:ext uri="{FF2B5EF4-FFF2-40B4-BE49-F238E27FC236}">
                <a16:creationId xmlns:a16="http://schemas.microsoft.com/office/drawing/2014/main" id="{13859D83-F822-F948-9132-9049A5AD8164}"/>
              </a:ext>
            </a:extLst>
          </p:cNvPr>
          <p:cNvSpPr/>
          <p:nvPr/>
        </p:nvSpPr>
        <p:spPr>
          <a:xfrm>
            <a:off x="1712819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95" name="object 76">
            <a:extLst>
              <a:ext uri="{FF2B5EF4-FFF2-40B4-BE49-F238E27FC236}">
                <a16:creationId xmlns:a16="http://schemas.microsoft.com/office/drawing/2014/main" id="{A74CB7BA-84B0-5047-B545-9F2D8BFD2224}"/>
              </a:ext>
            </a:extLst>
          </p:cNvPr>
          <p:cNvGrpSpPr/>
          <p:nvPr/>
        </p:nvGrpSpPr>
        <p:grpSpPr>
          <a:xfrm>
            <a:off x="3762013" y="2010917"/>
            <a:ext cx="907415" cy="4128135"/>
            <a:chOff x="3762013" y="2010917"/>
            <a:chExt cx="907415" cy="4128135"/>
          </a:xfrm>
        </p:grpSpPr>
        <p:sp>
          <p:nvSpPr>
            <p:cNvPr id="96" name="object 77">
              <a:extLst>
                <a:ext uri="{FF2B5EF4-FFF2-40B4-BE49-F238E27FC236}">
                  <a16:creationId xmlns:a16="http://schemas.microsoft.com/office/drawing/2014/main" id="{3F28886E-9434-B14F-9F93-9FCB9CD64DD0}"/>
                </a:ext>
              </a:extLst>
            </p:cNvPr>
            <p:cNvSpPr/>
            <p:nvPr/>
          </p:nvSpPr>
          <p:spPr>
            <a:xfrm>
              <a:off x="3976550" y="313181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3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3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78">
              <a:extLst>
                <a:ext uri="{FF2B5EF4-FFF2-40B4-BE49-F238E27FC236}">
                  <a16:creationId xmlns:a16="http://schemas.microsoft.com/office/drawing/2014/main" id="{900E247F-B0D0-1645-A546-EBD1CA486619}"/>
                </a:ext>
              </a:extLst>
            </p:cNvPr>
            <p:cNvSpPr/>
            <p:nvPr/>
          </p:nvSpPr>
          <p:spPr>
            <a:xfrm>
              <a:off x="3991675" y="3146940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79">
              <a:extLst>
                <a:ext uri="{FF2B5EF4-FFF2-40B4-BE49-F238E27FC236}">
                  <a16:creationId xmlns:a16="http://schemas.microsoft.com/office/drawing/2014/main" id="{ACC58ED1-2077-9B40-9B46-AD5B6D168BF2}"/>
                </a:ext>
              </a:extLst>
            </p:cNvPr>
            <p:cNvSpPr/>
            <p:nvPr/>
          </p:nvSpPr>
          <p:spPr>
            <a:xfrm>
              <a:off x="3772217" y="2159126"/>
              <a:ext cx="887094" cy="3969385"/>
            </a:xfrm>
            <a:custGeom>
              <a:avLst/>
              <a:gdLst/>
              <a:ahLst/>
              <a:cxnLst/>
              <a:rect l="l" t="t" r="r" b="b"/>
              <a:pathLst>
                <a:path w="887095" h="3969385">
                  <a:moveTo>
                    <a:pt x="0" y="3969296"/>
                  </a:moveTo>
                  <a:lnTo>
                    <a:pt x="886663" y="3969296"/>
                  </a:lnTo>
                  <a:lnTo>
                    <a:pt x="886663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80">
              <a:extLst>
                <a:ext uri="{FF2B5EF4-FFF2-40B4-BE49-F238E27FC236}">
                  <a16:creationId xmlns:a16="http://schemas.microsoft.com/office/drawing/2014/main" id="{4E6F212C-43C9-2141-9BE3-6421A519C5FC}"/>
                </a:ext>
              </a:extLst>
            </p:cNvPr>
            <p:cNvSpPr/>
            <p:nvPr/>
          </p:nvSpPr>
          <p:spPr>
            <a:xfrm>
              <a:off x="3831196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0" name="object 81">
            <a:extLst>
              <a:ext uri="{FF2B5EF4-FFF2-40B4-BE49-F238E27FC236}">
                <a16:creationId xmlns:a16="http://schemas.microsoft.com/office/drawing/2014/main" id="{F53135B5-1051-4942-9CD5-2471CFA89017}"/>
              </a:ext>
            </a:extLst>
          </p:cNvPr>
          <p:cNvSpPr/>
          <p:nvPr/>
        </p:nvSpPr>
        <p:spPr>
          <a:xfrm>
            <a:off x="563372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1" name="object 82">
            <a:extLst>
              <a:ext uri="{FF2B5EF4-FFF2-40B4-BE49-F238E27FC236}">
                <a16:creationId xmlns:a16="http://schemas.microsoft.com/office/drawing/2014/main" id="{7007524D-EEFC-6344-B240-BBF410690EFF}"/>
              </a:ext>
            </a:extLst>
          </p:cNvPr>
          <p:cNvSpPr/>
          <p:nvPr/>
        </p:nvSpPr>
        <p:spPr>
          <a:xfrm>
            <a:off x="6274573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2" name="object 83">
            <a:extLst>
              <a:ext uri="{FF2B5EF4-FFF2-40B4-BE49-F238E27FC236}">
                <a16:creationId xmlns:a16="http://schemas.microsoft.com/office/drawing/2014/main" id="{FB1B6FAC-963E-2F41-8ACA-182C688F6CC5}"/>
              </a:ext>
            </a:extLst>
          </p:cNvPr>
          <p:cNvSpPr/>
          <p:nvPr/>
        </p:nvSpPr>
        <p:spPr>
          <a:xfrm>
            <a:off x="5784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3" name="object 84">
            <a:extLst>
              <a:ext uri="{FF2B5EF4-FFF2-40B4-BE49-F238E27FC236}">
                <a16:creationId xmlns:a16="http://schemas.microsoft.com/office/drawing/2014/main" id="{0DAD0A1F-3AA5-904E-B5FC-9C197F430D22}"/>
              </a:ext>
            </a:extLst>
          </p:cNvPr>
          <p:cNvSpPr/>
          <p:nvPr/>
        </p:nvSpPr>
        <p:spPr>
          <a:xfrm>
            <a:off x="62896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04" name="object 85">
            <a:extLst>
              <a:ext uri="{FF2B5EF4-FFF2-40B4-BE49-F238E27FC236}">
                <a16:creationId xmlns:a16="http://schemas.microsoft.com/office/drawing/2014/main" id="{FE8DD51F-AD50-1B4B-A71C-CB5294ACC588}"/>
              </a:ext>
            </a:extLst>
          </p:cNvPr>
          <p:cNvGrpSpPr/>
          <p:nvPr/>
        </p:nvGrpSpPr>
        <p:grpSpPr>
          <a:xfrm>
            <a:off x="5120882" y="2351417"/>
            <a:ext cx="478155" cy="478155"/>
            <a:chOff x="5120882" y="2351417"/>
            <a:chExt cx="478155" cy="478155"/>
          </a:xfrm>
        </p:grpSpPr>
        <p:sp>
          <p:nvSpPr>
            <p:cNvPr id="105" name="object 86">
              <a:extLst>
                <a:ext uri="{FF2B5EF4-FFF2-40B4-BE49-F238E27FC236}">
                  <a16:creationId xmlns:a16="http://schemas.microsoft.com/office/drawing/2014/main" id="{703E169E-946E-784B-BCE0-A60C06157903}"/>
                </a:ext>
              </a:extLst>
            </p:cNvPr>
            <p:cNvSpPr/>
            <p:nvPr/>
          </p:nvSpPr>
          <p:spPr>
            <a:xfrm>
              <a:off x="5120882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87">
              <a:extLst>
                <a:ext uri="{FF2B5EF4-FFF2-40B4-BE49-F238E27FC236}">
                  <a16:creationId xmlns:a16="http://schemas.microsoft.com/office/drawing/2014/main" id="{71408C7D-BE43-1145-BAE4-461888027F88}"/>
                </a:ext>
              </a:extLst>
            </p:cNvPr>
            <p:cNvSpPr/>
            <p:nvPr/>
          </p:nvSpPr>
          <p:spPr>
            <a:xfrm>
              <a:off x="5136008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7" name="object 88">
            <a:extLst>
              <a:ext uri="{FF2B5EF4-FFF2-40B4-BE49-F238E27FC236}">
                <a16:creationId xmlns:a16="http://schemas.microsoft.com/office/drawing/2014/main" id="{7E3C6525-3D44-3845-80AF-27E3BBEF23C4}"/>
              </a:ext>
            </a:extLst>
          </p:cNvPr>
          <p:cNvGrpSpPr/>
          <p:nvPr/>
        </p:nvGrpSpPr>
        <p:grpSpPr>
          <a:xfrm>
            <a:off x="2269853" y="2351417"/>
            <a:ext cx="478155" cy="478155"/>
            <a:chOff x="2269853" y="2351417"/>
            <a:chExt cx="478155" cy="478155"/>
          </a:xfrm>
        </p:grpSpPr>
        <p:sp>
          <p:nvSpPr>
            <p:cNvPr id="108" name="object 89">
              <a:extLst>
                <a:ext uri="{FF2B5EF4-FFF2-40B4-BE49-F238E27FC236}">
                  <a16:creationId xmlns:a16="http://schemas.microsoft.com/office/drawing/2014/main" id="{FE77D6D7-5CA3-1041-8331-EDF4B899A564}"/>
                </a:ext>
              </a:extLst>
            </p:cNvPr>
            <p:cNvSpPr/>
            <p:nvPr/>
          </p:nvSpPr>
          <p:spPr>
            <a:xfrm>
              <a:off x="2269853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object 90">
              <a:extLst>
                <a:ext uri="{FF2B5EF4-FFF2-40B4-BE49-F238E27FC236}">
                  <a16:creationId xmlns:a16="http://schemas.microsoft.com/office/drawing/2014/main" id="{12CDE940-88CF-3043-82FA-EC4D2E6884E8}"/>
                </a:ext>
              </a:extLst>
            </p:cNvPr>
            <p:cNvSpPr/>
            <p:nvPr/>
          </p:nvSpPr>
          <p:spPr>
            <a:xfrm>
              <a:off x="2284979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0" name="object 91">
            <a:extLst>
              <a:ext uri="{FF2B5EF4-FFF2-40B4-BE49-F238E27FC236}">
                <a16:creationId xmlns:a16="http://schemas.microsoft.com/office/drawing/2014/main" id="{39334D8D-F9FB-3746-9C43-8384F514C1B5}"/>
              </a:ext>
            </a:extLst>
          </p:cNvPr>
          <p:cNvGrpSpPr/>
          <p:nvPr/>
        </p:nvGrpSpPr>
        <p:grpSpPr>
          <a:xfrm>
            <a:off x="3976550" y="2366561"/>
            <a:ext cx="478155" cy="478155"/>
            <a:chOff x="3976550" y="2366561"/>
            <a:chExt cx="478155" cy="478155"/>
          </a:xfrm>
        </p:grpSpPr>
        <p:sp>
          <p:nvSpPr>
            <p:cNvPr id="111" name="object 92">
              <a:extLst>
                <a:ext uri="{FF2B5EF4-FFF2-40B4-BE49-F238E27FC236}">
                  <a16:creationId xmlns:a16="http://schemas.microsoft.com/office/drawing/2014/main" id="{E517B6D8-5627-3748-8281-2D48E283454B}"/>
                </a:ext>
              </a:extLst>
            </p:cNvPr>
            <p:cNvSpPr/>
            <p:nvPr/>
          </p:nvSpPr>
          <p:spPr>
            <a:xfrm>
              <a:off x="3976550" y="236656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object 93">
              <a:extLst>
                <a:ext uri="{FF2B5EF4-FFF2-40B4-BE49-F238E27FC236}">
                  <a16:creationId xmlns:a16="http://schemas.microsoft.com/office/drawing/2014/main" id="{A0200C10-D5BA-C74F-AA96-6E9E87E64D7F}"/>
                </a:ext>
              </a:extLst>
            </p:cNvPr>
            <p:cNvSpPr/>
            <p:nvPr/>
          </p:nvSpPr>
          <p:spPr>
            <a:xfrm>
              <a:off x="3991675" y="238168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6" name="object 97">
            <a:extLst>
              <a:ext uri="{FF2B5EF4-FFF2-40B4-BE49-F238E27FC236}">
                <a16:creationId xmlns:a16="http://schemas.microsoft.com/office/drawing/2014/main" id="{ABC91F86-6A70-EA4A-9F47-506EC12BB147}"/>
              </a:ext>
            </a:extLst>
          </p:cNvPr>
          <p:cNvGrpSpPr/>
          <p:nvPr/>
        </p:nvGrpSpPr>
        <p:grpSpPr>
          <a:xfrm>
            <a:off x="3940962" y="1239615"/>
            <a:ext cx="278130" cy="284480"/>
            <a:chOff x="3940962" y="1239615"/>
            <a:chExt cx="278130" cy="284480"/>
          </a:xfrm>
        </p:grpSpPr>
        <p:sp>
          <p:nvSpPr>
            <p:cNvPr id="117" name="object 98">
              <a:extLst>
                <a:ext uri="{FF2B5EF4-FFF2-40B4-BE49-F238E27FC236}">
                  <a16:creationId xmlns:a16="http://schemas.microsoft.com/office/drawing/2014/main" id="{A74CEF1E-046D-0B43-B7EF-376AA688AE05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18" name="object 99">
              <a:extLst>
                <a:ext uri="{FF2B5EF4-FFF2-40B4-BE49-F238E27FC236}">
                  <a16:creationId xmlns:a16="http://schemas.microsoft.com/office/drawing/2014/main" id="{ECC66BA2-8AD1-1842-9FEE-27C9BF6EBDFA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sp>
        <p:nvSpPr>
          <p:cNvPr id="4" name="object 4"/>
          <p:cNvSpPr txBox="1"/>
          <p:nvPr/>
        </p:nvSpPr>
        <p:spPr>
          <a:xfrm>
            <a:off x="8319770" y="1524000"/>
            <a:ext cx="3110230" cy="1166986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0" marR="12573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(100 + 10.000</a:t>
            </a:r>
            <a:r>
              <a:rPr kumimoji="0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2.000)</a:t>
            </a:r>
            <a:endParaRPr kumimoji="0" lang="de" sz="1550" u="none" strike="noStrike" kern="1200" cap="none" spc="-1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24864" y="626122"/>
            <a:ext cx="1225550" cy="57579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ts val="2185"/>
              </a:lnSpc>
              <a:spcBef>
                <a:spcPts val="90"/>
              </a:spcBef>
            </a:pPr>
            <a:r>
              <a:rPr lang="de" sz="1900" b="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Generation</a:t>
            </a:r>
            <a:endParaRPr sz="19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>
              <a:lnSpc>
                <a:spcPts val="2185"/>
              </a:lnSpc>
            </a:pPr>
            <a:endParaRPr sz="19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54614" y="1528415"/>
            <a:ext cx="81216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168.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</a:t>
            </a:r>
            <a:r>
              <a:rPr kumimoji="0" sz="10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6243" y="591041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lvl="0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57093" y="5145163"/>
            <a:ext cx="2679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lvl="0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1270" y="5145164"/>
            <a:ext cx="2774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 lvl="0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49993" y="514516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lvl="0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1930" y="4379939"/>
            <a:ext cx="278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lvl="0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368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lvl="0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01688" y="4379912"/>
            <a:ext cx="3670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EXECUTIVE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604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11.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11389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lvl="0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88597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lvl="0">
              <a:spcBef>
                <a:spcPts val="100"/>
              </a:spcBef>
              <a:defRPr/>
            </a:pPr>
            <a:r>
              <a:rPr lang="de" sz="35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11382" y="4379912"/>
            <a:ext cx="276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lvl="0">
              <a:spcBef>
                <a:spcPts val="100"/>
              </a:spcBef>
              <a:defRPr/>
            </a:pPr>
            <a:r>
              <a:rPr lang="de" sz="350" spc="-1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GOLD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130" name="object 97">
            <a:extLst>
              <a:ext uri="{FF2B5EF4-FFF2-40B4-BE49-F238E27FC236}">
                <a16:creationId xmlns:a16="http://schemas.microsoft.com/office/drawing/2014/main" id="{2E98378C-7C1B-445A-9F37-35CBFF2AF311}"/>
              </a:ext>
            </a:extLst>
          </p:cNvPr>
          <p:cNvGrpSpPr/>
          <p:nvPr/>
        </p:nvGrpSpPr>
        <p:grpSpPr>
          <a:xfrm>
            <a:off x="915011" y="2672625"/>
            <a:ext cx="278130" cy="284480"/>
            <a:chOff x="3940962" y="1239615"/>
            <a:chExt cx="278130" cy="284480"/>
          </a:xfrm>
        </p:grpSpPr>
        <p:sp>
          <p:nvSpPr>
            <p:cNvPr id="131" name="object 98">
              <a:extLst>
                <a:ext uri="{FF2B5EF4-FFF2-40B4-BE49-F238E27FC236}">
                  <a16:creationId xmlns:a16="http://schemas.microsoft.com/office/drawing/2014/main" id="{913AC367-1BC8-4284-94F5-61A34695C83F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2" name="object 99">
              <a:extLst>
                <a:ext uri="{FF2B5EF4-FFF2-40B4-BE49-F238E27FC236}">
                  <a16:creationId xmlns:a16="http://schemas.microsoft.com/office/drawing/2014/main" id="{0587F1F0-D84F-4336-B23C-A1F915AD78F2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3" name="object 97">
            <a:extLst>
              <a:ext uri="{FF2B5EF4-FFF2-40B4-BE49-F238E27FC236}">
                <a16:creationId xmlns:a16="http://schemas.microsoft.com/office/drawing/2014/main" id="{EADDC01C-D95B-46F3-9548-2A0433B36C97}"/>
              </a:ext>
            </a:extLst>
          </p:cNvPr>
          <p:cNvGrpSpPr/>
          <p:nvPr/>
        </p:nvGrpSpPr>
        <p:grpSpPr>
          <a:xfrm>
            <a:off x="4372352" y="2654007"/>
            <a:ext cx="278130" cy="284480"/>
            <a:chOff x="3940962" y="1239615"/>
            <a:chExt cx="278130" cy="284480"/>
          </a:xfrm>
        </p:grpSpPr>
        <p:sp>
          <p:nvSpPr>
            <p:cNvPr id="134" name="object 98">
              <a:extLst>
                <a:ext uri="{FF2B5EF4-FFF2-40B4-BE49-F238E27FC236}">
                  <a16:creationId xmlns:a16="http://schemas.microsoft.com/office/drawing/2014/main" id="{42C98CD5-8F71-4605-B414-81477E20A604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5" name="object 99">
              <a:extLst>
                <a:ext uri="{FF2B5EF4-FFF2-40B4-BE49-F238E27FC236}">
                  <a16:creationId xmlns:a16="http://schemas.microsoft.com/office/drawing/2014/main" id="{E3DED3A9-B58E-4A89-9B3C-5A3204762A14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6" name="object 97">
            <a:extLst>
              <a:ext uri="{FF2B5EF4-FFF2-40B4-BE49-F238E27FC236}">
                <a16:creationId xmlns:a16="http://schemas.microsoft.com/office/drawing/2014/main" id="{5327B00E-FDEF-428A-8784-80AF450F2220}"/>
              </a:ext>
            </a:extLst>
          </p:cNvPr>
          <p:cNvGrpSpPr/>
          <p:nvPr/>
        </p:nvGrpSpPr>
        <p:grpSpPr>
          <a:xfrm>
            <a:off x="6664330" y="2624922"/>
            <a:ext cx="278130" cy="284480"/>
            <a:chOff x="3940962" y="1239615"/>
            <a:chExt cx="278130" cy="284480"/>
          </a:xfrm>
        </p:grpSpPr>
        <p:sp>
          <p:nvSpPr>
            <p:cNvPr id="137" name="object 98">
              <a:extLst>
                <a:ext uri="{FF2B5EF4-FFF2-40B4-BE49-F238E27FC236}">
                  <a16:creationId xmlns:a16="http://schemas.microsoft.com/office/drawing/2014/main" id="{FDBC0963-7237-4667-9E03-4B7728B57B07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8" name="object 99">
              <a:extLst>
                <a:ext uri="{FF2B5EF4-FFF2-40B4-BE49-F238E27FC236}">
                  <a16:creationId xmlns:a16="http://schemas.microsoft.com/office/drawing/2014/main" id="{2DA539A1-2984-4766-BEE7-584AFEABCDC3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aphicFrame>
        <p:nvGraphicFramePr>
          <p:cNvPr id="141" name="object 19">
            <a:extLst>
              <a:ext uri="{FF2B5EF4-FFF2-40B4-BE49-F238E27FC236}">
                <a16:creationId xmlns:a16="http://schemas.microsoft.com/office/drawing/2014/main" id="{864F0029-3627-4F1E-81EF-16E8F76BA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645700"/>
              </p:ext>
            </p:extLst>
          </p:nvPr>
        </p:nvGraphicFramePr>
        <p:xfrm>
          <a:off x="528752" y="2094895"/>
          <a:ext cx="6372224" cy="1650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1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73850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2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06426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3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8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7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5631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283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84.000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198245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     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52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"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47.000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944244" algn="l"/>
                        </a:tabLst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	</a:t>
                      </a: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56235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92265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268730" algn="l"/>
                        </a:tabLst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    EXECUTIVE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017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124650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4193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803275" algn="l"/>
                        </a:tabLst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1590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78168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507415E2-C552-40A7-88D8-F49847C74803}"/>
              </a:ext>
            </a:extLst>
          </p:cNvPr>
          <p:cNvSpPr txBox="1"/>
          <p:nvPr/>
        </p:nvSpPr>
        <p:spPr>
          <a:xfrm>
            <a:off x="4043057" y="964397"/>
            <a:ext cx="5854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100 PV</a:t>
            </a:r>
          </a:p>
        </p:txBody>
      </p:sp>
    </p:spTree>
    <p:extLst>
      <p:ext uri="{BB962C8B-B14F-4D97-AF65-F5344CB8AC3E}">
        <p14:creationId xmlns:p14="http://schemas.microsoft.com/office/powerpoint/2010/main" val="3516459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363CC80F-0D8D-8348-BB38-66D4041B20B7}"/>
              </a:ext>
            </a:extLst>
          </p:cNvPr>
          <p:cNvSpPr/>
          <p:nvPr/>
        </p:nvSpPr>
        <p:spPr>
          <a:xfrm>
            <a:off x="0" y="269960"/>
            <a:ext cx="7321550" cy="6126480"/>
          </a:xfrm>
          <a:custGeom>
            <a:avLst/>
            <a:gdLst/>
            <a:ahLst/>
            <a:cxnLst/>
            <a:rect l="l" t="t" r="r" b="b"/>
            <a:pathLst>
              <a:path w="7321550" h="6126480">
                <a:moveTo>
                  <a:pt x="7321499" y="0"/>
                </a:moveTo>
                <a:lnTo>
                  <a:pt x="0" y="0"/>
                </a:lnTo>
                <a:lnTo>
                  <a:pt x="0" y="6126226"/>
                </a:lnTo>
                <a:lnTo>
                  <a:pt x="7321499" y="6126226"/>
                </a:lnTo>
                <a:lnTo>
                  <a:pt x="7321499" y="0"/>
                </a:lnTo>
                <a:close/>
              </a:path>
            </a:pathLst>
          </a:custGeom>
          <a:solidFill>
            <a:srgbClr val="EAE7F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C4F48D69-A6B1-484F-8C02-4F0B848F8C9A}"/>
              </a:ext>
            </a:extLst>
          </p:cNvPr>
          <p:cNvSpPr/>
          <p:nvPr/>
        </p:nvSpPr>
        <p:spPr>
          <a:xfrm>
            <a:off x="7434008" y="272908"/>
            <a:ext cx="4759325" cy="6147435"/>
          </a:xfrm>
          <a:custGeom>
            <a:avLst/>
            <a:gdLst/>
            <a:ahLst/>
            <a:cxnLst/>
            <a:rect l="l" t="t" r="r" b="b"/>
            <a:pathLst>
              <a:path w="4759325" h="6147434">
                <a:moveTo>
                  <a:pt x="4759198" y="0"/>
                </a:moveTo>
                <a:lnTo>
                  <a:pt x="0" y="0"/>
                </a:lnTo>
                <a:lnTo>
                  <a:pt x="0" y="6147003"/>
                </a:lnTo>
                <a:lnTo>
                  <a:pt x="4759198" y="6147003"/>
                </a:lnTo>
                <a:lnTo>
                  <a:pt x="4759198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1" name="object 12">
            <a:extLst>
              <a:ext uri="{FF2B5EF4-FFF2-40B4-BE49-F238E27FC236}">
                <a16:creationId xmlns:a16="http://schemas.microsoft.com/office/drawing/2014/main" id="{B74E0166-1EFF-EA4E-8B56-5623C1ACF3E5}"/>
              </a:ext>
            </a:extLst>
          </p:cNvPr>
          <p:cNvGrpSpPr/>
          <p:nvPr/>
        </p:nvGrpSpPr>
        <p:grpSpPr>
          <a:xfrm>
            <a:off x="3252673" y="707623"/>
            <a:ext cx="816610" cy="816610"/>
            <a:chOff x="3252673" y="707623"/>
            <a:chExt cx="816610" cy="816610"/>
          </a:xfrm>
        </p:grpSpPr>
        <p:sp>
          <p:nvSpPr>
            <p:cNvPr id="32" name="object 13">
              <a:extLst>
                <a:ext uri="{FF2B5EF4-FFF2-40B4-BE49-F238E27FC236}">
                  <a16:creationId xmlns:a16="http://schemas.microsoft.com/office/drawing/2014/main" id="{35E50B86-73A1-BE46-81E7-2442BA6501C0}"/>
                </a:ext>
              </a:extLst>
            </p:cNvPr>
            <p:cNvSpPr/>
            <p:nvPr/>
          </p:nvSpPr>
          <p:spPr>
            <a:xfrm>
              <a:off x="3252673" y="707623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076" y="0"/>
                  </a:moveTo>
                  <a:lnTo>
                    <a:pt x="360486" y="2745"/>
                  </a:lnTo>
                  <a:lnTo>
                    <a:pt x="314508" y="10776"/>
                  </a:lnTo>
                  <a:lnTo>
                    <a:pt x="270449" y="23788"/>
                  </a:lnTo>
                  <a:lnTo>
                    <a:pt x="228614" y="41474"/>
                  </a:lnTo>
                  <a:lnTo>
                    <a:pt x="189311" y="63528"/>
                  </a:lnTo>
                  <a:lnTo>
                    <a:pt x="152845" y="89644"/>
                  </a:lnTo>
                  <a:lnTo>
                    <a:pt x="119522" y="119516"/>
                  </a:lnTo>
                  <a:lnTo>
                    <a:pt x="89649" y="152837"/>
                  </a:lnTo>
                  <a:lnTo>
                    <a:pt x="63532" y="189302"/>
                  </a:lnTo>
                  <a:lnTo>
                    <a:pt x="41477" y="228604"/>
                  </a:lnTo>
                  <a:lnTo>
                    <a:pt x="23790" y="270437"/>
                  </a:lnTo>
                  <a:lnTo>
                    <a:pt x="10777" y="314496"/>
                  </a:lnTo>
                  <a:lnTo>
                    <a:pt x="2745" y="360473"/>
                  </a:lnTo>
                  <a:lnTo>
                    <a:pt x="0" y="408063"/>
                  </a:lnTo>
                  <a:lnTo>
                    <a:pt x="2745" y="455654"/>
                  </a:lnTo>
                  <a:lnTo>
                    <a:pt x="10777" y="501632"/>
                  </a:lnTo>
                  <a:lnTo>
                    <a:pt x="23790" y="545692"/>
                  </a:lnTo>
                  <a:lnTo>
                    <a:pt x="41477" y="587527"/>
                  </a:lnTo>
                  <a:lnTo>
                    <a:pt x="63532" y="626832"/>
                  </a:lnTo>
                  <a:lnTo>
                    <a:pt x="89649" y="663299"/>
                  </a:lnTo>
                  <a:lnTo>
                    <a:pt x="119522" y="696623"/>
                  </a:lnTo>
                  <a:lnTo>
                    <a:pt x="152845" y="726497"/>
                  </a:lnTo>
                  <a:lnTo>
                    <a:pt x="189311" y="752616"/>
                  </a:lnTo>
                  <a:lnTo>
                    <a:pt x="228614" y="774672"/>
                  </a:lnTo>
                  <a:lnTo>
                    <a:pt x="270449" y="792360"/>
                  </a:lnTo>
                  <a:lnTo>
                    <a:pt x="314508" y="805374"/>
                  </a:lnTo>
                  <a:lnTo>
                    <a:pt x="360486" y="813407"/>
                  </a:lnTo>
                  <a:lnTo>
                    <a:pt x="408076" y="816152"/>
                  </a:lnTo>
                  <a:lnTo>
                    <a:pt x="455666" y="813407"/>
                  </a:lnTo>
                  <a:lnTo>
                    <a:pt x="501644" y="805374"/>
                  </a:lnTo>
                  <a:lnTo>
                    <a:pt x="545703" y="792360"/>
                  </a:lnTo>
                  <a:lnTo>
                    <a:pt x="587537" y="774672"/>
                  </a:lnTo>
                  <a:lnTo>
                    <a:pt x="626841" y="752616"/>
                  </a:lnTo>
                  <a:lnTo>
                    <a:pt x="663307" y="726497"/>
                  </a:lnTo>
                  <a:lnTo>
                    <a:pt x="696629" y="696623"/>
                  </a:lnTo>
                  <a:lnTo>
                    <a:pt x="726502" y="663299"/>
                  </a:lnTo>
                  <a:lnTo>
                    <a:pt x="752620" y="626832"/>
                  </a:lnTo>
                  <a:lnTo>
                    <a:pt x="774675" y="587527"/>
                  </a:lnTo>
                  <a:lnTo>
                    <a:pt x="792362" y="545692"/>
                  </a:lnTo>
                  <a:lnTo>
                    <a:pt x="805375" y="501632"/>
                  </a:lnTo>
                  <a:lnTo>
                    <a:pt x="813407" y="455654"/>
                  </a:lnTo>
                  <a:lnTo>
                    <a:pt x="816152" y="408063"/>
                  </a:lnTo>
                  <a:lnTo>
                    <a:pt x="813407" y="360473"/>
                  </a:lnTo>
                  <a:lnTo>
                    <a:pt x="805375" y="314496"/>
                  </a:lnTo>
                  <a:lnTo>
                    <a:pt x="792362" y="270437"/>
                  </a:lnTo>
                  <a:lnTo>
                    <a:pt x="774675" y="228604"/>
                  </a:lnTo>
                  <a:lnTo>
                    <a:pt x="752620" y="189302"/>
                  </a:lnTo>
                  <a:lnTo>
                    <a:pt x="726502" y="152837"/>
                  </a:lnTo>
                  <a:lnTo>
                    <a:pt x="696629" y="119516"/>
                  </a:lnTo>
                  <a:lnTo>
                    <a:pt x="663307" y="89644"/>
                  </a:lnTo>
                  <a:lnTo>
                    <a:pt x="626841" y="63528"/>
                  </a:lnTo>
                  <a:lnTo>
                    <a:pt x="587537" y="41474"/>
                  </a:lnTo>
                  <a:lnTo>
                    <a:pt x="545703" y="23788"/>
                  </a:lnTo>
                  <a:lnTo>
                    <a:pt x="501644" y="10776"/>
                  </a:lnTo>
                  <a:lnTo>
                    <a:pt x="455666" y="2745"/>
                  </a:lnTo>
                  <a:lnTo>
                    <a:pt x="408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id="{73E6011B-70AD-0943-9115-90D6703F87B8}"/>
                </a:ext>
              </a:extLst>
            </p:cNvPr>
            <p:cNvSpPr/>
            <p:nvPr/>
          </p:nvSpPr>
          <p:spPr>
            <a:xfrm>
              <a:off x="3278517" y="733456"/>
              <a:ext cx="764540" cy="764540"/>
            </a:xfrm>
            <a:custGeom>
              <a:avLst/>
              <a:gdLst/>
              <a:ahLst/>
              <a:cxnLst/>
              <a:rect l="l" t="t" r="r" b="b"/>
              <a:pathLst>
                <a:path w="764539" h="764540">
                  <a:moveTo>
                    <a:pt x="382231" y="0"/>
                  </a:moveTo>
                  <a:lnTo>
                    <a:pt x="334353" y="2983"/>
                  </a:lnTo>
                  <a:lnTo>
                    <a:pt x="288230" y="11694"/>
                  </a:lnTo>
                  <a:lnTo>
                    <a:pt x="244223" y="25770"/>
                  </a:lnTo>
                  <a:lnTo>
                    <a:pt x="202695" y="44852"/>
                  </a:lnTo>
                  <a:lnTo>
                    <a:pt x="164005" y="68577"/>
                  </a:lnTo>
                  <a:lnTo>
                    <a:pt x="128514" y="96585"/>
                  </a:lnTo>
                  <a:lnTo>
                    <a:pt x="96585" y="128514"/>
                  </a:lnTo>
                  <a:lnTo>
                    <a:pt x="68577" y="164005"/>
                  </a:lnTo>
                  <a:lnTo>
                    <a:pt x="44852" y="202695"/>
                  </a:lnTo>
                  <a:lnTo>
                    <a:pt x="25770" y="244223"/>
                  </a:lnTo>
                  <a:lnTo>
                    <a:pt x="11694" y="288230"/>
                  </a:lnTo>
                  <a:lnTo>
                    <a:pt x="2983" y="334353"/>
                  </a:lnTo>
                  <a:lnTo>
                    <a:pt x="0" y="382231"/>
                  </a:lnTo>
                  <a:lnTo>
                    <a:pt x="2983" y="430110"/>
                  </a:lnTo>
                  <a:lnTo>
                    <a:pt x="11694" y="476233"/>
                  </a:lnTo>
                  <a:lnTo>
                    <a:pt x="25770" y="520239"/>
                  </a:lnTo>
                  <a:lnTo>
                    <a:pt x="44852" y="561768"/>
                  </a:lnTo>
                  <a:lnTo>
                    <a:pt x="68577" y="600458"/>
                  </a:lnTo>
                  <a:lnTo>
                    <a:pt x="96585" y="635949"/>
                  </a:lnTo>
                  <a:lnTo>
                    <a:pt x="128514" y="667878"/>
                  </a:lnTo>
                  <a:lnTo>
                    <a:pt x="164005" y="695886"/>
                  </a:lnTo>
                  <a:lnTo>
                    <a:pt x="202695" y="719611"/>
                  </a:lnTo>
                  <a:lnTo>
                    <a:pt x="244223" y="738692"/>
                  </a:lnTo>
                  <a:lnTo>
                    <a:pt x="288230" y="752769"/>
                  </a:lnTo>
                  <a:lnTo>
                    <a:pt x="334353" y="761480"/>
                  </a:lnTo>
                  <a:lnTo>
                    <a:pt x="382231" y="764463"/>
                  </a:lnTo>
                  <a:lnTo>
                    <a:pt x="430110" y="761480"/>
                  </a:lnTo>
                  <a:lnTo>
                    <a:pt x="476233" y="752769"/>
                  </a:lnTo>
                  <a:lnTo>
                    <a:pt x="520239" y="738692"/>
                  </a:lnTo>
                  <a:lnTo>
                    <a:pt x="561768" y="719611"/>
                  </a:lnTo>
                  <a:lnTo>
                    <a:pt x="592510" y="700760"/>
                  </a:lnTo>
                  <a:lnTo>
                    <a:pt x="382231" y="700760"/>
                  </a:lnTo>
                  <a:lnTo>
                    <a:pt x="331275" y="696668"/>
                  </a:lnTo>
                  <a:lnTo>
                    <a:pt x="282903" y="684824"/>
                  </a:lnTo>
                  <a:lnTo>
                    <a:pt x="237738" y="665878"/>
                  </a:lnTo>
                  <a:lnTo>
                    <a:pt x="196400" y="640479"/>
                  </a:lnTo>
                  <a:lnTo>
                    <a:pt x="159511" y="609277"/>
                  </a:lnTo>
                  <a:lnTo>
                    <a:pt x="127698" y="572935"/>
                  </a:lnTo>
                  <a:lnTo>
                    <a:pt x="169058" y="554573"/>
                  </a:lnTo>
                  <a:lnTo>
                    <a:pt x="216070" y="537404"/>
                  </a:lnTo>
                  <a:lnTo>
                    <a:pt x="267863" y="523085"/>
                  </a:lnTo>
                  <a:lnTo>
                    <a:pt x="323545" y="513276"/>
                  </a:lnTo>
                  <a:lnTo>
                    <a:pt x="382231" y="509638"/>
                  </a:lnTo>
                  <a:lnTo>
                    <a:pt x="742084" y="509638"/>
                  </a:lnTo>
                  <a:lnTo>
                    <a:pt x="752272" y="477786"/>
                  </a:lnTo>
                  <a:lnTo>
                    <a:pt x="382231" y="477786"/>
                  </a:lnTo>
                  <a:lnTo>
                    <a:pt x="333598" y="471233"/>
                  </a:lnTo>
                  <a:lnTo>
                    <a:pt x="289861" y="452746"/>
                  </a:lnTo>
                  <a:lnTo>
                    <a:pt x="252780" y="424084"/>
                  </a:lnTo>
                  <a:lnTo>
                    <a:pt x="224115" y="387007"/>
                  </a:lnTo>
                  <a:lnTo>
                    <a:pt x="205626" y="343272"/>
                  </a:lnTo>
                  <a:lnTo>
                    <a:pt x="199072" y="294640"/>
                  </a:lnTo>
                  <a:lnTo>
                    <a:pt x="205626" y="246006"/>
                  </a:lnTo>
                  <a:lnTo>
                    <a:pt x="224115" y="202269"/>
                  </a:lnTo>
                  <a:lnTo>
                    <a:pt x="252780" y="165188"/>
                  </a:lnTo>
                  <a:lnTo>
                    <a:pt x="289861" y="136524"/>
                  </a:lnTo>
                  <a:lnTo>
                    <a:pt x="333598" y="118034"/>
                  </a:lnTo>
                  <a:lnTo>
                    <a:pt x="382231" y="111480"/>
                  </a:lnTo>
                  <a:lnTo>
                    <a:pt x="650844" y="111480"/>
                  </a:lnTo>
                  <a:lnTo>
                    <a:pt x="635949" y="96585"/>
                  </a:lnTo>
                  <a:lnTo>
                    <a:pt x="600458" y="68577"/>
                  </a:lnTo>
                  <a:lnTo>
                    <a:pt x="561768" y="44852"/>
                  </a:lnTo>
                  <a:lnTo>
                    <a:pt x="520239" y="25770"/>
                  </a:lnTo>
                  <a:lnTo>
                    <a:pt x="476233" y="11694"/>
                  </a:lnTo>
                  <a:lnTo>
                    <a:pt x="430110" y="2983"/>
                  </a:lnTo>
                  <a:lnTo>
                    <a:pt x="382231" y="0"/>
                  </a:lnTo>
                  <a:close/>
                </a:path>
                <a:path w="764539" h="764540">
                  <a:moveTo>
                    <a:pt x="742084" y="509638"/>
                  </a:moveTo>
                  <a:lnTo>
                    <a:pt x="382231" y="509638"/>
                  </a:lnTo>
                  <a:lnTo>
                    <a:pt x="440919" y="513277"/>
                  </a:lnTo>
                  <a:lnTo>
                    <a:pt x="496604" y="523088"/>
                  </a:lnTo>
                  <a:lnTo>
                    <a:pt x="548398" y="537407"/>
                  </a:lnTo>
                  <a:lnTo>
                    <a:pt x="595418" y="554574"/>
                  </a:lnTo>
                  <a:lnTo>
                    <a:pt x="636765" y="572922"/>
                  </a:lnTo>
                  <a:lnTo>
                    <a:pt x="604928" y="609289"/>
                  </a:lnTo>
                  <a:lnTo>
                    <a:pt x="568036" y="640489"/>
                  </a:lnTo>
                  <a:lnTo>
                    <a:pt x="526699" y="665884"/>
                  </a:lnTo>
                  <a:lnTo>
                    <a:pt x="481539" y="684827"/>
                  </a:lnTo>
                  <a:lnTo>
                    <a:pt x="433172" y="696669"/>
                  </a:lnTo>
                  <a:lnTo>
                    <a:pt x="382231" y="700760"/>
                  </a:lnTo>
                  <a:lnTo>
                    <a:pt x="592510" y="700760"/>
                  </a:lnTo>
                  <a:lnTo>
                    <a:pt x="635949" y="667878"/>
                  </a:lnTo>
                  <a:lnTo>
                    <a:pt x="667878" y="635949"/>
                  </a:lnTo>
                  <a:lnTo>
                    <a:pt x="695886" y="600458"/>
                  </a:lnTo>
                  <a:lnTo>
                    <a:pt x="719611" y="561768"/>
                  </a:lnTo>
                  <a:lnTo>
                    <a:pt x="738692" y="520239"/>
                  </a:lnTo>
                  <a:lnTo>
                    <a:pt x="742084" y="509638"/>
                  </a:lnTo>
                  <a:close/>
                </a:path>
                <a:path w="764539" h="764540">
                  <a:moveTo>
                    <a:pt x="650844" y="111480"/>
                  </a:moveTo>
                  <a:lnTo>
                    <a:pt x="382231" y="111480"/>
                  </a:lnTo>
                  <a:lnTo>
                    <a:pt x="430865" y="118034"/>
                  </a:lnTo>
                  <a:lnTo>
                    <a:pt x="474602" y="136524"/>
                  </a:lnTo>
                  <a:lnTo>
                    <a:pt x="511682" y="165188"/>
                  </a:lnTo>
                  <a:lnTo>
                    <a:pt x="540347" y="202269"/>
                  </a:lnTo>
                  <a:lnTo>
                    <a:pt x="558837" y="246006"/>
                  </a:lnTo>
                  <a:lnTo>
                    <a:pt x="565391" y="294640"/>
                  </a:lnTo>
                  <a:lnTo>
                    <a:pt x="558837" y="343272"/>
                  </a:lnTo>
                  <a:lnTo>
                    <a:pt x="540347" y="387007"/>
                  </a:lnTo>
                  <a:lnTo>
                    <a:pt x="511682" y="424084"/>
                  </a:lnTo>
                  <a:lnTo>
                    <a:pt x="474602" y="452746"/>
                  </a:lnTo>
                  <a:lnTo>
                    <a:pt x="430865" y="471233"/>
                  </a:lnTo>
                  <a:lnTo>
                    <a:pt x="382231" y="477786"/>
                  </a:lnTo>
                  <a:lnTo>
                    <a:pt x="752272" y="477786"/>
                  </a:lnTo>
                  <a:lnTo>
                    <a:pt x="752769" y="476233"/>
                  </a:lnTo>
                  <a:lnTo>
                    <a:pt x="761480" y="430110"/>
                  </a:lnTo>
                  <a:lnTo>
                    <a:pt x="764463" y="382231"/>
                  </a:lnTo>
                  <a:lnTo>
                    <a:pt x="761480" y="334353"/>
                  </a:lnTo>
                  <a:lnTo>
                    <a:pt x="752769" y="288230"/>
                  </a:lnTo>
                  <a:lnTo>
                    <a:pt x="738692" y="244223"/>
                  </a:lnTo>
                  <a:lnTo>
                    <a:pt x="719611" y="202695"/>
                  </a:lnTo>
                  <a:lnTo>
                    <a:pt x="695886" y="164005"/>
                  </a:lnTo>
                  <a:lnTo>
                    <a:pt x="667878" y="128514"/>
                  </a:lnTo>
                  <a:lnTo>
                    <a:pt x="650844" y="11148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object 15">
            <a:extLst>
              <a:ext uri="{FF2B5EF4-FFF2-40B4-BE49-F238E27FC236}">
                <a16:creationId xmlns:a16="http://schemas.microsoft.com/office/drawing/2014/main" id="{2A30C79E-4B50-774A-9A98-2D65ECAD928F}"/>
              </a:ext>
            </a:extLst>
          </p:cNvPr>
          <p:cNvGrpSpPr/>
          <p:nvPr/>
        </p:nvGrpSpPr>
        <p:grpSpPr>
          <a:xfrm>
            <a:off x="1585414" y="2542777"/>
            <a:ext cx="1575435" cy="1414780"/>
            <a:chOff x="1585414" y="2542777"/>
            <a:chExt cx="1575435" cy="1414780"/>
          </a:xfrm>
        </p:grpSpPr>
        <p:sp>
          <p:nvSpPr>
            <p:cNvPr id="35" name="object 16">
              <a:extLst>
                <a:ext uri="{FF2B5EF4-FFF2-40B4-BE49-F238E27FC236}">
                  <a16:creationId xmlns:a16="http://schemas.microsoft.com/office/drawing/2014/main" id="{E92E2E5D-6F9B-F547-A420-74D46728D5BE}"/>
                </a:ext>
              </a:extLst>
            </p:cNvPr>
            <p:cNvSpPr/>
            <p:nvPr/>
          </p:nvSpPr>
          <p:spPr>
            <a:xfrm>
              <a:off x="1851822" y="2545952"/>
              <a:ext cx="1306195" cy="659765"/>
            </a:xfrm>
            <a:custGeom>
              <a:avLst/>
              <a:gdLst/>
              <a:ahLst/>
              <a:cxnLst/>
              <a:rect l="l" t="t" r="r" b="b"/>
              <a:pathLst>
                <a:path w="1306195" h="659764">
                  <a:moveTo>
                    <a:pt x="1305814" y="646658"/>
                  </a:moveTo>
                  <a:lnTo>
                    <a:pt x="659155" y="0"/>
                  </a:lnTo>
                  <a:lnTo>
                    <a:pt x="0" y="659155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0E2BB6CB-F720-614F-B45E-2B79F32B96BE}"/>
                </a:ext>
              </a:extLst>
            </p:cNvPr>
            <p:cNvSpPr/>
            <p:nvPr/>
          </p:nvSpPr>
          <p:spPr>
            <a:xfrm>
              <a:off x="1588589" y="3155548"/>
              <a:ext cx="690245" cy="798830"/>
            </a:xfrm>
            <a:custGeom>
              <a:avLst/>
              <a:gdLst/>
              <a:ahLst/>
              <a:cxnLst/>
              <a:rect l="l" t="t" r="r" b="b"/>
              <a:pathLst>
                <a:path w="690244" h="798829">
                  <a:moveTo>
                    <a:pt x="690118" y="794448"/>
                  </a:moveTo>
                  <a:lnTo>
                    <a:pt x="346125" y="0"/>
                  </a:lnTo>
                  <a:lnTo>
                    <a:pt x="0" y="798664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7" name="object 18">
            <a:extLst>
              <a:ext uri="{FF2B5EF4-FFF2-40B4-BE49-F238E27FC236}">
                <a16:creationId xmlns:a16="http://schemas.microsoft.com/office/drawing/2014/main" id="{BB377B56-889B-D144-A569-963753DD5A75}"/>
              </a:ext>
            </a:extLst>
          </p:cNvPr>
          <p:cNvSpPr/>
          <p:nvPr/>
        </p:nvSpPr>
        <p:spPr>
          <a:xfrm>
            <a:off x="5065660" y="2540492"/>
            <a:ext cx="588645" cy="671830"/>
          </a:xfrm>
          <a:custGeom>
            <a:avLst/>
            <a:gdLst/>
            <a:ahLst/>
            <a:cxnLst/>
            <a:rect l="l" t="t" r="r" b="b"/>
            <a:pathLst>
              <a:path w="588645" h="671830">
                <a:moveTo>
                  <a:pt x="588517" y="667448"/>
                </a:moveTo>
                <a:lnTo>
                  <a:pt x="295325" y="0"/>
                </a:lnTo>
                <a:lnTo>
                  <a:pt x="0" y="671664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19">
            <a:extLst>
              <a:ext uri="{FF2B5EF4-FFF2-40B4-BE49-F238E27FC236}">
                <a16:creationId xmlns:a16="http://schemas.microsoft.com/office/drawing/2014/main" id="{F1A15690-8C2E-E647-A7A9-AA50FB94027B}"/>
              </a:ext>
            </a:extLst>
          </p:cNvPr>
          <p:cNvSpPr/>
          <p:nvPr/>
        </p:nvSpPr>
        <p:spPr>
          <a:xfrm>
            <a:off x="2526852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69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68DA4C13-9664-6348-86D9-EA05ECEAF51A}"/>
              </a:ext>
            </a:extLst>
          </p:cNvPr>
          <p:cNvSpPr/>
          <p:nvPr/>
        </p:nvSpPr>
        <p:spPr>
          <a:xfrm>
            <a:off x="3121371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70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:a16="http://schemas.microsoft.com/office/drawing/2014/main" id="{89C97D70-9BFC-3D42-8273-281484966134}"/>
              </a:ext>
            </a:extLst>
          </p:cNvPr>
          <p:cNvSpPr/>
          <p:nvPr/>
        </p:nvSpPr>
        <p:spPr>
          <a:xfrm>
            <a:off x="250885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22">
            <a:extLst>
              <a:ext uri="{FF2B5EF4-FFF2-40B4-BE49-F238E27FC236}">
                <a16:creationId xmlns:a16="http://schemas.microsoft.com/office/drawing/2014/main" id="{156C4D8D-6F16-D745-907A-FA1FF4341A39}"/>
              </a:ext>
            </a:extLst>
          </p:cNvPr>
          <p:cNvSpPr/>
          <p:nvPr/>
        </p:nvSpPr>
        <p:spPr>
          <a:xfrm>
            <a:off x="421881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23">
            <a:extLst>
              <a:ext uri="{FF2B5EF4-FFF2-40B4-BE49-F238E27FC236}">
                <a16:creationId xmlns:a16="http://schemas.microsoft.com/office/drawing/2014/main" id="{F8DF0D8F-827E-6F46-9ECD-D8C038A83892}"/>
              </a:ext>
            </a:extLst>
          </p:cNvPr>
          <p:cNvSpPr/>
          <p:nvPr/>
        </p:nvSpPr>
        <p:spPr>
          <a:xfrm>
            <a:off x="5087987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24">
            <a:extLst>
              <a:ext uri="{FF2B5EF4-FFF2-40B4-BE49-F238E27FC236}">
                <a16:creationId xmlns:a16="http://schemas.microsoft.com/office/drawing/2014/main" id="{670FC62B-B307-4840-9B3C-5CE34845CFB0}"/>
              </a:ext>
            </a:extLst>
          </p:cNvPr>
          <p:cNvSpPr/>
          <p:nvPr/>
        </p:nvSpPr>
        <p:spPr>
          <a:xfrm>
            <a:off x="5087987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25">
            <a:extLst>
              <a:ext uri="{FF2B5EF4-FFF2-40B4-BE49-F238E27FC236}">
                <a16:creationId xmlns:a16="http://schemas.microsoft.com/office/drawing/2014/main" id="{E20F957D-7C6C-5B40-8C80-CA7AB1C7BF7F}"/>
              </a:ext>
            </a:extLst>
          </p:cNvPr>
          <p:cNvSpPr/>
          <p:nvPr/>
        </p:nvSpPr>
        <p:spPr>
          <a:xfrm>
            <a:off x="5087987" y="5315148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26">
            <a:extLst>
              <a:ext uri="{FF2B5EF4-FFF2-40B4-BE49-F238E27FC236}">
                <a16:creationId xmlns:a16="http://schemas.microsoft.com/office/drawing/2014/main" id="{07D16814-E10B-9A48-A8D7-9F044E56A366}"/>
              </a:ext>
            </a:extLst>
          </p:cNvPr>
          <p:cNvSpPr/>
          <p:nvPr/>
        </p:nvSpPr>
        <p:spPr>
          <a:xfrm>
            <a:off x="2789798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27">
            <a:extLst>
              <a:ext uri="{FF2B5EF4-FFF2-40B4-BE49-F238E27FC236}">
                <a16:creationId xmlns:a16="http://schemas.microsoft.com/office/drawing/2014/main" id="{B41369F0-ABE4-1841-9899-ACD12F6230FB}"/>
              </a:ext>
            </a:extLst>
          </p:cNvPr>
          <p:cNvSpPr/>
          <p:nvPr/>
        </p:nvSpPr>
        <p:spPr>
          <a:xfrm>
            <a:off x="1652685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6A66A242-9A7A-4249-BE06-EB6D40E39D49}"/>
              </a:ext>
            </a:extLst>
          </p:cNvPr>
          <p:cNvSpPr/>
          <p:nvPr/>
        </p:nvSpPr>
        <p:spPr>
          <a:xfrm>
            <a:off x="5628604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29">
            <a:extLst>
              <a:ext uri="{FF2B5EF4-FFF2-40B4-BE49-F238E27FC236}">
                <a16:creationId xmlns:a16="http://schemas.microsoft.com/office/drawing/2014/main" id="{AE9702EC-E619-CC43-859B-5522EA84728B}"/>
              </a:ext>
            </a:extLst>
          </p:cNvPr>
          <p:cNvSpPr/>
          <p:nvPr/>
        </p:nvSpPr>
        <p:spPr>
          <a:xfrm>
            <a:off x="361822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4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936C9395-FE27-4E4F-818E-34A4B069D1F9}"/>
              </a:ext>
            </a:extLst>
          </p:cNvPr>
          <p:cNvSpPr/>
          <p:nvPr/>
        </p:nvSpPr>
        <p:spPr>
          <a:xfrm>
            <a:off x="6073025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5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31">
            <a:extLst>
              <a:ext uri="{FF2B5EF4-FFF2-40B4-BE49-F238E27FC236}">
                <a16:creationId xmlns:a16="http://schemas.microsoft.com/office/drawing/2014/main" id="{0B3EC9E4-8F8D-CA40-AE78-CDA77395E531}"/>
              </a:ext>
            </a:extLst>
          </p:cNvPr>
          <p:cNvSpPr/>
          <p:nvPr/>
        </p:nvSpPr>
        <p:spPr>
          <a:xfrm>
            <a:off x="420789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5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object 32">
            <a:extLst>
              <a:ext uri="{FF2B5EF4-FFF2-40B4-BE49-F238E27FC236}">
                <a16:creationId xmlns:a16="http://schemas.microsoft.com/office/drawing/2014/main" id="{DA2F7FA5-5B52-5F4B-8593-C25932BF1EC6}"/>
              </a:ext>
            </a:extLst>
          </p:cNvPr>
          <p:cNvSpPr/>
          <p:nvPr/>
        </p:nvSpPr>
        <p:spPr>
          <a:xfrm>
            <a:off x="6131991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4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2" name="object 33">
            <a:extLst>
              <a:ext uri="{FF2B5EF4-FFF2-40B4-BE49-F238E27FC236}">
                <a16:creationId xmlns:a16="http://schemas.microsoft.com/office/drawing/2014/main" id="{08312A1A-6061-054B-BD5A-C3E6F4CDA71A}"/>
              </a:ext>
            </a:extLst>
          </p:cNvPr>
          <p:cNvGrpSpPr/>
          <p:nvPr/>
        </p:nvGrpSpPr>
        <p:grpSpPr>
          <a:xfrm>
            <a:off x="4766189" y="2010917"/>
            <a:ext cx="1200150" cy="4128135"/>
            <a:chOff x="4766189" y="2010917"/>
            <a:chExt cx="1200150" cy="4128135"/>
          </a:xfrm>
        </p:grpSpPr>
        <p:sp>
          <p:nvSpPr>
            <p:cNvPr id="53" name="object 34">
              <a:extLst>
                <a:ext uri="{FF2B5EF4-FFF2-40B4-BE49-F238E27FC236}">
                  <a16:creationId xmlns:a16="http://schemas.microsoft.com/office/drawing/2014/main" id="{98BAB1CA-35B4-D041-BFCE-2DB0ABA570B4}"/>
                </a:ext>
              </a:extLst>
            </p:cNvPr>
            <p:cNvSpPr/>
            <p:nvPr/>
          </p:nvSpPr>
          <p:spPr>
            <a:xfrm>
              <a:off x="4852160" y="54275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35">
              <a:extLst>
                <a:ext uri="{FF2B5EF4-FFF2-40B4-BE49-F238E27FC236}">
                  <a16:creationId xmlns:a16="http://schemas.microsoft.com/office/drawing/2014/main" id="{8AB7D769-2CBD-B749-B90C-25C9C6BF6072}"/>
                </a:ext>
              </a:extLst>
            </p:cNvPr>
            <p:cNvSpPr/>
            <p:nvPr/>
          </p:nvSpPr>
          <p:spPr>
            <a:xfrm>
              <a:off x="4867286" y="5442695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799" y="279844"/>
                  </a:lnTo>
                  <a:lnTo>
                    <a:pt x="223875" y="279844"/>
                  </a:lnTo>
                  <a:lnTo>
                    <a:pt x="182162" y="271399"/>
                  </a:lnTo>
                  <a:lnTo>
                    <a:pt x="148058" y="248385"/>
                  </a:lnTo>
                  <a:lnTo>
                    <a:pt x="125043" y="214280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80"/>
                  </a:lnTo>
                  <a:lnTo>
                    <a:pt x="299693" y="248385"/>
                  </a:lnTo>
                  <a:lnTo>
                    <a:pt x="265588" y="271399"/>
                  </a:lnTo>
                  <a:lnTo>
                    <a:pt x="223875" y="279844"/>
                  </a:lnTo>
                  <a:lnTo>
                    <a:pt x="439799" y="279844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36">
              <a:extLst>
                <a:ext uri="{FF2B5EF4-FFF2-40B4-BE49-F238E27FC236}">
                  <a16:creationId xmlns:a16="http://schemas.microsoft.com/office/drawing/2014/main" id="{4F1D3418-F011-E745-8486-089A55B2CF99}"/>
                </a:ext>
              </a:extLst>
            </p:cNvPr>
            <p:cNvSpPr/>
            <p:nvPr/>
          </p:nvSpPr>
          <p:spPr>
            <a:xfrm>
              <a:off x="4776393" y="2159126"/>
              <a:ext cx="1179195" cy="3969385"/>
            </a:xfrm>
            <a:custGeom>
              <a:avLst/>
              <a:gdLst/>
              <a:ahLst/>
              <a:cxnLst/>
              <a:rect l="l" t="t" r="r" b="b"/>
              <a:pathLst>
                <a:path w="1179195" h="3969385">
                  <a:moveTo>
                    <a:pt x="0" y="3969296"/>
                  </a:moveTo>
                  <a:lnTo>
                    <a:pt x="1179131" y="3969296"/>
                  </a:lnTo>
                  <a:lnTo>
                    <a:pt x="1179131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37">
              <a:extLst>
                <a:ext uri="{FF2B5EF4-FFF2-40B4-BE49-F238E27FC236}">
                  <a16:creationId xmlns:a16="http://schemas.microsoft.com/office/drawing/2014/main" id="{EA4BAF7A-6F5A-DB40-95C6-6268D43C2A48}"/>
                </a:ext>
              </a:extLst>
            </p:cNvPr>
            <p:cNvSpPr/>
            <p:nvPr/>
          </p:nvSpPr>
          <p:spPr>
            <a:xfrm>
              <a:off x="4975529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38">
              <a:extLst>
                <a:ext uri="{FF2B5EF4-FFF2-40B4-BE49-F238E27FC236}">
                  <a16:creationId xmlns:a16="http://schemas.microsoft.com/office/drawing/2014/main" id="{C9F1DDC3-6609-4E4A-962F-ABAAA673A584}"/>
                </a:ext>
              </a:extLst>
            </p:cNvPr>
            <p:cNvSpPr/>
            <p:nvPr/>
          </p:nvSpPr>
          <p:spPr>
            <a:xfrm>
              <a:off x="4852160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39">
              <a:extLst>
                <a:ext uri="{FF2B5EF4-FFF2-40B4-BE49-F238E27FC236}">
                  <a16:creationId xmlns:a16="http://schemas.microsoft.com/office/drawing/2014/main" id="{0E326655-B46D-724C-8281-B9E33DFF4548}"/>
                </a:ext>
              </a:extLst>
            </p:cNvPr>
            <p:cNvSpPr/>
            <p:nvPr/>
          </p:nvSpPr>
          <p:spPr>
            <a:xfrm>
              <a:off x="4867286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40">
            <a:extLst>
              <a:ext uri="{FF2B5EF4-FFF2-40B4-BE49-F238E27FC236}">
                <a16:creationId xmlns:a16="http://schemas.microsoft.com/office/drawing/2014/main" id="{0ABE561F-FD4E-804D-B4F0-E37CB5993975}"/>
              </a:ext>
            </a:extLst>
          </p:cNvPr>
          <p:cNvGrpSpPr/>
          <p:nvPr/>
        </p:nvGrpSpPr>
        <p:grpSpPr>
          <a:xfrm>
            <a:off x="1410874" y="4662309"/>
            <a:ext cx="478155" cy="478155"/>
            <a:chOff x="1410874" y="4662309"/>
            <a:chExt cx="478155" cy="478155"/>
          </a:xfrm>
        </p:grpSpPr>
        <p:sp>
          <p:nvSpPr>
            <p:cNvPr id="60" name="object 41">
              <a:extLst>
                <a:ext uri="{FF2B5EF4-FFF2-40B4-BE49-F238E27FC236}">
                  <a16:creationId xmlns:a16="http://schemas.microsoft.com/office/drawing/2014/main" id="{E7381AD6-0CF5-F242-841C-6752F095E8B6}"/>
                </a:ext>
              </a:extLst>
            </p:cNvPr>
            <p:cNvSpPr/>
            <p:nvPr/>
          </p:nvSpPr>
          <p:spPr>
            <a:xfrm>
              <a:off x="1410874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42">
              <a:extLst>
                <a:ext uri="{FF2B5EF4-FFF2-40B4-BE49-F238E27FC236}">
                  <a16:creationId xmlns:a16="http://schemas.microsoft.com/office/drawing/2014/main" id="{4D46ACA1-F8CA-3A49-B990-9D6BE47C63AB}"/>
                </a:ext>
              </a:extLst>
            </p:cNvPr>
            <p:cNvSpPr/>
            <p:nvPr/>
          </p:nvSpPr>
          <p:spPr>
            <a:xfrm>
              <a:off x="1426000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43">
            <a:extLst>
              <a:ext uri="{FF2B5EF4-FFF2-40B4-BE49-F238E27FC236}">
                <a16:creationId xmlns:a16="http://schemas.microsoft.com/office/drawing/2014/main" id="{7539FD6D-CABF-4D48-9B9F-9BEECA106A9F}"/>
              </a:ext>
            </a:extLst>
          </p:cNvPr>
          <p:cNvGrpSpPr/>
          <p:nvPr/>
        </p:nvGrpSpPr>
        <p:grpSpPr>
          <a:xfrm>
            <a:off x="2545909" y="4662309"/>
            <a:ext cx="478155" cy="478155"/>
            <a:chOff x="2545909" y="4662309"/>
            <a:chExt cx="478155" cy="478155"/>
          </a:xfrm>
        </p:grpSpPr>
        <p:sp>
          <p:nvSpPr>
            <p:cNvPr id="63" name="object 44">
              <a:extLst>
                <a:ext uri="{FF2B5EF4-FFF2-40B4-BE49-F238E27FC236}">
                  <a16:creationId xmlns:a16="http://schemas.microsoft.com/office/drawing/2014/main" id="{12A1A32E-A40F-C646-95D3-6E3A95F17692}"/>
                </a:ext>
              </a:extLst>
            </p:cNvPr>
            <p:cNvSpPr/>
            <p:nvPr/>
          </p:nvSpPr>
          <p:spPr>
            <a:xfrm>
              <a:off x="2545909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45">
              <a:extLst>
                <a:ext uri="{FF2B5EF4-FFF2-40B4-BE49-F238E27FC236}">
                  <a16:creationId xmlns:a16="http://schemas.microsoft.com/office/drawing/2014/main" id="{39E00619-5BBD-A242-8340-C5E616A1A216}"/>
                </a:ext>
              </a:extLst>
            </p:cNvPr>
            <p:cNvSpPr/>
            <p:nvPr/>
          </p:nvSpPr>
          <p:spPr>
            <a:xfrm>
              <a:off x="2561035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46">
            <a:extLst>
              <a:ext uri="{FF2B5EF4-FFF2-40B4-BE49-F238E27FC236}">
                <a16:creationId xmlns:a16="http://schemas.microsoft.com/office/drawing/2014/main" id="{2143A40F-DD79-D648-9F5D-4DA517A20C23}"/>
              </a:ext>
            </a:extLst>
          </p:cNvPr>
          <p:cNvGrpSpPr/>
          <p:nvPr/>
        </p:nvGrpSpPr>
        <p:grpSpPr>
          <a:xfrm>
            <a:off x="4840184" y="3897059"/>
            <a:ext cx="478155" cy="478155"/>
            <a:chOff x="4840184" y="3897059"/>
            <a:chExt cx="478155" cy="478155"/>
          </a:xfrm>
        </p:grpSpPr>
        <p:sp>
          <p:nvSpPr>
            <p:cNvPr id="66" name="object 47">
              <a:extLst>
                <a:ext uri="{FF2B5EF4-FFF2-40B4-BE49-F238E27FC236}">
                  <a16:creationId xmlns:a16="http://schemas.microsoft.com/office/drawing/2014/main" id="{4F49DC60-B1DC-DE48-B902-F81D6954A85A}"/>
                </a:ext>
              </a:extLst>
            </p:cNvPr>
            <p:cNvSpPr/>
            <p:nvPr/>
          </p:nvSpPr>
          <p:spPr>
            <a:xfrm>
              <a:off x="484018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4E8DC27E-118E-0944-8D07-70B35E018D6B}"/>
                </a:ext>
              </a:extLst>
            </p:cNvPr>
            <p:cNvSpPr/>
            <p:nvPr/>
          </p:nvSpPr>
          <p:spPr>
            <a:xfrm>
              <a:off x="485531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49">
            <a:extLst>
              <a:ext uri="{FF2B5EF4-FFF2-40B4-BE49-F238E27FC236}">
                <a16:creationId xmlns:a16="http://schemas.microsoft.com/office/drawing/2014/main" id="{B8426CB1-8D3D-CE42-8AD5-95BF6F4F5ED8}"/>
              </a:ext>
            </a:extLst>
          </p:cNvPr>
          <p:cNvGrpSpPr/>
          <p:nvPr/>
        </p:nvGrpSpPr>
        <p:grpSpPr>
          <a:xfrm>
            <a:off x="5401579" y="3897059"/>
            <a:ext cx="478155" cy="478155"/>
            <a:chOff x="5401579" y="3897059"/>
            <a:chExt cx="478155" cy="478155"/>
          </a:xfrm>
        </p:grpSpPr>
        <p:sp>
          <p:nvSpPr>
            <p:cNvPr id="69" name="object 50">
              <a:extLst>
                <a:ext uri="{FF2B5EF4-FFF2-40B4-BE49-F238E27FC236}">
                  <a16:creationId xmlns:a16="http://schemas.microsoft.com/office/drawing/2014/main" id="{21B322CA-64AB-2544-A33F-D06C9B53E016}"/>
                </a:ext>
              </a:extLst>
            </p:cNvPr>
            <p:cNvSpPr/>
            <p:nvPr/>
          </p:nvSpPr>
          <p:spPr>
            <a:xfrm>
              <a:off x="540157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51">
              <a:extLst>
                <a:ext uri="{FF2B5EF4-FFF2-40B4-BE49-F238E27FC236}">
                  <a16:creationId xmlns:a16="http://schemas.microsoft.com/office/drawing/2014/main" id="{31648829-6BB1-3047-8FE4-3B7344081194}"/>
                </a:ext>
              </a:extLst>
            </p:cNvPr>
            <p:cNvSpPr/>
            <p:nvPr/>
          </p:nvSpPr>
          <p:spPr>
            <a:xfrm>
              <a:off x="5416706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52">
            <a:extLst>
              <a:ext uri="{FF2B5EF4-FFF2-40B4-BE49-F238E27FC236}">
                <a16:creationId xmlns:a16="http://schemas.microsoft.com/office/drawing/2014/main" id="{118AAB1C-AB44-F84C-8343-005F3D074804}"/>
              </a:ext>
            </a:extLst>
          </p:cNvPr>
          <p:cNvGrpSpPr/>
          <p:nvPr/>
        </p:nvGrpSpPr>
        <p:grpSpPr>
          <a:xfrm>
            <a:off x="2545909" y="3897059"/>
            <a:ext cx="478155" cy="478155"/>
            <a:chOff x="2545909" y="3897059"/>
            <a:chExt cx="478155" cy="478155"/>
          </a:xfrm>
        </p:grpSpPr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BD3531D8-673D-6D49-8B7A-E8E605CC5B4D}"/>
                </a:ext>
              </a:extLst>
            </p:cNvPr>
            <p:cNvSpPr/>
            <p:nvPr/>
          </p:nvSpPr>
          <p:spPr>
            <a:xfrm>
              <a:off x="254590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54">
              <a:extLst>
                <a:ext uri="{FF2B5EF4-FFF2-40B4-BE49-F238E27FC236}">
                  <a16:creationId xmlns:a16="http://schemas.microsoft.com/office/drawing/2014/main" id="{EC2946B8-EC5A-3C49-94B7-1293520BBCBE}"/>
                </a:ext>
              </a:extLst>
            </p:cNvPr>
            <p:cNvSpPr/>
            <p:nvPr/>
          </p:nvSpPr>
          <p:spPr>
            <a:xfrm>
              <a:off x="2561035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55">
            <a:extLst>
              <a:ext uri="{FF2B5EF4-FFF2-40B4-BE49-F238E27FC236}">
                <a16:creationId xmlns:a16="http://schemas.microsoft.com/office/drawing/2014/main" id="{55BAA69D-1C5F-DE46-85DA-835484A7C35D}"/>
              </a:ext>
            </a:extLst>
          </p:cNvPr>
          <p:cNvGrpSpPr/>
          <p:nvPr/>
        </p:nvGrpSpPr>
        <p:grpSpPr>
          <a:xfrm>
            <a:off x="3107305" y="3897059"/>
            <a:ext cx="478155" cy="478155"/>
            <a:chOff x="3107305" y="3897059"/>
            <a:chExt cx="478155" cy="478155"/>
          </a:xfrm>
        </p:grpSpPr>
        <p:sp>
          <p:nvSpPr>
            <p:cNvPr id="75" name="object 56">
              <a:extLst>
                <a:ext uri="{FF2B5EF4-FFF2-40B4-BE49-F238E27FC236}">
                  <a16:creationId xmlns:a16="http://schemas.microsoft.com/office/drawing/2014/main" id="{7B6665A0-9869-3C45-A469-E1175027DFB8}"/>
                </a:ext>
              </a:extLst>
            </p:cNvPr>
            <p:cNvSpPr/>
            <p:nvPr/>
          </p:nvSpPr>
          <p:spPr>
            <a:xfrm>
              <a:off x="3107305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57">
              <a:extLst>
                <a:ext uri="{FF2B5EF4-FFF2-40B4-BE49-F238E27FC236}">
                  <a16:creationId xmlns:a16="http://schemas.microsoft.com/office/drawing/2014/main" id="{9D2B6348-F4B9-6E43-84AD-F84B95A703F6}"/>
                </a:ext>
              </a:extLst>
            </p:cNvPr>
            <p:cNvSpPr/>
            <p:nvPr/>
          </p:nvSpPr>
          <p:spPr>
            <a:xfrm>
              <a:off x="312243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58">
            <a:extLst>
              <a:ext uri="{FF2B5EF4-FFF2-40B4-BE49-F238E27FC236}">
                <a16:creationId xmlns:a16="http://schemas.microsoft.com/office/drawing/2014/main" id="{876C1753-E548-D748-B7C1-7838D591EDC0}"/>
              </a:ext>
            </a:extLst>
          </p:cNvPr>
          <p:cNvGrpSpPr/>
          <p:nvPr/>
        </p:nvGrpSpPr>
        <p:grpSpPr>
          <a:xfrm>
            <a:off x="1984513" y="3897059"/>
            <a:ext cx="478155" cy="478155"/>
            <a:chOff x="1984513" y="3897059"/>
            <a:chExt cx="478155" cy="478155"/>
          </a:xfrm>
        </p:grpSpPr>
        <p:sp>
          <p:nvSpPr>
            <p:cNvPr id="78" name="object 59">
              <a:extLst>
                <a:ext uri="{FF2B5EF4-FFF2-40B4-BE49-F238E27FC236}">
                  <a16:creationId xmlns:a16="http://schemas.microsoft.com/office/drawing/2014/main" id="{28368EC3-443B-6748-ACAC-6F4BED8F2AAA}"/>
                </a:ext>
              </a:extLst>
            </p:cNvPr>
            <p:cNvSpPr/>
            <p:nvPr/>
          </p:nvSpPr>
          <p:spPr>
            <a:xfrm>
              <a:off x="1984513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60">
              <a:extLst>
                <a:ext uri="{FF2B5EF4-FFF2-40B4-BE49-F238E27FC236}">
                  <a16:creationId xmlns:a16="http://schemas.microsoft.com/office/drawing/2014/main" id="{BD9FDE22-DF65-A443-8772-12DD2582B639}"/>
                </a:ext>
              </a:extLst>
            </p:cNvPr>
            <p:cNvSpPr/>
            <p:nvPr/>
          </p:nvSpPr>
          <p:spPr>
            <a:xfrm>
              <a:off x="1999639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61">
            <a:extLst>
              <a:ext uri="{FF2B5EF4-FFF2-40B4-BE49-F238E27FC236}">
                <a16:creationId xmlns:a16="http://schemas.microsoft.com/office/drawing/2014/main" id="{6BE3C3FD-C0EF-FF4D-BDB8-EBAD1C734365}"/>
              </a:ext>
            </a:extLst>
          </p:cNvPr>
          <p:cNvGrpSpPr/>
          <p:nvPr/>
        </p:nvGrpSpPr>
        <p:grpSpPr>
          <a:xfrm>
            <a:off x="1324743" y="2010917"/>
            <a:ext cx="2346960" cy="4128135"/>
            <a:chOff x="1324743" y="2010917"/>
            <a:chExt cx="2346960" cy="4128135"/>
          </a:xfrm>
        </p:grpSpPr>
        <p:sp>
          <p:nvSpPr>
            <p:cNvPr id="81" name="object 62">
              <a:extLst>
                <a:ext uri="{FF2B5EF4-FFF2-40B4-BE49-F238E27FC236}">
                  <a16:creationId xmlns:a16="http://schemas.microsoft.com/office/drawing/2014/main" id="{2604B0D1-13A6-5D44-AFF7-2B65E371C31B}"/>
                </a:ext>
              </a:extLst>
            </p:cNvPr>
            <p:cNvSpPr/>
            <p:nvPr/>
          </p:nvSpPr>
          <p:spPr>
            <a:xfrm>
              <a:off x="141087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63">
              <a:extLst>
                <a:ext uri="{FF2B5EF4-FFF2-40B4-BE49-F238E27FC236}">
                  <a16:creationId xmlns:a16="http://schemas.microsoft.com/office/drawing/2014/main" id="{515A5780-8799-8F4E-85CA-472678081BF4}"/>
                </a:ext>
              </a:extLst>
            </p:cNvPr>
            <p:cNvSpPr/>
            <p:nvPr/>
          </p:nvSpPr>
          <p:spPr>
            <a:xfrm>
              <a:off x="1426000" y="3912192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64">
              <a:extLst>
                <a:ext uri="{FF2B5EF4-FFF2-40B4-BE49-F238E27FC236}">
                  <a16:creationId xmlns:a16="http://schemas.microsoft.com/office/drawing/2014/main" id="{3244D7CB-9A13-8D4D-8EEF-B5D6895AE04F}"/>
                </a:ext>
              </a:extLst>
            </p:cNvPr>
            <p:cNvSpPr/>
            <p:nvPr/>
          </p:nvSpPr>
          <p:spPr>
            <a:xfrm>
              <a:off x="1334947" y="2159126"/>
              <a:ext cx="2326640" cy="3969385"/>
            </a:xfrm>
            <a:custGeom>
              <a:avLst/>
              <a:gdLst/>
              <a:ahLst/>
              <a:cxnLst/>
              <a:rect l="l" t="t" r="r" b="b"/>
              <a:pathLst>
                <a:path w="2326640" h="3969385">
                  <a:moveTo>
                    <a:pt x="0" y="3969296"/>
                  </a:moveTo>
                  <a:lnTo>
                    <a:pt x="2326297" y="3969296"/>
                  </a:lnTo>
                  <a:lnTo>
                    <a:pt x="2326297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65">
              <a:extLst>
                <a:ext uri="{FF2B5EF4-FFF2-40B4-BE49-F238E27FC236}">
                  <a16:creationId xmlns:a16="http://schemas.microsoft.com/office/drawing/2014/main" id="{26303BC8-FD15-1B4C-A75D-5D7DE100D955}"/>
                </a:ext>
              </a:extLst>
            </p:cNvPr>
            <p:cNvSpPr/>
            <p:nvPr/>
          </p:nvSpPr>
          <p:spPr>
            <a:xfrm>
              <a:off x="2113737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5" name="object 66">
            <a:extLst>
              <a:ext uri="{FF2B5EF4-FFF2-40B4-BE49-F238E27FC236}">
                <a16:creationId xmlns:a16="http://schemas.microsoft.com/office/drawing/2014/main" id="{89829D9D-96C0-C646-B38D-4BDBECDAFA90}"/>
              </a:ext>
            </a:extLst>
          </p:cNvPr>
          <p:cNvSpPr/>
          <p:nvPr/>
        </p:nvSpPr>
        <p:spPr>
          <a:xfrm>
            <a:off x="5401579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object 67">
            <a:extLst>
              <a:ext uri="{FF2B5EF4-FFF2-40B4-BE49-F238E27FC236}">
                <a16:creationId xmlns:a16="http://schemas.microsoft.com/office/drawing/2014/main" id="{6A2BC689-6E32-B744-81B2-145EEAB8DF8C}"/>
              </a:ext>
            </a:extLst>
          </p:cNvPr>
          <p:cNvSpPr/>
          <p:nvPr/>
        </p:nvSpPr>
        <p:spPr>
          <a:xfrm>
            <a:off x="484018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object 68">
            <a:extLst>
              <a:ext uri="{FF2B5EF4-FFF2-40B4-BE49-F238E27FC236}">
                <a16:creationId xmlns:a16="http://schemas.microsoft.com/office/drawing/2014/main" id="{E2E22F6F-D9F4-7049-A20F-AB52733EA5D6}"/>
              </a:ext>
            </a:extLst>
          </p:cNvPr>
          <p:cNvSpPr/>
          <p:nvPr/>
        </p:nvSpPr>
        <p:spPr>
          <a:xfrm>
            <a:off x="5416706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object 69">
            <a:extLst>
              <a:ext uri="{FF2B5EF4-FFF2-40B4-BE49-F238E27FC236}">
                <a16:creationId xmlns:a16="http://schemas.microsoft.com/office/drawing/2014/main" id="{CDA04CA5-0104-A44E-92FB-74CC848BDD4C}"/>
              </a:ext>
            </a:extLst>
          </p:cNvPr>
          <p:cNvSpPr/>
          <p:nvPr/>
        </p:nvSpPr>
        <p:spPr>
          <a:xfrm>
            <a:off x="4855310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9" name="object 70">
            <a:extLst>
              <a:ext uri="{FF2B5EF4-FFF2-40B4-BE49-F238E27FC236}">
                <a16:creationId xmlns:a16="http://schemas.microsoft.com/office/drawing/2014/main" id="{FD2D8B00-21E7-D641-8E3C-645DAD2AE632}"/>
              </a:ext>
            </a:extLst>
          </p:cNvPr>
          <p:cNvSpPr/>
          <p:nvPr/>
        </p:nvSpPr>
        <p:spPr>
          <a:xfrm>
            <a:off x="2820485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object 71">
            <a:extLst>
              <a:ext uri="{FF2B5EF4-FFF2-40B4-BE49-F238E27FC236}">
                <a16:creationId xmlns:a16="http://schemas.microsoft.com/office/drawing/2014/main" id="{61C860BE-7F15-A847-BED7-AFC76715866F}"/>
              </a:ext>
            </a:extLst>
          </p:cNvPr>
          <p:cNvSpPr/>
          <p:nvPr/>
        </p:nvSpPr>
        <p:spPr>
          <a:xfrm>
            <a:off x="2269853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object 72">
            <a:extLst>
              <a:ext uri="{FF2B5EF4-FFF2-40B4-BE49-F238E27FC236}">
                <a16:creationId xmlns:a16="http://schemas.microsoft.com/office/drawing/2014/main" id="{5B9C5960-1DBA-AA47-8B10-CED4A5A69EA4}"/>
              </a:ext>
            </a:extLst>
          </p:cNvPr>
          <p:cNvSpPr/>
          <p:nvPr/>
        </p:nvSpPr>
        <p:spPr>
          <a:xfrm>
            <a:off x="169769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object 73">
            <a:extLst>
              <a:ext uri="{FF2B5EF4-FFF2-40B4-BE49-F238E27FC236}">
                <a16:creationId xmlns:a16="http://schemas.microsoft.com/office/drawing/2014/main" id="{42D9D3FE-2213-3040-AA91-6AF1A791F602}"/>
              </a:ext>
            </a:extLst>
          </p:cNvPr>
          <p:cNvSpPr/>
          <p:nvPr/>
        </p:nvSpPr>
        <p:spPr>
          <a:xfrm>
            <a:off x="2835611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object 74">
            <a:extLst>
              <a:ext uri="{FF2B5EF4-FFF2-40B4-BE49-F238E27FC236}">
                <a16:creationId xmlns:a16="http://schemas.microsoft.com/office/drawing/2014/main" id="{3012187C-C018-824C-9087-84750ACD512F}"/>
              </a:ext>
            </a:extLst>
          </p:cNvPr>
          <p:cNvSpPr/>
          <p:nvPr/>
        </p:nvSpPr>
        <p:spPr>
          <a:xfrm>
            <a:off x="2284978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object 75">
            <a:extLst>
              <a:ext uri="{FF2B5EF4-FFF2-40B4-BE49-F238E27FC236}">
                <a16:creationId xmlns:a16="http://schemas.microsoft.com/office/drawing/2014/main" id="{13859D83-F822-F948-9132-9049A5AD8164}"/>
              </a:ext>
            </a:extLst>
          </p:cNvPr>
          <p:cNvSpPr/>
          <p:nvPr/>
        </p:nvSpPr>
        <p:spPr>
          <a:xfrm>
            <a:off x="1712819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95" name="object 76">
            <a:extLst>
              <a:ext uri="{FF2B5EF4-FFF2-40B4-BE49-F238E27FC236}">
                <a16:creationId xmlns:a16="http://schemas.microsoft.com/office/drawing/2014/main" id="{A74CB7BA-84B0-5047-B545-9F2D8BFD2224}"/>
              </a:ext>
            </a:extLst>
          </p:cNvPr>
          <p:cNvGrpSpPr/>
          <p:nvPr/>
        </p:nvGrpSpPr>
        <p:grpSpPr>
          <a:xfrm>
            <a:off x="3762013" y="2010917"/>
            <a:ext cx="907415" cy="4128135"/>
            <a:chOff x="3762013" y="2010917"/>
            <a:chExt cx="907415" cy="4128135"/>
          </a:xfrm>
        </p:grpSpPr>
        <p:sp>
          <p:nvSpPr>
            <p:cNvPr id="96" name="object 77">
              <a:extLst>
                <a:ext uri="{FF2B5EF4-FFF2-40B4-BE49-F238E27FC236}">
                  <a16:creationId xmlns:a16="http://schemas.microsoft.com/office/drawing/2014/main" id="{3F28886E-9434-B14F-9F93-9FCB9CD64DD0}"/>
                </a:ext>
              </a:extLst>
            </p:cNvPr>
            <p:cNvSpPr/>
            <p:nvPr/>
          </p:nvSpPr>
          <p:spPr>
            <a:xfrm>
              <a:off x="3976550" y="313181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3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3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78">
              <a:extLst>
                <a:ext uri="{FF2B5EF4-FFF2-40B4-BE49-F238E27FC236}">
                  <a16:creationId xmlns:a16="http://schemas.microsoft.com/office/drawing/2014/main" id="{900E247F-B0D0-1645-A546-EBD1CA486619}"/>
                </a:ext>
              </a:extLst>
            </p:cNvPr>
            <p:cNvSpPr/>
            <p:nvPr/>
          </p:nvSpPr>
          <p:spPr>
            <a:xfrm>
              <a:off x="3991675" y="3146940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79">
              <a:extLst>
                <a:ext uri="{FF2B5EF4-FFF2-40B4-BE49-F238E27FC236}">
                  <a16:creationId xmlns:a16="http://schemas.microsoft.com/office/drawing/2014/main" id="{ACC58ED1-2077-9B40-9B46-AD5B6D168BF2}"/>
                </a:ext>
              </a:extLst>
            </p:cNvPr>
            <p:cNvSpPr/>
            <p:nvPr/>
          </p:nvSpPr>
          <p:spPr>
            <a:xfrm>
              <a:off x="3772217" y="2159126"/>
              <a:ext cx="887094" cy="3969385"/>
            </a:xfrm>
            <a:custGeom>
              <a:avLst/>
              <a:gdLst/>
              <a:ahLst/>
              <a:cxnLst/>
              <a:rect l="l" t="t" r="r" b="b"/>
              <a:pathLst>
                <a:path w="887095" h="3969385">
                  <a:moveTo>
                    <a:pt x="0" y="3969296"/>
                  </a:moveTo>
                  <a:lnTo>
                    <a:pt x="886663" y="3969296"/>
                  </a:lnTo>
                  <a:lnTo>
                    <a:pt x="886663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80">
              <a:extLst>
                <a:ext uri="{FF2B5EF4-FFF2-40B4-BE49-F238E27FC236}">
                  <a16:creationId xmlns:a16="http://schemas.microsoft.com/office/drawing/2014/main" id="{4E6F212C-43C9-2141-9BE3-6421A519C5FC}"/>
                </a:ext>
              </a:extLst>
            </p:cNvPr>
            <p:cNvSpPr/>
            <p:nvPr/>
          </p:nvSpPr>
          <p:spPr>
            <a:xfrm>
              <a:off x="3831196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0" name="object 81">
            <a:extLst>
              <a:ext uri="{FF2B5EF4-FFF2-40B4-BE49-F238E27FC236}">
                <a16:creationId xmlns:a16="http://schemas.microsoft.com/office/drawing/2014/main" id="{F53135B5-1051-4942-9CD5-2471CFA89017}"/>
              </a:ext>
            </a:extLst>
          </p:cNvPr>
          <p:cNvSpPr/>
          <p:nvPr/>
        </p:nvSpPr>
        <p:spPr>
          <a:xfrm>
            <a:off x="563372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1" name="object 82">
            <a:extLst>
              <a:ext uri="{FF2B5EF4-FFF2-40B4-BE49-F238E27FC236}">
                <a16:creationId xmlns:a16="http://schemas.microsoft.com/office/drawing/2014/main" id="{7007524D-EEFC-6344-B240-BBF410690EFF}"/>
              </a:ext>
            </a:extLst>
          </p:cNvPr>
          <p:cNvSpPr/>
          <p:nvPr/>
        </p:nvSpPr>
        <p:spPr>
          <a:xfrm>
            <a:off x="6274573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2" name="object 83">
            <a:extLst>
              <a:ext uri="{FF2B5EF4-FFF2-40B4-BE49-F238E27FC236}">
                <a16:creationId xmlns:a16="http://schemas.microsoft.com/office/drawing/2014/main" id="{FB1B6FAC-963E-2F41-8ACA-182C688F6CC5}"/>
              </a:ext>
            </a:extLst>
          </p:cNvPr>
          <p:cNvSpPr/>
          <p:nvPr/>
        </p:nvSpPr>
        <p:spPr>
          <a:xfrm>
            <a:off x="5784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3" name="object 84">
            <a:extLst>
              <a:ext uri="{FF2B5EF4-FFF2-40B4-BE49-F238E27FC236}">
                <a16:creationId xmlns:a16="http://schemas.microsoft.com/office/drawing/2014/main" id="{0DAD0A1F-3AA5-904E-B5FC-9C197F430D22}"/>
              </a:ext>
            </a:extLst>
          </p:cNvPr>
          <p:cNvSpPr/>
          <p:nvPr/>
        </p:nvSpPr>
        <p:spPr>
          <a:xfrm>
            <a:off x="62896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04" name="object 85">
            <a:extLst>
              <a:ext uri="{FF2B5EF4-FFF2-40B4-BE49-F238E27FC236}">
                <a16:creationId xmlns:a16="http://schemas.microsoft.com/office/drawing/2014/main" id="{FE8DD51F-AD50-1B4B-A71C-CB5294ACC588}"/>
              </a:ext>
            </a:extLst>
          </p:cNvPr>
          <p:cNvGrpSpPr/>
          <p:nvPr/>
        </p:nvGrpSpPr>
        <p:grpSpPr>
          <a:xfrm>
            <a:off x="5120882" y="2351417"/>
            <a:ext cx="478155" cy="478155"/>
            <a:chOff x="5120882" y="2351417"/>
            <a:chExt cx="478155" cy="478155"/>
          </a:xfrm>
        </p:grpSpPr>
        <p:sp>
          <p:nvSpPr>
            <p:cNvPr id="105" name="object 86">
              <a:extLst>
                <a:ext uri="{FF2B5EF4-FFF2-40B4-BE49-F238E27FC236}">
                  <a16:creationId xmlns:a16="http://schemas.microsoft.com/office/drawing/2014/main" id="{703E169E-946E-784B-BCE0-A60C06157903}"/>
                </a:ext>
              </a:extLst>
            </p:cNvPr>
            <p:cNvSpPr/>
            <p:nvPr/>
          </p:nvSpPr>
          <p:spPr>
            <a:xfrm>
              <a:off x="5120882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87">
              <a:extLst>
                <a:ext uri="{FF2B5EF4-FFF2-40B4-BE49-F238E27FC236}">
                  <a16:creationId xmlns:a16="http://schemas.microsoft.com/office/drawing/2014/main" id="{71408C7D-BE43-1145-BAE4-461888027F88}"/>
                </a:ext>
              </a:extLst>
            </p:cNvPr>
            <p:cNvSpPr/>
            <p:nvPr/>
          </p:nvSpPr>
          <p:spPr>
            <a:xfrm>
              <a:off x="5136008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7" name="object 88">
            <a:extLst>
              <a:ext uri="{FF2B5EF4-FFF2-40B4-BE49-F238E27FC236}">
                <a16:creationId xmlns:a16="http://schemas.microsoft.com/office/drawing/2014/main" id="{7E3C6525-3D44-3845-80AF-27E3BBEF23C4}"/>
              </a:ext>
            </a:extLst>
          </p:cNvPr>
          <p:cNvGrpSpPr/>
          <p:nvPr/>
        </p:nvGrpSpPr>
        <p:grpSpPr>
          <a:xfrm>
            <a:off x="2269853" y="2351417"/>
            <a:ext cx="478155" cy="478155"/>
            <a:chOff x="2269853" y="2351417"/>
            <a:chExt cx="478155" cy="478155"/>
          </a:xfrm>
        </p:grpSpPr>
        <p:sp>
          <p:nvSpPr>
            <p:cNvPr id="108" name="object 89">
              <a:extLst>
                <a:ext uri="{FF2B5EF4-FFF2-40B4-BE49-F238E27FC236}">
                  <a16:creationId xmlns:a16="http://schemas.microsoft.com/office/drawing/2014/main" id="{FE77D6D7-5CA3-1041-8331-EDF4B899A564}"/>
                </a:ext>
              </a:extLst>
            </p:cNvPr>
            <p:cNvSpPr/>
            <p:nvPr/>
          </p:nvSpPr>
          <p:spPr>
            <a:xfrm>
              <a:off x="2269853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object 90">
              <a:extLst>
                <a:ext uri="{FF2B5EF4-FFF2-40B4-BE49-F238E27FC236}">
                  <a16:creationId xmlns:a16="http://schemas.microsoft.com/office/drawing/2014/main" id="{12CDE940-88CF-3043-82FA-EC4D2E6884E8}"/>
                </a:ext>
              </a:extLst>
            </p:cNvPr>
            <p:cNvSpPr/>
            <p:nvPr/>
          </p:nvSpPr>
          <p:spPr>
            <a:xfrm>
              <a:off x="2284979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0" name="object 91">
            <a:extLst>
              <a:ext uri="{FF2B5EF4-FFF2-40B4-BE49-F238E27FC236}">
                <a16:creationId xmlns:a16="http://schemas.microsoft.com/office/drawing/2014/main" id="{39334D8D-F9FB-3746-9C43-8384F514C1B5}"/>
              </a:ext>
            </a:extLst>
          </p:cNvPr>
          <p:cNvGrpSpPr/>
          <p:nvPr/>
        </p:nvGrpSpPr>
        <p:grpSpPr>
          <a:xfrm>
            <a:off x="3976550" y="2366561"/>
            <a:ext cx="478155" cy="478155"/>
            <a:chOff x="3976550" y="2366561"/>
            <a:chExt cx="478155" cy="478155"/>
          </a:xfrm>
        </p:grpSpPr>
        <p:sp>
          <p:nvSpPr>
            <p:cNvPr id="111" name="object 92">
              <a:extLst>
                <a:ext uri="{FF2B5EF4-FFF2-40B4-BE49-F238E27FC236}">
                  <a16:creationId xmlns:a16="http://schemas.microsoft.com/office/drawing/2014/main" id="{E517B6D8-5627-3748-8281-2D48E283454B}"/>
                </a:ext>
              </a:extLst>
            </p:cNvPr>
            <p:cNvSpPr/>
            <p:nvPr/>
          </p:nvSpPr>
          <p:spPr>
            <a:xfrm>
              <a:off x="3976550" y="236656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object 93">
              <a:extLst>
                <a:ext uri="{FF2B5EF4-FFF2-40B4-BE49-F238E27FC236}">
                  <a16:creationId xmlns:a16="http://schemas.microsoft.com/office/drawing/2014/main" id="{A0200C10-D5BA-C74F-AA96-6E9E87E64D7F}"/>
                </a:ext>
              </a:extLst>
            </p:cNvPr>
            <p:cNvSpPr/>
            <p:nvPr/>
          </p:nvSpPr>
          <p:spPr>
            <a:xfrm>
              <a:off x="3991675" y="238168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6" name="object 97">
            <a:extLst>
              <a:ext uri="{FF2B5EF4-FFF2-40B4-BE49-F238E27FC236}">
                <a16:creationId xmlns:a16="http://schemas.microsoft.com/office/drawing/2014/main" id="{ABC91F86-6A70-EA4A-9F47-506EC12BB147}"/>
              </a:ext>
            </a:extLst>
          </p:cNvPr>
          <p:cNvGrpSpPr/>
          <p:nvPr/>
        </p:nvGrpSpPr>
        <p:grpSpPr>
          <a:xfrm>
            <a:off x="3940962" y="1239615"/>
            <a:ext cx="278130" cy="284480"/>
            <a:chOff x="3940962" y="1239615"/>
            <a:chExt cx="278130" cy="284480"/>
          </a:xfrm>
        </p:grpSpPr>
        <p:sp>
          <p:nvSpPr>
            <p:cNvPr id="117" name="object 98">
              <a:extLst>
                <a:ext uri="{FF2B5EF4-FFF2-40B4-BE49-F238E27FC236}">
                  <a16:creationId xmlns:a16="http://schemas.microsoft.com/office/drawing/2014/main" id="{A74CEF1E-046D-0B43-B7EF-376AA688AE05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18" name="object 99">
              <a:extLst>
                <a:ext uri="{FF2B5EF4-FFF2-40B4-BE49-F238E27FC236}">
                  <a16:creationId xmlns:a16="http://schemas.microsoft.com/office/drawing/2014/main" id="{ECC66BA2-8AD1-1842-9FEE-27C9BF6EBDFA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254614" y="1528415"/>
            <a:ext cx="81216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168.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</a:t>
            </a:r>
            <a:r>
              <a:rPr kumimoji="0" sz="10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6243" y="591041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57093" y="5145163"/>
            <a:ext cx="2679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1270" y="5145164"/>
            <a:ext cx="2774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49993" y="514516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1930" y="4379939"/>
            <a:ext cx="278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368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01688" y="4379912"/>
            <a:ext cx="3670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EXECUTIVE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604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11.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11389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88597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11382" y="4379912"/>
            <a:ext cx="276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130" name="object 97">
            <a:extLst>
              <a:ext uri="{FF2B5EF4-FFF2-40B4-BE49-F238E27FC236}">
                <a16:creationId xmlns:a16="http://schemas.microsoft.com/office/drawing/2014/main" id="{2E98378C-7C1B-445A-9F37-35CBFF2AF311}"/>
              </a:ext>
            </a:extLst>
          </p:cNvPr>
          <p:cNvGrpSpPr/>
          <p:nvPr/>
        </p:nvGrpSpPr>
        <p:grpSpPr>
          <a:xfrm>
            <a:off x="915011" y="2672625"/>
            <a:ext cx="278130" cy="284480"/>
            <a:chOff x="3940962" y="1239615"/>
            <a:chExt cx="278130" cy="284480"/>
          </a:xfrm>
        </p:grpSpPr>
        <p:sp>
          <p:nvSpPr>
            <p:cNvPr id="131" name="object 98">
              <a:extLst>
                <a:ext uri="{FF2B5EF4-FFF2-40B4-BE49-F238E27FC236}">
                  <a16:creationId xmlns:a16="http://schemas.microsoft.com/office/drawing/2014/main" id="{913AC367-1BC8-4284-94F5-61A34695C83F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2" name="object 99">
              <a:extLst>
                <a:ext uri="{FF2B5EF4-FFF2-40B4-BE49-F238E27FC236}">
                  <a16:creationId xmlns:a16="http://schemas.microsoft.com/office/drawing/2014/main" id="{0587F1F0-D84F-4336-B23C-A1F915AD78F2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3" name="object 97">
            <a:extLst>
              <a:ext uri="{FF2B5EF4-FFF2-40B4-BE49-F238E27FC236}">
                <a16:creationId xmlns:a16="http://schemas.microsoft.com/office/drawing/2014/main" id="{EADDC01C-D95B-46F3-9548-2A0433B36C97}"/>
              </a:ext>
            </a:extLst>
          </p:cNvPr>
          <p:cNvGrpSpPr/>
          <p:nvPr/>
        </p:nvGrpSpPr>
        <p:grpSpPr>
          <a:xfrm>
            <a:off x="4372352" y="2654007"/>
            <a:ext cx="278130" cy="284480"/>
            <a:chOff x="3940962" y="1239615"/>
            <a:chExt cx="278130" cy="284480"/>
          </a:xfrm>
        </p:grpSpPr>
        <p:sp>
          <p:nvSpPr>
            <p:cNvPr id="134" name="object 98">
              <a:extLst>
                <a:ext uri="{FF2B5EF4-FFF2-40B4-BE49-F238E27FC236}">
                  <a16:creationId xmlns:a16="http://schemas.microsoft.com/office/drawing/2014/main" id="{42C98CD5-8F71-4605-B414-81477E20A604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5" name="object 99">
              <a:extLst>
                <a:ext uri="{FF2B5EF4-FFF2-40B4-BE49-F238E27FC236}">
                  <a16:creationId xmlns:a16="http://schemas.microsoft.com/office/drawing/2014/main" id="{E3DED3A9-B58E-4A89-9B3C-5A3204762A14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6" name="object 97">
            <a:extLst>
              <a:ext uri="{FF2B5EF4-FFF2-40B4-BE49-F238E27FC236}">
                <a16:creationId xmlns:a16="http://schemas.microsoft.com/office/drawing/2014/main" id="{5327B00E-FDEF-428A-8784-80AF450F2220}"/>
              </a:ext>
            </a:extLst>
          </p:cNvPr>
          <p:cNvGrpSpPr/>
          <p:nvPr/>
        </p:nvGrpSpPr>
        <p:grpSpPr>
          <a:xfrm>
            <a:off x="6664330" y="2624922"/>
            <a:ext cx="278130" cy="284480"/>
            <a:chOff x="3940962" y="1239615"/>
            <a:chExt cx="278130" cy="284480"/>
          </a:xfrm>
        </p:grpSpPr>
        <p:sp>
          <p:nvSpPr>
            <p:cNvPr id="137" name="object 98">
              <a:extLst>
                <a:ext uri="{FF2B5EF4-FFF2-40B4-BE49-F238E27FC236}">
                  <a16:creationId xmlns:a16="http://schemas.microsoft.com/office/drawing/2014/main" id="{FDBC0963-7237-4667-9E03-4B7728B57B07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8" name="object 99">
              <a:extLst>
                <a:ext uri="{FF2B5EF4-FFF2-40B4-BE49-F238E27FC236}">
                  <a16:creationId xmlns:a16="http://schemas.microsoft.com/office/drawing/2014/main" id="{2DA539A1-2984-4766-BEE7-584AFEABCDC3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aphicFrame>
        <p:nvGraphicFramePr>
          <p:cNvPr id="141" name="object 19">
            <a:extLst>
              <a:ext uri="{FF2B5EF4-FFF2-40B4-BE49-F238E27FC236}">
                <a16:creationId xmlns:a16="http://schemas.microsoft.com/office/drawing/2014/main" id="{864F0029-3627-4F1E-81EF-16E8F76BA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056972"/>
              </p:ext>
            </p:extLst>
          </p:nvPr>
        </p:nvGraphicFramePr>
        <p:xfrm>
          <a:off x="528752" y="2094895"/>
          <a:ext cx="6372224" cy="1650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1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73850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2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06426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3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8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7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5631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283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84.000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198245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52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" sz="350" b="0" i="0" spc="-1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47.000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944244" algn="l"/>
                        </a:tabLst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	</a:t>
                      </a: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56235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92265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268730" algn="l"/>
                        </a:tabLst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017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124650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4193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803275" algn="l"/>
                        </a:tabLst>
                      </a:pP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1590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78168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4" name="TextBox 113">
            <a:extLst>
              <a:ext uri="{FF2B5EF4-FFF2-40B4-BE49-F238E27FC236}">
                <a16:creationId xmlns:a16="http://schemas.microsoft.com/office/drawing/2014/main" id="{F4442ECC-D945-42D3-8000-A53C7B45BA56}"/>
              </a:ext>
            </a:extLst>
          </p:cNvPr>
          <p:cNvSpPr txBox="1"/>
          <p:nvPr/>
        </p:nvSpPr>
        <p:spPr>
          <a:xfrm>
            <a:off x="4043057" y="964397"/>
            <a:ext cx="5854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100 PV</a:t>
            </a:r>
          </a:p>
        </p:txBody>
      </p:sp>
      <p:sp>
        <p:nvSpPr>
          <p:cNvPr id="119" name="object 10">
            <a:extLst>
              <a:ext uri="{FF2B5EF4-FFF2-40B4-BE49-F238E27FC236}">
                <a16:creationId xmlns:a16="http://schemas.microsoft.com/office/drawing/2014/main" id="{1ABB9BC8-7306-4FA0-8395-2B6D583B2B0E}"/>
              </a:ext>
            </a:extLst>
          </p:cNvPr>
          <p:cNvSpPr/>
          <p:nvPr/>
        </p:nvSpPr>
        <p:spPr>
          <a:xfrm>
            <a:off x="7754695" y="1248422"/>
            <a:ext cx="3966210" cy="1432916"/>
          </a:xfrm>
          <a:custGeom>
            <a:avLst/>
            <a:gdLst/>
            <a:ahLst/>
            <a:cxnLst/>
            <a:rect l="l" t="t" r="r" b="b"/>
            <a:pathLst>
              <a:path w="3966209" h="1301114">
                <a:moveTo>
                  <a:pt x="0" y="0"/>
                </a:moveTo>
                <a:lnTo>
                  <a:pt x="3965790" y="0"/>
                </a:lnTo>
                <a:lnTo>
                  <a:pt x="3965790" y="1300975"/>
                </a:lnTo>
                <a:lnTo>
                  <a:pt x="0" y="130097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20" name="object 11">
            <a:extLst>
              <a:ext uri="{FF2B5EF4-FFF2-40B4-BE49-F238E27FC236}">
                <a16:creationId xmlns:a16="http://schemas.microsoft.com/office/drawing/2014/main" id="{904213A9-43C7-4B98-8076-665617A268EC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1628054"/>
            <a:ext cx="237591" cy="240868"/>
          </a:xfrm>
          <a:prstGeom prst="rect">
            <a:avLst/>
          </a:prstGeom>
        </p:spPr>
      </p:pic>
      <p:sp>
        <p:nvSpPr>
          <p:cNvPr id="121" name="object 4">
            <a:extLst>
              <a:ext uri="{FF2B5EF4-FFF2-40B4-BE49-F238E27FC236}">
                <a16:creationId xmlns:a16="http://schemas.microsoft.com/office/drawing/2014/main" id="{B67E14BE-944E-4D7F-8AA4-CFC5433DFF39}"/>
              </a:ext>
            </a:extLst>
          </p:cNvPr>
          <p:cNvSpPr txBox="1"/>
          <p:nvPr/>
        </p:nvSpPr>
        <p:spPr>
          <a:xfrm>
            <a:off x="8329127" y="1295400"/>
            <a:ext cx="3110230" cy="124739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0" marR="12573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 </a:t>
            </a:r>
            <a:endParaRPr kumimoji="0" lang="de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(100 + 10.000</a:t>
            </a:r>
            <a:r>
              <a:rPr kumimoji="0" lang="de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2.000)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065" marR="138430" lvl="0" indent="0" algn="ctr" defTabSz="914400" rtl="0" eaLnBrk="1" fontAlgn="auto" latinLnBrk="0" hangingPunct="1">
              <a:lnSpc>
                <a:spcPct val="1012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Diese Berechnungen BEACHTEN NICHT, dass BPs einen Fast Start Bonus und UNILEVEL Kommissionen erhalten.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2" name="object 5">
            <a:extLst>
              <a:ext uri="{FF2B5EF4-FFF2-40B4-BE49-F238E27FC236}">
                <a16:creationId xmlns:a16="http://schemas.microsoft.com/office/drawing/2014/main" id="{5241E5AD-2B9F-47B8-87F9-C4E718AF5E91}"/>
              </a:ext>
            </a:extLst>
          </p:cNvPr>
          <p:cNvSpPr txBox="1">
            <a:spLocks/>
          </p:cNvSpPr>
          <p:nvPr/>
        </p:nvSpPr>
        <p:spPr>
          <a:xfrm>
            <a:off x="9124864" y="626122"/>
            <a:ext cx="1225550" cy="57579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2400" b="1" i="0">
                <a:solidFill>
                  <a:srgbClr val="3C3835"/>
                </a:solidFill>
                <a:latin typeface="Playfair Display"/>
                <a:ea typeface="+mj-ea"/>
                <a:cs typeface="Playfair Display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b="0" u="none" strike="noStrike" kern="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Generation </a:t>
            </a: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72170" y="1866116"/>
            <a:ext cx="3110230" cy="34368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</a:t>
            </a:r>
            <a:r>
              <a:rPr kumimoji="0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2,5 %  </a:t>
            </a: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</a:t>
            </a:r>
            <a:r>
              <a:rPr kumimoji="0" lang="de" sz="1900" u="none" strike="noStrike" kern="1200" cap="none" spc="-3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278 €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2485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363CC80F-0D8D-8348-BB38-66D4041B20B7}"/>
              </a:ext>
            </a:extLst>
          </p:cNvPr>
          <p:cNvSpPr/>
          <p:nvPr/>
        </p:nvSpPr>
        <p:spPr>
          <a:xfrm>
            <a:off x="0" y="360006"/>
            <a:ext cx="7321550" cy="6126480"/>
          </a:xfrm>
          <a:custGeom>
            <a:avLst/>
            <a:gdLst/>
            <a:ahLst/>
            <a:cxnLst/>
            <a:rect l="l" t="t" r="r" b="b"/>
            <a:pathLst>
              <a:path w="7321550" h="6126480">
                <a:moveTo>
                  <a:pt x="7321499" y="0"/>
                </a:moveTo>
                <a:lnTo>
                  <a:pt x="0" y="0"/>
                </a:lnTo>
                <a:lnTo>
                  <a:pt x="0" y="6126226"/>
                </a:lnTo>
                <a:lnTo>
                  <a:pt x="7321499" y="6126226"/>
                </a:lnTo>
                <a:lnTo>
                  <a:pt x="7321499" y="0"/>
                </a:lnTo>
                <a:close/>
              </a:path>
            </a:pathLst>
          </a:custGeom>
          <a:solidFill>
            <a:srgbClr val="EAE7F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C4F48D69-A6B1-484F-8C02-4F0B848F8C9A}"/>
              </a:ext>
            </a:extLst>
          </p:cNvPr>
          <p:cNvSpPr/>
          <p:nvPr/>
        </p:nvSpPr>
        <p:spPr>
          <a:xfrm>
            <a:off x="7434008" y="359994"/>
            <a:ext cx="4759325" cy="6147435"/>
          </a:xfrm>
          <a:custGeom>
            <a:avLst/>
            <a:gdLst/>
            <a:ahLst/>
            <a:cxnLst/>
            <a:rect l="l" t="t" r="r" b="b"/>
            <a:pathLst>
              <a:path w="4759325" h="6147434">
                <a:moveTo>
                  <a:pt x="4759198" y="0"/>
                </a:moveTo>
                <a:lnTo>
                  <a:pt x="0" y="0"/>
                </a:lnTo>
                <a:lnTo>
                  <a:pt x="0" y="6147003"/>
                </a:lnTo>
                <a:lnTo>
                  <a:pt x="4759198" y="6147003"/>
                </a:lnTo>
                <a:lnTo>
                  <a:pt x="4759198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1" name="object 12">
            <a:extLst>
              <a:ext uri="{FF2B5EF4-FFF2-40B4-BE49-F238E27FC236}">
                <a16:creationId xmlns:a16="http://schemas.microsoft.com/office/drawing/2014/main" id="{B74E0166-1EFF-EA4E-8B56-5623C1ACF3E5}"/>
              </a:ext>
            </a:extLst>
          </p:cNvPr>
          <p:cNvGrpSpPr/>
          <p:nvPr/>
        </p:nvGrpSpPr>
        <p:grpSpPr>
          <a:xfrm>
            <a:off x="3252673" y="707623"/>
            <a:ext cx="816610" cy="816610"/>
            <a:chOff x="3252673" y="707623"/>
            <a:chExt cx="816610" cy="816610"/>
          </a:xfrm>
        </p:grpSpPr>
        <p:sp>
          <p:nvSpPr>
            <p:cNvPr id="32" name="object 13">
              <a:extLst>
                <a:ext uri="{FF2B5EF4-FFF2-40B4-BE49-F238E27FC236}">
                  <a16:creationId xmlns:a16="http://schemas.microsoft.com/office/drawing/2014/main" id="{35E50B86-73A1-BE46-81E7-2442BA6501C0}"/>
                </a:ext>
              </a:extLst>
            </p:cNvPr>
            <p:cNvSpPr/>
            <p:nvPr/>
          </p:nvSpPr>
          <p:spPr>
            <a:xfrm>
              <a:off x="3252673" y="707623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076" y="0"/>
                  </a:moveTo>
                  <a:lnTo>
                    <a:pt x="360486" y="2745"/>
                  </a:lnTo>
                  <a:lnTo>
                    <a:pt x="314508" y="10776"/>
                  </a:lnTo>
                  <a:lnTo>
                    <a:pt x="270449" y="23788"/>
                  </a:lnTo>
                  <a:lnTo>
                    <a:pt x="228614" y="41474"/>
                  </a:lnTo>
                  <a:lnTo>
                    <a:pt x="189311" y="63528"/>
                  </a:lnTo>
                  <a:lnTo>
                    <a:pt x="152845" y="89644"/>
                  </a:lnTo>
                  <a:lnTo>
                    <a:pt x="119522" y="119516"/>
                  </a:lnTo>
                  <a:lnTo>
                    <a:pt x="89649" y="152837"/>
                  </a:lnTo>
                  <a:lnTo>
                    <a:pt x="63532" y="189302"/>
                  </a:lnTo>
                  <a:lnTo>
                    <a:pt x="41477" y="228604"/>
                  </a:lnTo>
                  <a:lnTo>
                    <a:pt x="23790" y="270437"/>
                  </a:lnTo>
                  <a:lnTo>
                    <a:pt x="10777" y="314496"/>
                  </a:lnTo>
                  <a:lnTo>
                    <a:pt x="2745" y="360473"/>
                  </a:lnTo>
                  <a:lnTo>
                    <a:pt x="0" y="408063"/>
                  </a:lnTo>
                  <a:lnTo>
                    <a:pt x="2745" y="455654"/>
                  </a:lnTo>
                  <a:lnTo>
                    <a:pt x="10777" y="501632"/>
                  </a:lnTo>
                  <a:lnTo>
                    <a:pt x="23790" y="545692"/>
                  </a:lnTo>
                  <a:lnTo>
                    <a:pt x="41477" y="587527"/>
                  </a:lnTo>
                  <a:lnTo>
                    <a:pt x="63532" y="626832"/>
                  </a:lnTo>
                  <a:lnTo>
                    <a:pt x="89649" y="663299"/>
                  </a:lnTo>
                  <a:lnTo>
                    <a:pt x="119522" y="696623"/>
                  </a:lnTo>
                  <a:lnTo>
                    <a:pt x="152845" y="726497"/>
                  </a:lnTo>
                  <a:lnTo>
                    <a:pt x="189311" y="752616"/>
                  </a:lnTo>
                  <a:lnTo>
                    <a:pt x="228614" y="774672"/>
                  </a:lnTo>
                  <a:lnTo>
                    <a:pt x="270449" y="792360"/>
                  </a:lnTo>
                  <a:lnTo>
                    <a:pt x="314508" y="805374"/>
                  </a:lnTo>
                  <a:lnTo>
                    <a:pt x="360486" y="813407"/>
                  </a:lnTo>
                  <a:lnTo>
                    <a:pt x="408076" y="816152"/>
                  </a:lnTo>
                  <a:lnTo>
                    <a:pt x="455666" y="813407"/>
                  </a:lnTo>
                  <a:lnTo>
                    <a:pt x="501644" y="805374"/>
                  </a:lnTo>
                  <a:lnTo>
                    <a:pt x="545703" y="792360"/>
                  </a:lnTo>
                  <a:lnTo>
                    <a:pt x="587537" y="774672"/>
                  </a:lnTo>
                  <a:lnTo>
                    <a:pt x="626841" y="752616"/>
                  </a:lnTo>
                  <a:lnTo>
                    <a:pt x="663307" y="726497"/>
                  </a:lnTo>
                  <a:lnTo>
                    <a:pt x="696629" y="696623"/>
                  </a:lnTo>
                  <a:lnTo>
                    <a:pt x="726502" y="663299"/>
                  </a:lnTo>
                  <a:lnTo>
                    <a:pt x="752620" y="626832"/>
                  </a:lnTo>
                  <a:lnTo>
                    <a:pt x="774675" y="587527"/>
                  </a:lnTo>
                  <a:lnTo>
                    <a:pt x="792362" y="545692"/>
                  </a:lnTo>
                  <a:lnTo>
                    <a:pt x="805375" y="501632"/>
                  </a:lnTo>
                  <a:lnTo>
                    <a:pt x="813407" y="455654"/>
                  </a:lnTo>
                  <a:lnTo>
                    <a:pt x="816152" y="408063"/>
                  </a:lnTo>
                  <a:lnTo>
                    <a:pt x="813407" y="360473"/>
                  </a:lnTo>
                  <a:lnTo>
                    <a:pt x="805375" y="314496"/>
                  </a:lnTo>
                  <a:lnTo>
                    <a:pt x="792362" y="270437"/>
                  </a:lnTo>
                  <a:lnTo>
                    <a:pt x="774675" y="228604"/>
                  </a:lnTo>
                  <a:lnTo>
                    <a:pt x="752620" y="189302"/>
                  </a:lnTo>
                  <a:lnTo>
                    <a:pt x="726502" y="152837"/>
                  </a:lnTo>
                  <a:lnTo>
                    <a:pt x="696629" y="119516"/>
                  </a:lnTo>
                  <a:lnTo>
                    <a:pt x="663307" y="89644"/>
                  </a:lnTo>
                  <a:lnTo>
                    <a:pt x="626841" y="63528"/>
                  </a:lnTo>
                  <a:lnTo>
                    <a:pt x="587537" y="41474"/>
                  </a:lnTo>
                  <a:lnTo>
                    <a:pt x="545703" y="23788"/>
                  </a:lnTo>
                  <a:lnTo>
                    <a:pt x="501644" y="10776"/>
                  </a:lnTo>
                  <a:lnTo>
                    <a:pt x="455666" y="2745"/>
                  </a:lnTo>
                  <a:lnTo>
                    <a:pt x="408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id="{73E6011B-70AD-0943-9115-90D6703F87B8}"/>
                </a:ext>
              </a:extLst>
            </p:cNvPr>
            <p:cNvSpPr/>
            <p:nvPr/>
          </p:nvSpPr>
          <p:spPr>
            <a:xfrm>
              <a:off x="3278517" y="733456"/>
              <a:ext cx="764540" cy="764540"/>
            </a:xfrm>
            <a:custGeom>
              <a:avLst/>
              <a:gdLst/>
              <a:ahLst/>
              <a:cxnLst/>
              <a:rect l="l" t="t" r="r" b="b"/>
              <a:pathLst>
                <a:path w="764539" h="764540">
                  <a:moveTo>
                    <a:pt x="382231" y="0"/>
                  </a:moveTo>
                  <a:lnTo>
                    <a:pt x="334353" y="2983"/>
                  </a:lnTo>
                  <a:lnTo>
                    <a:pt x="288230" y="11694"/>
                  </a:lnTo>
                  <a:lnTo>
                    <a:pt x="244223" y="25770"/>
                  </a:lnTo>
                  <a:lnTo>
                    <a:pt x="202695" y="44852"/>
                  </a:lnTo>
                  <a:lnTo>
                    <a:pt x="164005" y="68577"/>
                  </a:lnTo>
                  <a:lnTo>
                    <a:pt x="128514" y="96585"/>
                  </a:lnTo>
                  <a:lnTo>
                    <a:pt x="96585" y="128514"/>
                  </a:lnTo>
                  <a:lnTo>
                    <a:pt x="68577" y="164005"/>
                  </a:lnTo>
                  <a:lnTo>
                    <a:pt x="44852" y="202695"/>
                  </a:lnTo>
                  <a:lnTo>
                    <a:pt x="25770" y="244223"/>
                  </a:lnTo>
                  <a:lnTo>
                    <a:pt x="11694" y="288230"/>
                  </a:lnTo>
                  <a:lnTo>
                    <a:pt x="2983" y="334353"/>
                  </a:lnTo>
                  <a:lnTo>
                    <a:pt x="0" y="382231"/>
                  </a:lnTo>
                  <a:lnTo>
                    <a:pt x="2983" y="430110"/>
                  </a:lnTo>
                  <a:lnTo>
                    <a:pt x="11694" y="476233"/>
                  </a:lnTo>
                  <a:lnTo>
                    <a:pt x="25770" y="520239"/>
                  </a:lnTo>
                  <a:lnTo>
                    <a:pt x="44852" y="561768"/>
                  </a:lnTo>
                  <a:lnTo>
                    <a:pt x="68577" y="600458"/>
                  </a:lnTo>
                  <a:lnTo>
                    <a:pt x="96585" y="635949"/>
                  </a:lnTo>
                  <a:lnTo>
                    <a:pt x="128514" y="667878"/>
                  </a:lnTo>
                  <a:lnTo>
                    <a:pt x="164005" y="695886"/>
                  </a:lnTo>
                  <a:lnTo>
                    <a:pt x="202695" y="719611"/>
                  </a:lnTo>
                  <a:lnTo>
                    <a:pt x="244223" y="738692"/>
                  </a:lnTo>
                  <a:lnTo>
                    <a:pt x="288230" y="752769"/>
                  </a:lnTo>
                  <a:lnTo>
                    <a:pt x="334353" y="761480"/>
                  </a:lnTo>
                  <a:lnTo>
                    <a:pt x="382231" y="764463"/>
                  </a:lnTo>
                  <a:lnTo>
                    <a:pt x="430110" y="761480"/>
                  </a:lnTo>
                  <a:lnTo>
                    <a:pt x="476233" y="752769"/>
                  </a:lnTo>
                  <a:lnTo>
                    <a:pt x="520239" y="738692"/>
                  </a:lnTo>
                  <a:lnTo>
                    <a:pt x="561768" y="719611"/>
                  </a:lnTo>
                  <a:lnTo>
                    <a:pt x="592510" y="700760"/>
                  </a:lnTo>
                  <a:lnTo>
                    <a:pt x="382231" y="700760"/>
                  </a:lnTo>
                  <a:lnTo>
                    <a:pt x="331275" y="696668"/>
                  </a:lnTo>
                  <a:lnTo>
                    <a:pt x="282903" y="684824"/>
                  </a:lnTo>
                  <a:lnTo>
                    <a:pt x="237738" y="665878"/>
                  </a:lnTo>
                  <a:lnTo>
                    <a:pt x="196400" y="640479"/>
                  </a:lnTo>
                  <a:lnTo>
                    <a:pt x="159511" y="609277"/>
                  </a:lnTo>
                  <a:lnTo>
                    <a:pt x="127698" y="572935"/>
                  </a:lnTo>
                  <a:lnTo>
                    <a:pt x="169058" y="554573"/>
                  </a:lnTo>
                  <a:lnTo>
                    <a:pt x="216070" y="537404"/>
                  </a:lnTo>
                  <a:lnTo>
                    <a:pt x="267863" y="523085"/>
                  </a:lnTo>
                  <a:lnTo>
                    <a:pt x="323545" y="513276"/>
                  </a:lnTo>
                  <a:lnTo>
                    <a:pt x="382231" y="509638"/>
                  </a:lnTo>
                  <a:lnTo>
                    <a:pt x="742084" y="509638"/>
                  </a:lnTo>
                  <a:lnTo>
                    <a:pt x="752272" y="477786"/>
                  </a:lnTo>
                  <a:lnTo>
                    <a:pt x="382231" y="477786"/>
                  </a:lnTo>
                  <a:lnTo>
                    <a:pt x="333598" y="471233"/>
                  </a:lnTo>
                  <a:lnTo>
                    <a:pt x="289861" y="452746"/>
                  </a:lnTo>
                  <a:lnTo>
                    <a:pt x="252780" y="424084"/>
                  </a:lnTo>
                  <a:lnTo>
                    <a:pt x="224115" y="387007"/>
                  </a:lnTo>
                  <a:lnTo>
                    <a:pt x="205626" y="343272"/>
                  </a:lnTo>
                  <a:lnTo>
                    <a:pt x="199072" y="294640"/>
                  </a:lnTo>
                  <a:lnTo>
                    <a:pt x="205626" y="246006"/>
                  </a:lnTo>
                  <a:lnTo>
                    <a:pt x="224115" y="202269"/>
                  </a:lnTo>
                  <a:lnTo>
                    <a:pt x="252780" y="165188"/>
                  </a:lnTo>
                  <a:lnTo>
                    <a:pt x="289861" y="136524"/>
                  </a:lnTo>
                  <a:lnTo>
                    <a:pt x="333598" y="118034"/>
                  </a:lnTo>
                  <a:lnTo>
                    <a:pt x="382231" y="111480"/>
                  </a:lnTo>
                  <a:lnTo>
                    <a:pt x="650844" y="111480"/>
                  </a:lnTo>
                  <a:lnTo>
                    <a:pt x="635949" y="96585"/>
                  </a:lnTo>
                  <a:lnTo>
                    <a:pt x="600458" y="68577"/>
                  </a:lnTo>
                  <a:lnTo>
                    <a:pt x="561768" y="44852"/>
                  </a:lnTo>
                  <a:lnTo>
                    <a:pt x="520239" y="25770"/>
                  </a:lnTo>
                  <a:lnTo>
                    <a:pt x="476233" y="11694"/>
                  </a:lnTo>
                  <a:lnTo>
                    <a:pt x="430110" y="2983"/>
                  </a:lnTo>
                  <a:lnTo>
                    <a:pt x="382231" y="0"/>
                  </a:lnTo>
                  <a:close/>
                </a:path>
                <a:path w="764539" h="764540">
                  <a:moveTo>
                    <a:pt x="742084" y="509638"/>
                  </a:moveTo>
                  <a:lnTo>
                    <a:pt x="382231" y="509638"/>
                  </a:lnTo>
                  <a:lnTo>
                    <a:pt x="440919" y="513277"/>
                  </a:lnTo>
                  <a:lnTo>
                    <a:pt x="496604" y="523088"/>
                  </a:lnTo>
                  <a:lnTo>
                    <a:pt x="548398" y="537407"/>
                  </a:lnTo>
                  <a:lnTo>
                    <a:pt x="595418" y="554574"/>
                  </a:lnTo>
                  <a:lnTo>
                    <a:pt x="636765" y="572922"/>
                  </a:lnTo>
                  <a:lnTo>
                    <a:pt x="604928" y="609289"/>
                  </a:lnTo>
                  <a:lnTo>
                    <a:pt x="568036" y="640489"/>
                  </a:lnTo>
                  <a:lnTo>
                    <a:pt x="526699" y="665884"/>
                  </a:lnTo>
                  <a:lnTo>
                    <a:pt x="481539" y="684827"/>
                  </a:lnTo>
                  <a:lnTo>
                    <a:pt x="433172" y="696669"/>
                  </a:lnTo>
                  <a:lnTo>
                    <a:pt x="382231" y="700760"/>
                  </a:lnTo>
                  <a:lnTo>
                    <a:pt x="592510" y="700760"/>
                  </a:lnTo>
                  <a:lnTo>
                    <a:pt x="635949" y="667878"/>
                  </a:lnTo>
                  <a:lnTo>
                    <a:pt x="667878" y="635949"/>
                  </a:lnTo>
                  <a:lnTo>
                    <a:pt x="695886" y="600458"/>
                  </a:lnTo>
                  <a:lnTo>
                    <a:pt x="719611" y="561768"/>
                  </a:lnTo>
                  <a:lnTo>
                    <a:pt x="738692" y="520239"/>
                  </a:lnTo>
                  <a:lnTo>
                    <a:pt x="742084" y="509638"/>
                  </a:lnTo>
                  <a:close/>
                </a:path>
                <a:path w="764539" h="764540">
                  <a:moveTo>
                    <a:pt x="650844" y="111480"/>
                  </a:moveTo>
                  <a:lnTo>
                    <a:pt x="382231" y="111480"/>
                  </a:lnTo>
                  <a:lnTo>
                    <a:pt x="430865" y="118034"/>
                  </a:lnTo>
                  <a:lnTo>
                    <a:pt x="474602" y="136524"/>
                  </a:lnTo>
                  <a:lnTo>
                    <a:pt x="511682" y="165188"/>
                  </a:lnTo>
                  <a:lnTo>
                    <a:pt x="540347" y="202269"/>
                  </a:lnTo>
                  <a:lnTo>
                    <a:pt x="558837" y="246006"/>
                  </a:lnTo>
                  <a:lnTo>
                    <a:pt x="565391" y="294640"/>
                  </a:lnTo>
                  <a:lnTo>
                    <a:pt x="558837" y="343272"/>
                  </a:lnTo>
                  <a:lnTo>
                    <a:pt x="540347" y="387007"/>
                  </a:lnTo>
                  <a:lnTo>
                    <a:pt x="511682" y="424084"/>
                  </a:lnTo>
                  <a:lnTo>
                    <a:pt x="474602" y="452746"/>
                  </a:lnTo>
                  <a:lnTo>
                    <a:pt x="430865" y="471233"/>
                  </a:lnTo>
                  <a:lnTo>
                    <a:pt x="382231" y="477786"/>
                  </a:lnTo>
                  <a:lnTo>
                    <a:pt x="752272" y="477786"/>
                  </a:lnTo>
                  <a:lnTo>
                    <a:pt x="752769" y="476233"/>
                  </a:lnTo>
                  <a:lnTo>
                    <a:pt x="761480" y="430110"/>
                  </a:lnTo>
                  <a:lnTo>
                    <a:pt x="764463" y="382231"/>
                  </a:lnTo>
                  <a:lnTo>
                    <a:pt x="761480" y="334353"/>
                  </a:lnTo>
                  <a:lnTo>
                    <a:pt x="752769" y="288230"/>
                  </a:lnTo>
                  <a:lnTo>
                    <a:pt x="738692" y="244223"/>
                  </a:lnTo>
                  <a:lnTo>
                    <a:pt x="719611" y="202695"/>
                  </a:lnTo>
                  <a:lnTo>
                    <a:pt x="695886" y="164005"/>
                  </a:lnTo>
                  <a:lnTo>
                    <a:pt x="667878" y="128514"/>
                  </a:lnTo>
                  <a:lnTo>
                    <a:pt x="650844" y="11148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object 15">
            <a:extLst>
              <a:ext uri="{FF2B5EF4-FFF2-40B4-BE49-F238E27FC236}">
                <a16:creationId xmlns:a16="http://schemas.microsoft.com/office/drawing/2014/main" id="{2A30C79E-4B50-774A-9A98-2D65ECAD928F}"/>
              </a:ext>
            </a:extLst>
          </p:cNvPr>
          <p:cNvGrpSpPr/>
          <p:nvPr/>
        </p:nvGrpSpPr>
        <p:grpSpPr>
          <a:xfrm>
            <a:off x="1585414" y="2542777"/>
            <a:ext cx="1575435" cy="1414780"/>
            <a:chOff x="1585414" y="2542777"/>
            <a:chExt cx="1575435" cy="1414780"/>
          </a:xfrm>
        </p:grpSpPr>
        <p:sp>
          <p:nvSpPr>
            <p:cNvPr id="35" name="object 16">
              <a:extLst>
                <a:ext uri="{FF2B5EF4-FFF2-40B4-BE49-F238E27FC236}">
                  <a16:creationId xmlns:a16="http://schemas.microsoft.com/office/drawing/2014/main" id="{E92E2E5D-6F9B-F547-A420-74D46728D5BE}"/>
                </a:ext>
              </a:extLst>
            </p:cNvPr>
            <p:cNvSpPr/>
            <p:nvPr/>
          </p:nvSpPr>
          <p:spPr>
            <a:xfrm>
              <a:off x="1851822" y="2545952"/>
              <a:ext cx="1306195" cy="659765"/>
            </a:xfrm>
            <a:custGeom>
              <a:avLst/>
              <a:gdLst/>
              <a:ahLst/>
              <a:cxnLst/>
              <a:rect l="l" t="t" r="r" b="b"/>
              <a:pathLst>
                <a:path w="1306195" h="659764">
                  <a:moveTo>
                    <a:pt x="1305814" y="646658"/>
                  </a:moveTo>
                  <a:lnTo>
                    <a:pt x="659155" y="0"/>
                  </a:lnTo>
                  <a:lnTo>
                    <a:pt x="0" y="659155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0E2BB6CB-F720-614F-B45E-2B79F32B96BE}"/>
                </a:ext>
              </a:extLst>
            </p:cNvPr>
            <p:cNvSpPr/>
            <p:nvPr/>
          </p:nvSpPr>
          <p:spPr>
            <a:xfrm>
              <a:off x="1588589" y="3155548"/>
              <a:ext cx="690245" cy="798830"/>
            </a:xfrm>
            <a:custGeom>
              <a:avLst/>
              <a:gdLst/>
              <a:ahLst/>
              <a:cxnLst/>
              <a:rect l="l" t="t" r="r" b="b"/>
              <a:pathLst>
                <a:path w="690244" h="798829">
                  <a:moveTo>
                    <a:pt x="690118" y="794448"/>
                  </a:moveTo>
                  <a:lnTo>
                    <a:pt x="346125" y="0"/>
                  </a:lnTo>
                  <a:lnTo>
                    <a:pt x="0" y="798664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7" name="object 18">
            <a:extLst>
              <a:ext uri="{FF2B5EF4-FFF2-40B4-BE49-F238E27FC236}">
                <a16:creationId xmlns:a16="http://schemas.microsoft.com/office/drawing/2014/main" id="{BB377B56-889B-D144-A569-963753DD5A75}"/>
              </a:ext>
            </a:extLst>
          </p:cNvPr>
          <p:cNvSpPr/>
          <p:nvPr/>
        </p:nvSpPr>
        <p:spPr>
          <a:xfrm>
            <a:off x="5065660" y="2540492"/>
            <a:ext cx="588645" cy="671830"/>
          </a:xfrm>
          <a:custGeom>
            <a:avLst/>
            <a:gdLst/>
            <a:ahLst/>
            <a:cxnLst/>
            <a:rect l="l" t="t" r="r" b="b"/>
            <a:pathLst>
              <a:path w="588645" h="671830">
                <a:moveTo>
                  <a:pt x="588517" y="667448"/>
                </a:moveTo>
                <a:lnTo>
                  <a:pt x="295325" y="0"/>
                </a:lnTo>
                <a:lnTo>
                  <a:pt x="0" y="671664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19">
            <a:extLst>
              <a:ext uri="{FF2B5EF4-FFF2-40B4-BE49-F238E27FC236}">
                <a16:creationId xmlns:a16="http://schemas.microsoft.com/office/drawing/2014/main" id="{F1A15690-8C2E-E647-A7A9-AA50FB94027B}"/>
              </a:ext>
            </a:extLst>
          </p:cNvPr>
          <p:cNvSpPr/>
          <p:nvPr/>
        </p:nvSpPr>
        <p:spPr>
          <a:xfrm>
            <a:off x="2526852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69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68DA4C13-9664-6348-86D9-EA05ECEAF51A}"/>
              </a:ext>
            </a:extLst>
          </p:cNvPr>
          <p:cNvSpPr/>
          <p:nvPr/>
        </p:nvSpPr>
        <p:spPr>
          <a:xfrm>
            <a:off x="3121371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70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:a16="http://schemas.microsoft.com/office/drawing/2014/main" id="{89C97D70-9BFC-3D42-8273-281484966134}"/>
              </a:ext>
            </a:extLst>
          </p:cNvPr>
          <p:cNvSpPr/>
          <p:nvPr/>
        </p:nvSpPr>
        <p:spPr>
          <a:xfrm>
            <a:off x="250885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22">
            <a:extLst>
              <a:ext uri="{FF2B5EF4-FFF2-40B4-BE49-F238E27FC236}">
                <a16:creationId xmlns:a16="http://schemas.microsoft.com/office/drawing/2014/main" id="{156C4D8D-6F16-D745-907A-FA1FF4341A39}"/>
              </a:ext>
            </a:extLst>
          </p:cNvPr>
          <p:cNvSpPr/>
          <p:nvPr/>
        </p:nvSpPr>
        <p:spPr>
          <a:xfrm>
            <a:off x="421881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23">
            <a:extLst>
              <a:ext uri="{FF2B5EF4-FFF2-40B4-BE49-F238E27FC236}">
                <a16:creationId xmlns:a16="http://schemas.microsoft.com/office/drawing/2014/main" id="{F8DF0D8F-827E-6F46-9ECD-D8C038A83892}"/>
              </a:ext>
            </a:extLst>
          </p:cNvPr>
          <p:cNvSpPr/>
          <p:nvPr/>
        </p:nvSpPr>
        <p:spPr>
          <a:xfrm>
            <a:off x="5087987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24">
            <a:extLst>
              <a:ext uri="{FF2B5EF4-FFF2-40B4-BE49-F238E27FC236}">
                <a16:creationId xmlns:a16="http://schemas.microsoft.com/office/drawing/2014/main" id="{670FC62B-B307-4840-9B3C-5CE34845CFB0}"/>
              </a:ext>
            </a:extLst>
          </p:cNvPr>
          <p:cNvSpPr/>
          <p:nvPr/>
        </p:nvSpPr>
        <p:spPr>
          <a:xfrm>
            <a:off x="5087987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25">
            <a:extLst>
              <a:ext uri="{FF2B5EF4-FFF2-40B4-BE49-F238E27FC236}">
                <a16:creationId xmlns:a16="http://schemas.microsoft.com/office/drawing/2014/main" id="{E20F957D-7C6C-5B40-8C80-CA7AB1C7BF7F}"/>
              </a:ext>
            </a:extLst>
          </p:cNvPr>
          <p:cNvSpPr/>
          <p:nvPr/>
        </p:nvSpPr>
        <p:spPr>
          <a:xfrm>
            <a:off x="5087987" y="5315148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26">
            <a:extLst>
              <a:ext uri="{FF2B5EF4-FFF2-40B4-BE49-F238E27FC236}">
                <a16:creationId xmlns:a16="http://schemas.microsoft.com/office/drawing/2014/main" id="{07D16814-E10B-9A48-A8D7-9F044E56A366}"/>
              </a:ext>
            </a:extLst>
          </p:cNvPr>
          <p:cNvSpPr/>
          <p:nvPr/>
        </p:nvSpPr>
        <p:spPr>
          <a:xfrm>
            <a:off x="2789798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27">
            <a:extLst>
              <a:ext uri="{FF2B5EF4-FFF2-40B4-BE49-F238E27FC236}">
                <a16:creationId xmlns:a16="http://schemas.microsoft.com/office/drawing/2014/main" id="{B41369F0-ABE4-1841-9899-ACD12F6230FB}"/>
              </a:ext>
            </a:extLst>
          </p:cNvPr>
          <p:cNvSpPr/>
          <p:nvPr/>
        </p:nvSpPr>
        <p:spPr>
          <a:xfrm>
            <a:off x="1652685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6A66A242-9A7A-4249-BE06-EB6D40E39D49}"/>
              </a:ext>
            </a:extLst>
          </p:cNvPr>
          <p:cNvSpPr/>
          <p:nvPr/>
        </p:nvSpPr>
        <p:spPr>
          <a:xfrm>
            <a:off x="5628604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29">
            <a:extLst>
              <a:ext uri="{FF2B5EF4-FFF2-40B4-BE49-F238E27FC236}">
                <a16:creationId xmlns:a16="http://schemas.microsoft.com/office/drawing/2014/main" id="{AE9702EC-E619-CC43-859B-5522EA84728B}"/>
              </a:ext>
            </a:extLst>
          </p:cNvPr>
          <p:cNvSpPr/>
          <p:nvPr/>
        </p:nvSpPr>
        <p:spPr>
          <a:xfrm>
            <a:off x="361822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4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936C9395-FE27-4E4F-818E-34A4B069D1F9}"/>
              </a:ext>
            </a:extLst>
          </p:cNvPr>
          <p:cNvSpPr/>
          <p:nvPr/>
        </p:nvSpPr>
        <p:spPr>
          <a:xfrm>
            <a:off x="6073025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5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31">
            <a:extLst>
              <a:ext uri="{FF2B5EF4-FFF2-40B4-BE49-F238E27FC236}">
                <a16:creationId xmlns:a16="http://schemas.microsoft.com/office/drawing/2014/main" id="{0B3EC9E4-8F8D-CA40-AE78-CDA77395E531}"/>
              </a:ext>
            </a:extLst>
          </p:cNvPr>
          <p:cNvSpPr/>
          <p:nvPr/>
        </p:nvSpPr>
        <p:spPr>
          <a:xfrm>
            <a:off x="420789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5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object 32">
            <a:extLst>
              <a:ext uri="{FF2B5EF4-FFF2-40B4-BE49-F238E27FC236}">
                <a16:creationId xmlns:a16="http://schemas.microsoft.com/office/drawing/2014/main" id="{DA2F7FA5-5B52-5F4B-8593-C25932BF1EC6}"/>
              </a:ext>
            </a:extLst>
          </p:cNvPr>
          <p:cNvSpPr/>
          <p:nvPr/>
        </p:nvSpPr>
        <p:spPr>
          <a:xfrm>
            <a:off x="6131991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4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2" name="object 33">
            <a:extLst>
              <a:ext uri="{FF2B5EF4-FFF2-40B4-BE49-F238E27FC236}">
                <a16:creationId xmlns:a16="http://schemas.microsoft.com/office/drawing/2014/main" id="{08312A1A-6061-054B-BD5A-C3E6F4CDA71A}"/>
              </a:ext>
            </a:extLst>
          </p:cNvPr>
          <p:cNvGrpSpPr/>
          <p:nvPr/>
        </p:nvGrpSpPr>
        <p:grpSpPr>
          <a:xfrm>
            <a:off x="4766189" y="2010917"/>
            <a:ext cx="1200150" cy="4128135"/>
            <a:chOff x="4766189" y="2010917"/>
            <a:chExt cx="1200150" cy="4128135"/>
          </a:xfrm>
        </p:grpSpPr>
        <p:sp>
          <p:nvSpPr>
            <p:cNvPr id="53" name="object 34">
              <a:extLst>
                <a:ext uri="{FF2B5EF4-FFF2-40B4-BE49-F238E27FC236}">
                  <a16:creationId xmlns:a16="http://schemas.microsoft.com/office/drawing/2014/main" id="{98BAB1CA-35B4-D041-BFCE-2DB0ABA570B4}"/>
                </a:ext>
              </a:extLst>
            </p:cNvPr>
            <p:cNvSpPr/>
            <p:nvPr/>
          </p:nvSpPr>
          <p:spPr>
            <a:xfrm>
              <a:off x="4852160" y="54275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35">
              <a:extLst>
                <a:ext uri="{FF2B5EF4-FFF2-40B4-BE49-F238E27FC236}">
                  <a16:creationId xmlns:a16="http://schemas.microsoft.com/office/drawing/2014/main" id="{8AB7D769-2CBD-B749-B90C-25C9C6BF6072}"/>
                </a:ext>
              </a:extLst>
            </p:cNvPr>
            <p:cNvSpPr/>
            <p:nvPr/>
          </p:nvSpPr>
          <p:spPr>
            <a:xfrm>
              <a:off x="4867286" y="5442695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799" y="279844"/>
                  </a:lnTo>
                  <a:lnTo>
                    <a:pt x="223875" y="279844"/>
                  </a:lnTo>
                  <a:lnTo>
                    <a:pt x="182162" y="271399"/>
                  </a:lnTo>
                  <a:lnTo>
                    <a:pt x="148058" y="248385"/>
                  </a:lnTo>
                  <a:lnTo>
                    <a:pt x="125043" y="214280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80"/>
                  </a:lnTo>
                  <a:lnTo>
                    <a:pt x="299693" y="248385"/>
                  </a:lnTo>
                  <a:lnTo>
                    <a:pt x="265588" y="271399"/>
                  </a:lnTo>
                  <a:lnTo>
                    <a:pt x="223875" y="279844"/>
                  </a:lnTo>
                  <a:lnTo>
                    <a:pt x="439799" y="279844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36">
              <a:extLst>
                <a:ext uri="{FF2B5EF4-FFF2-40B4-BE49-F238E27FC236}">
                  <a16:creationId xmlns:a16="http://schemas.microsoft.com/office/drawing/2014/main" id="{4F1D3418-F011-E745-8486-089A55B2CF99}"/>
                </a:ext>
              </a:extLst>
            </p:cNvPr>
            <p:cNvSpPr/>
            <p:nvPr/>
          </p:nvSpPr>
          <p:spPr>
            <a:xfrm>
              <a:off x="4776393" y="2159126"/>
              <a:ext cx="1179195" cy="3969385"/>
            </a:xfrm>
            <a:custGeom>
              <a:avLst/>
              <a:gdLst/>
              <a:ahLst/>
              <a:cxnLst/>
              <a:rect l="l" t="t" r="r" b="b"/>
              <a:pathLst>
                <a:path w="1179195" h="3969385">
                  <a:moveTo>
                    <a:pt x="0" y="3969296"/>
                  </a:moveTo>
                  <a:lnTo>
                    <a:pt x="1179131" y="3969296"/>
                  </a:lnTo>
                  <a:lnTo>
                    <a:pt x="1179131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37">
              <a:extLst>
                <a:ext uri="{FF2B5EF4-FFF2-40B4-BE49-F238E27FC236}">
                  <a16:creationId xmlns:a16="http://schemas.microsoft.com/office/drawing/2014/main" id="{EA4BAF7A-6F5A-DB40-95C6-6268D43C2A48}"/>
                </a:ext>
              </a:extLst>
            </p:cNvPr>
            <p:cNvSpPr/>
            <p:nvPr/>
          </p:nvSpPr>
          <p:spPr>
            <a:xfrm>
              <a:off x="4975529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38">
              <a:extLst>
                <a:ext uri="{FF2B5EF4-FFF2-40B4-BE49-F238E27FC236}">
                  <a16:creationId xmlns:a16="http://schemas.microsoft.com/office/drawing/2014/main" id="{C9F1DDC3-6609-4E4A-962F-ABAAA673A584}"/>
                </a:ext>
              </a:extLst>
            </p:cNvPr>
            <p:cNvSpPr/>
            <p:nvPr/>
          </p:nvSpPr>
          <p:spPr>
            <a:xfrm>
              <a:off x="4852160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39">
              <a:extLst>
                <a:ext uri="{FF2B5EF4-FFF2-40B4-BE49-F238E27FC236}">
                  <a16:creationId xmlns:a16="http://schemas.microsoft.com/office/drawing/2014/main" id="{0E326655-B46D-724C-8281-B9E33DFF4548}"/>
                </a:ext>
              </a:extLst>
            </p:cNvPr>
            <p:cNvSpPr/>
            <p:nvPr/>
          </p:nvSpPr>
          <p:spPr>
            <a:xfrm>
              <a:off x="4867286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40">
            <a:extLst>
              <a:ext uri="{FF2B5EF4-FFF2-40B4-BE49-F238E27FC236}">
                <a16:creationId xmlns:a16="http://schemas.microsoft.com/office/drawing/2014/main" id="{0ABE561F-FD4E-804D-B4F0-E37CB5993975}"/>
              </a:ext>
            </a:extLst>
          </p:cNvPr>
          <p:cNvGrpSpPr/>
          <p:nvPr/>
        </p:nvGrpSpPr>
        <p:grpSpPr>
          <a:xfrm>
            <a:off x="1410874" y="4662309"/>
            <a:ext cx="478155" cy="478155"/>
            <a:chOff x="1410874" y="4662309"/>
            <a:chExt cx="478155" cy="478155"/>
          </a:xfrm>
        </p:grpSpPr>
        <p:sp>
          <p:nvSpPr>
            <p:cNvPr id="60" name="object 41">
              <a:extLst>
                <a:ext uri="{FF2B5EF4-FFF2-40B4-BE49-F238E27FC236}">
                  <a16:creationId xmlns:a16="http://schemas.microsoft.com/office/drawing/2014/main" id="{E7381AD6-0CF5-F242-841C-6752F095E8B6}"/>
                </a:ext>
              </a:extLst>
            </p:cNvPr>
            <p:cNvSpPr/>
            <p:nvPr/>
          </p:nvSpPr>
          <p:spPr>
            <a:xfrm>
              <a:off x="1410874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42">
              <a:extLst>
                <a:ext uri="{FF2B5EF4-FFF2-40B4-BE49-F238E27FC236}">
                  <a16:creationId xmlns:a16="http://schemas.microsoft.com/office/drawing/2014/main" id="{4D46ACA1-F8CA-3A49-B990-9D6BE47C63AB}"/>
                </a:ext>
              </a:extLst>
            </p:cNvPr>
            <p:cNvSpPr/>
            <p:nvPr/>
          </p:nvSpPr>
          <p:spPr>
            <a:xfrm>
              <a:off x="1426000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43">
            <a:extLst>
              <a:ext uri="{FF2B5EF4-FFF2-40B4-BE49-F238E27FC236}">
                <a16:creationId xmlns:a16="http://schemas.microsoft.com/office/drawing/2014/main" id="{7539FD6D-CABF-4D48-9B9F-9BEECA106A9F}"/>
              </a:ext>
            </a:extLst>
          </p:cNvPr>
          <p:cNvGrpSpPr/>
          <p:nvPr/>
        </p:nvGrpSpPr>
        <p:grpSpPr>
          <a:xfrm>
            <a:off x="2545909" y="4662309"/>
            <a:ext cx="478155" cy="478155"/>
            <a:chOff x="2545909" y="4662309"/>
            <a:chExt cx="478155" cy="478155"/>
          </a:xfrm>
        </p:grpSpPr>
        <p:sp>
          <p:nvSpPr>
            <p:cNvPr id="63" name="object 44">
              <a:extLst>
                <a:ext uri="{FF2B5EF4-FFF2-40B4-BE49-F238E27FC236}">
                  <a16:creationId xmlns:a16="http://schemas.microsoft.com/office/drawing/2014/main" id="{12A1A32E-A40F-C646-95D3-6E3A95F17692}"/>
                </a:ext>
              </a:extLst>
            </p:cNvPr>
            <p:cNvSpPr/>
            <p:nvPr/>
          </p:nvSpPr>
          <p:spPr>
            <a:xfrm>
              <a:off x="2545909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45">
              <a:extLst>
                <a:ext uri="{FF2B5EF4-FFF2-40B4-BE49-F238E27FC236}">
                  <a16:creationId xmlns:a16="http://schemas.microsoft.com/office/drawing/2014/main" id="{39E00619-5BBD-A242-8340-C5E616A1A216}"/>
                </a:ext>
              </a:extLst>
            </p:cNvPr>
            <p:cNvSpPr/>
            <p:nvPr/>
          </p:nvSpPr>
          <p:spPr>
            <a:xfrm>
              <a:off x="2561035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46">
            <a:extLst>
              <a:ext uri="{FF2B5EF4-FFF2-40B4-BE49-F238E27FC236}">
                <a16:creationId xmlns:a16="http://schemas.microsoft.com/office/drawing/2014/main" id="{2143A40F-DD79-D648-9F5D-4DA517A20C23}"/>
              </a:ext>
            </a:extLst>
          </p:cNvPr>
          <p:cNvGrpSpPr/>
          <p:nvPr/>
        </p:nvGrpSpPr>
        <p:grpSpPr>
          <a:xfrm>
            <a:off x="4840184" y="3897059"/>
            <a:ext cx="478155" cy="478155"/>
            <a:chOff x="4840184" y="3897059"/>
            <a:chExt cx="478155" cy="478155"/>
          </a:xfrm>
        </p:grpSpPr>
        <p:sp>
          <p:nvSpPr>
            <p:cNvPr id="66" name="object 47">
              <a:extLst>
                <a:ext uri="{FF2B5EF4-FFF2-40B4-BE49-F238E27FC236}">
                  <a16:creationId xmlns:a16="http://schemas.microsoft.com/office/drawing/2014/main" id="{4F49DC60-B1DC-DE48-B902-F81D6954A85A}"/>
                </a:ext>
              </a:extLst>
            </p:cNvPr>
            <p:cNvSpPr/>
            <p:nvPr/>
          </p:nvSpPr>
          <p:spPr>
            <a:xfrm>
              <a:off x="484018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4E8DC27E-118E-0944-8D07-70B35E018D6B}"/>
                </a:ext>
              </a:extLst>
            </p:cNvPr>
            <p:cNvSpPr/>
            <p:nvPr/>
          </p:nvSpPr>
          <p:spPr>
            <a:xfrm>
              <a:off x="485531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49">
            <a:extLst>
              <a:ext uri="{FF2B5EF4-FFF2-40B4-BE49-F238E27FC236}">
                <a16:creationId xmlns:a16="http://schemas.microsoft.com/office/drawing/2014/main" id="{B8426CB1-8D3D-CE42-8AD5-95BF6F4F5ED8}"/>
              </a:ext>
            </a:extLst>
          </p:cNvPr>
          <p:cNvGrpSpPr/>
          <p:nvPr/>
        </p:nvGrpSpPr>
        <p:grpSpPr>
          <a:xfrm>
            <a:off x="5401579" y="3897059"/>
            <a:ext cx="478155" cy="478155"/>
            <a:chOff x="5401579" y="3897059"/>
            <a:chExt cx="478155" cy="478155"/>
          </a:xfrm>
        </p:grpSpPr>
        <p:sp>
          <p:nvSpPr>
            <p:cNvPr id="69" name="object 50">
              <a:extLst>
                <a:ext uri="{FF2B5EF4-FFF2-40B4-BE49-F238E27FC236}">
                  <a16:creationId xmlns:a16="http://schemas.microsoft.com/office/drawing/2014/main" id="{21B322CA-64AB-2544-A33F-D06C9B53E016}"/>
                </a:ext>
              </a:extLst>
            </p:cNvPr>
            <p:cNvSpPr/>
            <p:nvPr/>
          </p:nvSpPr>
          <p:spPr>
            <a:xfrm>
              <a:off x="540157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51">
              <a:extLst>
                <a:ext uri="{FF2B5EF4-FFF2-40B4-BE49-F238E27FC236}">
                  <a16:creationId xmlns:a16="http://schemas.microsoft.com/office/drawing/2014/main" id="{31648829-6BB1-3047-8FE4-3B7344081194}"/>
                </a:ext>
              </a:extLst>
            </p:cNvPr>
            <p:cNvSpPr/>
            <p:nvPr/>
          </p:nvSpPr>
          <p:spPr>
            <a:xfrm>
              <a:off x="5416706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52">
            <a:extLst>
              <a:ext uri="{FF2B5EF4-FFF2-40B4-BE49-F238E27FC236}">
                <a16:creationId xmlns:a16="http://schemas.microsoft.com/office/drawing/2014/main" id="{118AAB1C-AB44-F84C-8343-005F3D074804}"/>
              </a:ext>
            </a:extLst>
          </p:cNvPr>
          <p:cNvGrpSpPr/>
          <p:nvPr/>
        </p:nvGrpSpPr>
        <p:grpSpPr>
          <a:xfrm>
            <a:off x="2545909" y="3897059"/>
            <a:ext cx="478155" cy="478155"/>
            <a:chOff x="2545909" y="3897059"/>
            <a:chExt cx="478155" cy="478155"/>
          </a:xfrm>
        </p:grpSpPr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BD3531D8-673D-6D49-8B7A-E8E605CC5B4D}"/>
                </a:ext>
              </a:extLst>
            </p:cNvPr>
            <p:cNvSpPr/>
            <p:nvPr/>
          </p:nvSpPr>
          <p:spPr>
            <a:xfrm>
              <a:off x="254590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54">
              <a:extLst>
                <a:ext uri="{FF2B5EF4-FFF2-40B4-BE49-F238E27FC236}">
                  <a16:creationId xmlns:a16="http://schemas.microsoft.com/office/drawing/2014/main" id="{EC2946B8-EC5A-3C49-94B7-1293520BBCBE}"/>
                </a:ext>
              </a:extLst>
            </p:cNvPr>
            <p:cNvSpPr/>
            <p:nvPr/>
          </p:nvSpPr>
          <p:spPr>
            <a:xfrm>
              <a:off x="2561035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55">
            <a:extLst>
              <a:ext uri="{FF2B5EF4-FFF2-40B4-BE49-F238E27FC236}">
                <a16:creationId xmlns:a16="http://schemas.microsoft.com/office/drawing/2014/main" id="{55BAA69D-1C5F-DE46-85DA-835484A7C35D}"/>
              </a:ext>
            </a:extLst>
          </p:cNvPr>
          <p:cNvGrpSpPr/>
          <p:nvPr/>
        </p:nvGrpSpPr>
        <p:grpSpPr>
          <a:xfrm>
            <a:off x="3107305" y="3897059"/>
            <a:ext cx="478155" cy="478155"/>
            <a:chOff x="3107305" y="3897059"/>
            <a:chExt cx="478155" cy="478155"/>
          </a:xfrm>
        </p:grpSpPr>
        <p:sp>
          <p:nvSpPr>
            <p:cNvPr id="75" name="object 56">
              <a:extLst>
                <a:ext uri="{FF2B5EF4-FFF2-40B4-BE49-F238E27FC236}">
                  <a16:creationId xmlns:a16="http://schemas.microsoft.com/office/drawing/2014/main" id="{7B6665A0-9869-3C45-A469-E1175027DFB8}"/>
                </a:ext>
              </a:extLst>
            </p:cNvPr>
            <p:cNvSpPr/>
            <p:nvPr/>
          </p:nvSpPr>
          <p:spPr>
            <a:xfrm>
              <a:off x="3107305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57">
              <a:extLst>
                <a:ext uri="{FF2B5EF4-FFF2-40B4-BE49-F238E27FC236}">
                  <a16:creationId xmlns:a16="http://schemas.microsoft.com/office/drawing/2014/main" id="{9D2B6348-F4B9-6E43-84AD-F84B95A703F6}"/>
                </a:ext>
              </a:extLst>
            </p:cNvPr>
            <p:cNvSpPr/>
            <p:nvPr/>
          </p:nvSpPr>
          <p:spPr>
            <a:xfrm>
              <a:off x="312243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58">
            <a:extLst>
              <a:ext uri="{FF2B5EF4-FFF2-40B4-BE49-F238E27FC236}">
                <a16:creationId xmlns:a16="http://schemas.microsoft.com/office/drawing/2014/main" id="{876C1753-E548-D748-B7C1-7838D591EDC0}"/>
              </a:ext>
            </a:extLst>
          </p:cNvPr>
          <p:cNvGrpSpPr/>
          <p:nvPr/>
        </p:nvGrpSpPr>
        <p:grpSpPr>
          <a:xfrm>
            <a:off x="1984513" y="3897059"/>
            <a:ext cx="478155" cy="478155"/>
            <a:chOff x="1984513" y="3897059"/>
            <a:chExt cx="478155" cy="478155"/>
          </a:xfrm>
        </p:grpSpPr>
        <p:sp>
          <p:nvSpPr>
            <p:cNvPr id="78" name="object 59">
              <a:extLst>
                <a:ext uri="{FF2B5EF4-FFF2-40B4-BE49-F238E27FC236}">
                  <a16:creationId xmlns:a16="http://schemas.microsoft.com/office/drawing/2014/main" id="{28368EC3-443B-6748-ACAC-6F4BED8F2AAA}"/>
                </a:ext>
              </a:extLst>
            </p:cNvPr>
            <p:cNvSpPr/>
            <p:nvPr/>
          </p:nvSpPr>
          <p:spPr>
            <a:xfrm>
              <a:off x="1984513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60">
              <a:extLst>
                <a:ext uri="{FF2B5EF4-FFF2-40B4-BE49-F238E27FC236}">
                  <a16:creationId xmlns:a16="http://schemas.microsoft.com/office/drawing/2014/main" id="{BD9FDE22-DF65-A443-8772-12DD2582B639}"/>
                </a:ext>
              </a:extLst>
            </p:cNvPr>
            <p:cNvSpPr/>
            <p:nvPr/>
          </p:nvSpPr>
          <p:spPr>
            <a:xfrm>
              <a:off x="1999639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61">
            <a:extLst>
              <a:ext uri="{FF2B5EF4-FFF2-40B4-BE49-F238E27FC236}">
                <a16:creationId xmlns:a16="http://schemas.microsoft.com/office/drawing/2014/main" id="{6BE3C3FD-C0EF-FF4D-BDB8-EBAD1C734365}"/>
              </a:ext>
            </a:extLst>
          </p:cNvPr>
          <p:cNvGrpSpPr/>
          <p:nvPr/>
        </p:nvGrpSpPr>
        <p:grpSpPr>
          <a:xfrm>
            <a:off x="1324743" y="2010917"/>
            <a:ext cx="2346960" cy="4128135"/>
            <a:chOff x="1324743" y="2010917"/>
            <a:chExt cx="2346960" cy="4128135"/>
          </a:xfrm>
        </p:grpSpPr>
        <p:sp>
          <p:nvSpPr>
            <p:cNvPr id="81" name="object 62">
              <a:extLst>
                <a:ext uri="{FF2B5EF4-FFF2-40B4-BE49-F238E27FC236}">
                  <a16:creationId xmlns:a16="http://schemas.microsoft.com/office/drawing/2014/main" id="{2604B0D1-13A6-5D44-AFF7-2B65E371C31B}"/>
                </a:ext>
              </a:extLst>
            </p:cNvPr>
            <p:cNvSpPr/>
            <p:nvPr/>
          </p:nvSpPr>
          <p:spPr>
            <a:xfrm>
              <a:off x="141087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63">
              <a:extLst>
                <a:ext uri="{FF2B5EF4-FFF2-40B4-BE49-F238E27FC236}">
                  <a16:creationId xmlns:a16="http://schemas.microsoft.com/office/drawing/2014/main" id="{515A5780-8799-8F4E-85CA-472678081BF4}"/>
                </a:ext>
              </a:extLst>
            </p:cNvPr>
            <p:cNvSpPr/>
            <p:nvPr/>
          </p:nvSpPr>
          <p:spPr>
            <a:xfrm>
              <a:off x="1426000" y="3912192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64">
              <a:extLst>
                <a:ext uri="{FF2B5EF4-FFF2-40B4-BE49-F238E27FC236}">
                  <a16:creationId xmlns:a16="http://schemas.microsoft.com/office/drawing/2014/main" id="{3244D7CB-9A13-8D4D-8EEF-B5D6895AE04F}"/>
                </a:ext>
              </a:extLst>
            </p:cNvPr>
            <p:cNvSpPr/>
            <p:nvPr/>
          </p:nvSpPr>
          <p:spPr>
            <a:xfrm>
              <a:off x="1334947" y="2159126"/>
              <a:ext cx="2326640" cy="3969385"/>
            </a:xfrm>
            <a:custGeom>
              <a:avLst/>
              <a:gdLst/>
              <a:ahLst/>
              <a:cxnLst/>
              <a:rect l="l" t="t" r="r" b="b"/>
              <a:pathLst>
                <a:path w="2326640" h="3969385">
                  <a:moveTo>
                    <a:pt x="0" y="3969296"/>
                  </a:moveTo>
                  <a:lnTo>
                    <a:pt x="2326297" y="3969296"/>
                  </a:lnTo>
                  <a:lnTo>
                    <a:pt x="2326297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65">
              <a:extLst>
                <a:ext uri="{FF2B5EF4-FFF2-40B4-BE49-F238E27FC236}">
                  <a16:creationId xmlns:a16="http://schemas.microsoft.com/office/drawing/2014/main" id="{26303BC8-FD15-1B4C-A75D-5D7DE100D955}"/>
                </a:ext>
              </a:extLst>
            </p:cNvPr>
            <p:cNvSpPr/>
            <p:nvPr/>
          </p:nvSpPr>
          <p:spPr>
            <a:xfrm>
              <a:off x="2113737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5" name="object 66">
            <a:extLst>
              <a:ext uri="{FF2B5EF4-FFF2-40B4-BE49-F238E27FC236}">
                <a16:creationId xmlns:a16="http://schemas.microsoft.com/office/drawing/2014/main" id="{89829D9D-96C0-C646-B38D-4BDBECDAFA90}"/>
              </a:ext>
            </a:extLst>
          </p:cNvPr>
          <p:cNvSpPr/>
          <p:nvPr/>
        </p:nvSpPr>
        <p:spPr>
          <a:xfrm>
            <a:off x="5401579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object 67">
            <a:extLst>
              <a:ext uri="{FF2B5EF4-FFF2-40B4-BE49-F238E27FC236}">
                <a16:creationId xmlns:a16="http://schemas.microsoft.com/office/drawing/2014/main" id="{6A2BC689-6E32-B744-81B2-145EEAB8DF8C}"/>
              </a:ext>
            </a:extLst>
          </p:cNvPr>
          <p:cNvSpPr/>
          <p:nvPr/>
        </p:nvSpPr>
        <p:spPr>
          <a:xfrm>
            <a:off x="484018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object 68">
            <a:extLst>
              <a:ext uri="{FF2B5EF4-FFF2-40B4-BE49-F238E27FC236}">
                <a16:creationId xmlns:a16="http://schemas.microsoft.com/office/drawing/2014/main" id="{E2E22F6F-D9F4-7049-A20F-AB52733EA5D6}"/>
              </a:ext>
            </a:extLst>
          </p:cNvPr>
          <p:cNvSpPr/>
          <p:nvPr/>
        </p:nvSpPr>
        <p:spPr>
          <a:xfrm>
            <a:off x="5416706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object 69">
            <a:extLst>
              <a:ext uri="{FF2B5EF4-FFF2-40B4-BE49-F238E27FC236}">
                <a16:creationId xmlns:a16="http://schemas.microsoft.com/office/drawing/2014/main" id="{CDA04CA5-0104-A44E-92FB-74CC848BDD4C}"/>
              </a:ext>
            </a:extLst>
          </p:cNvPr>
          <p:cNvSpPr/>
          <p:nvPr/>
        </p:nvSpPr>
        <p:spPr>
          <a:xfrm>
            <a:off x="4855310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9" name="object 70">
            <a:extLst>
              <a:ext uri="{FF2B5EF4-FFF2-40B4-BE49-F238E27FC236}">
                <a16:creationId xmlns:a16="http://schemas.microsoft.com/office/drawing/2014/main" id="{FD2D8B00-21E7-D641-8E3C-645DAD2AE632}"/>
              </a:ext>
            </a:extLst>
          </p:cNvPr>
          <p:cNvSpPr/>
          <p:nvPr/>
        </p:nvSpPr>
        <p:spPr>
          <a:xfrm>
            <a:off x="2820485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object 71">
            <a:extLst>
              <a:ext uri="{FF2B5EF4-FFF2-40B4-BE49-F238E27FC236}">
                <a16:creationId xmlns:a16="http://schemas.microsoft.com/office/drawing/2014/main" id="{61C860BE-7F15-A847-BED7-AFC76715866F}"/>
              </a:ext>
            </a:extLst>
          </p:cNvPr>
          <p:cNvSpPr/>
          <p:nvPr/>
        </p:nvSpPr>
        <p:spPr>
          <a:xfrm>
            <a:off x="2269853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object 72">
            <a:extLst>
              <a:ext uri="{FF2B5EF4-FFF2-40B4-BE49-F238E27FC236}">
                <a16:creationId xmlns:a16="http://schemas.microsoft.com/office/drawing/2014/main" id="{5B9C5960-1DBA-AA47-8B10-CED4A5A69EA4}"/>
              </a:ext>
            </a:extLst>
          </p:cNvPr>
          <p:cNvSpPr/>
          <p:nvPr/>
        </p:nvSpPr>
        <p:spPr>
          <a:xfrm>
            <a:off x="169769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object 73">
            <a:extLst>
              <a:ext uri="{FF2B5EF4-FFF2-40B4-BE49-F238E27FC236}">
                <a16:creationId xmlns:a16="http://schemas.microsoft.com/office/drawing/2014/main" id="{42D9D3FE-2213-3040-AA91-6AF1A791F602}"/>
              </a:ext>
            </a:extLst>
          </p:cNvPr>
          <p:cNvSpPr/>
          <p:nvPr/>
        </p:nvSpPr>
        <p:spPr>
          <a:xfrm>
            <a:off x="2835611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object 74">
            <a:extLst>
              <a:ext uri="{FF2B5EF4-FFF2-40B4-BE49-F238E27FC236}">
                <a16:creationId xmlns:a16="http://schemas.microsoft.com/office/drawing/2014/main" id="{3012187C-C018-824C-9087-84750ACD512F}"/>
              </a:ext>
            </a:extLst>
          </p:cNvPr>
          <p:cNvSpPr/>
          <p:nvPr/>
        </p:nvSpPr>
        <p:spPr>
          <a:xfrm>
            <a:off x="2284978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object 75">
            <a:extLst>
              <a:ext uri="{FF2B5EF4-FFF2-40B4-BE49-F238E27FC236}">
                <a16:creationId xmlns:a16="http://schemas.microsoft.com/office/drawing/2014/main" id="{13859D83-F822-F948-9132-9049A5AD8164}"/>
              </a:ext>
            </a:extLst>
          </p:cNvPr>
          <p:cNvSpPr/>
          <p:nvPr/>
        </p:nvSpPr>
        <p:spPr>
          <a:xfrm>
            <a:off x="1712819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95" name="object 76">
            <a:extLst>
              <a:ext uri="{FF2B5EF4-FFF2-40B4-BE49-F238E27FC236}">
                <a16:creationId xmlns:a16="http://schemas.microsoft.com/office/drawing/2014/main" id="{A74CB7BA-84B0-5047-B545-9F2D8BFD2224}"/>
              </a:ext>
            </a:extLst>
          </p:cNvPr>
          <p:cNvGrpSpPr/>
          <p:nvPr/>
        </p:nvGrpSpPr>
        <p:grpSpPr>
          <a:xfrm>
            <a:off x="3762013" y="2010917"/>
            <a:ext cx="907415" cy="4128135"/>
            <a:chOff x="3762013" y="2010917"/>
            <a:chExt cx="907415" cy="4128135"/>
          </a:xfrm>
        </p:grpSpPr>
        <p:sp>
          <p:nvSpPr>
            <p:cNvPr id="96" name="object 77">
              <a:extLst>
                <a:ext uri="{FF2B5EF4-FFF2-40B4-BE49-F238E27FC236}">
                  <a16:creationId xmlns:a16="http://schemas.microsoft.com/office/drawing/2014/main" id="{3F28886E-9434-B14F-9F93-9FCB9CD64DD0}"/>
                </a:ext>
              </a:extLst>
            </p:cNvPr>
            <p:cNvSpPr/>
            <p:nvPr/>
          </p:nvSpPr>
          <p:spPr>
            <a:xfrm>
              <a:off x="3976550" y="313181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3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3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78">
              <a:extLst>
                <a:ext uri="{FF2B5EF4-FFF2-40B4-BE49-F238E27FC236}">
                  <a16:creationId xmlns:a16="http://schemas.microsoft.com/office/drawing/2014/main" id="{900E247F-B0D0-1645-A546-EBD1CA486619}"/>
                </a:ext>
              </a:extLst>
            </p:cNvPr>
            <p:cNvSpPr/>
            <p:nvPr/>
          </p:nvSpPr>
          <p:spPr>
            <a:xfrm>
              <a:off x="3991675" y="3146940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79">
              <a:extLst>
                <a:ext uri="{FF2B5EF4-FFF2-40B4-BE49-F238E27FC236}">
                  <a16:creationId xmlns:a16="http://schemas.microsoft.com/office/drawing/2014/main" id="{ACC58ED1-2077-9B40-9B46-AD5B6D168BF2}"/>
                </a:ext>
              </a:extLst>
            </p:cNvPr>
            <p:cNvSpPr/>
            <p:nvPr/>
          </p:nvSpPr>
          <p:spPr>
            <a:xfrm>
              <a:off x="3772217" y="2159126"/>
              <a:ext cx="887094" cy="3969385"/>
            </a:xfrm>
            <a:custGeom>
              <a:avLst/>
              <a:gdLst/>
              <a:ahLst/>
              <a:cxnLst/>
              <a:rect l="l" t="t" r="r" b="b"/>
              <a:pathLst>
                <a:path w="887095" h="3969385">
                  <a:moveTo>
                    <a:pt x="0" y="3969296"/>
                  </a:moveTo>
                  <a:lnTo>
                    <a:pt x="886663" y="3969296"/>
                  </a:lnTo>
                  <a:lnTo>
                    <a:pt x="886663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80">
              <a:extLst>
                <a:ext uri="{FF2B5EF4-FFF2-40B4-BE49-F238E27FC236}">
                  <a16:creationId xmlns:a16="http://schemas.microsoft.com/office/drawing/2014/main" id="{4E6F212C-43C9-2141-9BE3-6421A519C5FC}"/>
                </a:ext>
              </a:extLst>
            </p:cNvPr>
            <p:cNvSpPr/>
            <p:nvPr/>
          </p:nvSpPr>
          <p:spPr>
            <a:xfrm>
              <a:off x="3831196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0" name="object 81">
            <a:extLst>
              <a:ext uri="{FF2B5EF4-FFF2-40B4-BE49-F238E27FC236}">
                <a16:creationId xmlns:a16="http://schemas.microsoft.com/office/drawing/2014/main" id="{F53135B5-1051-4942-9CD5-2471CFA89017}"/>
              </a:ext>
            </a:extLst>
          </p:cNvPr>
          <p:cNvSpPr/>
          <p:nvPr/>
        </p:nvSpPr>
        <p:spPr>
          <a:xfrm>
            <a:off x="563372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1" name="object 82">
            <a:extLst>
              <a:ext uri="{FF2B5EF4-FFF2-40B4-BE49-F238E27FC236}">
                <a16:creationId xmlns:a16="http://schemas.microsoft.com/office/drawing/2014/main" id="{7007524D-EEFC-6344-B240-BBF410690EFF}"/>
              </a:ext>
            </a:extLst>
          </p:cNvPr>
          <p:cNvSpPr/>
          <p:nvPr/>
        </p:nvSpPr>
        <p:spPr>
          <a:xfrm>
            <a:off x="6274573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2" name="object 83">
            <a:extLst>
              <a:ext uri="{FF2B5EF4-FFF2-40B4-BE49-F238E27FC236}">
                <a16:creationId xmlns:a16="http://schemas.microsoft.com/office/drawing/2014/main" id="{FB1B6FAC-963E-2F41-8ACA-182C688F6CC5}"/>
              </a:ext>
            </a:extLst>
          </p:cNvPr>
          <p:cNvSpPr/>
          <p:nvPr/>
        </p:nvSpPr>
        <p:spPr>
          <a:xfrm>
            <a:off x="5784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3" name="object 84">
            <a:extLst>
              <a:ext uri="{FF2B5EF4-FFF2-40B4-BE49-F238E27FC236}">
                <a16:creationId xmlns:a16="http://schemas.microsoft.com/office/drawing/2014/main" id="{0DAD0A1F-3AA5-904E-B5FC-9C197F430D22}"/>
              </a:ext>
            </a:extLst>
          </p:cNvPr>
          <p:cNvSpPr/>
          <p:nvPr/>
        </p:nvSpPr>
        <p:spPr>
          <a:xfrm>
            <a:off x="62896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04" name="object 85">
            <a:extLst>
              <a:ext uri="{FF2B5EF4-FFF2-40B4-BE49-F238E27FC236}">
                <a16:creationId xmlns:a16="http://schemas.microsoft.com/office/drawing/2014/main" id="{FE8DD51F-AD50-1B4B-A71C-CB5294ACC588}"/>
              </a:ext>
            </a:extLst>
          </p:cNvPr>
          <p:cNvGrpSpPr/>
          <p:nvPr/>
        </p:nvGrpSpPr>
        <p:grpSpPr>
          <a:xfrm>
            <a:off x="5120882" y="2351417"/>
            <a:ext cx="478155" cy="478155"/>
            <a:chOff x="5120882" y="2351417"/>
            <a:chExt cx="478155" cy="478155"/>
          </a:xfrm>
        </p:grpSpPr>
        <p:sp>
          <p:nvSpPr>
            <p:cNvPr id="105" name="object 86">
              <a:extLst>
                <a:ext uri="{FF2B5EF4-FFF2-40B4-BE49-F238E27FC236}">
                  <a16:creationId xmlns:a16="http://schemas.microsoft.com/office/drawing/2014/main" id="{703E169E-946E-784B-BCE0-A60C06157903}"/>
                </a:ext>
              </a:extLst>
            </p:cNvPr>
            <p:cNvSpPr/>
            <p:nvPr/>
          </p:nvSpPr>
          <p:spPr>
            <a:xfrm>
              <a:off x="5120882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87">
              <a:extLst>
                <a:ext uri="{FF2B5EF4-FFF2-40B4-BE49-F238E27FC236}">
                  <a16:creationId xmlns:a16="http://schemas.microsoft.com/office/drawing/2014/main" id="{71408C7D-BE43-1145-BAE4-461888027F88}"/>
                </a:ext>
              </a:extLst>
            </p:cNvPr>
            <p:cNvSpPr/>
            <p:nvPr/>
          </p:nvSpPr>
          <p:spPr>
            <a:xfrm>
              <a:off x="5136008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7" name="object 88">
            <a:extLst>
              <a:ext uri="{FF2B5EF4-FFF2-40B4-BE49-F238E27FC236}">
                <a16:creationId xmlns:a16="http://schemas.microsoft.com/office/drawing/2014/main" id="{7E3C6525-3D44-3845-80AF-27E3BBEF23C4}"/>
              </a:ext>
            </a:extLst>
          </p:cNvPr>
          <p:cNvGrpSpPr/>
          <p:nvPr/>
        </p:nvGrpSpPr>
        <p:grpSpPr>
          <a:xfrm>
            <a:off x="2269853" y="2351417"/>
            <a:ext cx="478155" cy="478155"/>
            <a:chOff x="2269853" y="2351417"/>
            <a:chExt cx="478155" cy="478155"/>
          </a:xfrm>
        </p:grpSpPr>
        <p:sp>
          <p:nvSpPr>
            <p:cNvPr id="108" name="object 89">
              <a:extLst>
                <a:ext uri="{FF2B5EF4-FFF2-40B4-BE49-F238E27FC236}">
                  <a16:creationId xmlns:a16="http://schemas.microsoft.com/office/drawing/2014/main" id="{FE77D6D7-5CA3-1041-8331-EDF4B899A564}"/>
                </a:ext>
              </a:extLst>
            </p:cNvPr>
            <p:cNvSpPr/>
            <p:nvPr/>
          </p:nvSpPr>
          <p:spPr>
            <a:xfrm>
              <a:off x="2269853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object 90">
              <a:extLst>
                <a:ext uri="{FF2B5EF4-FFF2-40B4-BE49-F238E27FC236}">
                  <a16:creationId xmlns:a16="http://schemas.microsoft.com/office/drawing/2014/main" id="{12CDE940-88CF-3043-82FA-EC4D2E6884E8}"/>
                </a:ext>
              </a:extLst>
            </p:cNvPr>
            <p:cNvSpPr/>
            <p:nvPr/>
          </p:nvSpPr>
          <p:spPr>
            <a:xfrm>
              <a:off x="2284979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0" name="object 91">
            <a:extLst>
              <a:ext uri="{FF2B5EF4-FFF2-40B4-BE49-F238E27FC236}">
                <a16:creationId xmlns:a16="http://schemas.microsoft.com/office/drawing/2014/main" id="{39334D8D-F9FB-3746-9C43-8384F514C1B5}"/>
              </a:ext>
            </a:extLst>
          </p:cNvPr>
          <p:cNvGrpSpPr/>
          <p:nvPr/>
        </p:nvGrpSpPr>
        <p:grpSpPr>
          <a:xfrm>
            <a:off x="3976550" y="2366561"/>
            <a:ext cx="478155" cy="478155"/>
            <a:chOff x="3976550" y="2366561"/>
            <a:chExt cx="478155" cy="478155"/>
          </a:xfrm>
        </p:grpSpPr>
        <p:sp>
          <p:nvSpPr>
            <p:cNvPr id="111" name="object 92">
              <a:extLst>
                <a:ext uri="{FF2B5EF4-FFF2-40B4-BE49-F238E27FC236}">
                  <a16:creationId xmlns:a16="http://schemas.microsoft.com/office/drawing/2014/main" id="{E517B6D8-5627-3748-8281-2D48E283454B}"/>
                </a:ext>
              </a:extLst>
            </p:cNvPr>
            <p:cNvSpPr/>
            <p:nvPr/>
          </p:nvSpPr>
          <p:spPr>
            <a:xfrm>
              <a:off x="3976550" y="236656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object 93">
              <a:extLst>
                <a:ext uri="{FF2B5EF4-FFF2-40B4-BE49-F238E27FC236}">
                  <a16:creationId xmlns:a16="http://schemas.microsoft.com/office/drawing/2014/main" id="{A0200C10-D5BA-C74F-AA96-6E9E87E64D7F}"/>
                </a:ext>
              </a:extLst>
            </p:cNvPr>
            <p:cNvSpPr/>
            <p:nvPr/>
          </p:nvSpPr>
          <p:spPr>
            <a:xfrm>
              <a:off x="3991675" y="238168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6" name="object 97">
            <a:extLst>
              <a:ext uri="{FF2B5EF4-FFF2-40B4-BE49-F238E27FC236}">
                <a16:creationId xmlns:a16="http://schemas.microsoft.com/office/drawing/2014/main" id="{ABC91F86-6A70-EA4A-9F47-506EC12BB147}"/>
              </a:ext>
            </a:extLst>
          </p:cNvPr>
          <p:cNvGrpSpPr/>
          <p:nvPr/>
        </p:nvGrpSpPr>
        <p:grpSpPr>
          <a:xfrm>
            <a:off x="3940962" y="1239615"/>
            <a:ext cx="278130" cy="284480"/>
            <a:chOff x="3940962" y="1239615"/>
            <a:chExt cx="278130" cy="284480"/>
          </a:xfrm>
        </p:grpSpPr>
        <p:sp>
          <p:nvSpPr>
            <p:cNvPr id="117" name="object 98">
              <a:extLst>
                <a:ext uri="{FF2B5EF4-FFF2-40B4-BE49-F238E27FC236}">
                  <a16:creationId xmlns:a16="http://schemas.microsoft.com/office/drawing/2014/main" id="{A74CEF1E-046D-0B43-B7EF-376AA688AE05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18" name="object 99">
              <a:extLst>
                <a:ext uri="{FF2B5EF4-FFF2-40B4-BE49-F238E27FC236}">
                  <a16:creationId xmlns:a16="http://schemas.microsoft.com/office/drawing/2014/main" id="{ECC66BA2-8AD1-1842-9FEE-27C9BF6EBDFA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254614" y="1528415"/>
            <a:ext cx="812165" cy="33791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</a:p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168.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</a:t>
            </a:r>
            <a:r>
              <a:rPr kumimoji="0" sz="10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6243" y="591041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57093" y="5145163"/>
            <a:ext cx="2679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1270" y="5145164"/>
            <a:ext cx="2774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49993" y="514516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1930" y="4379939"/>
            <a:ext cx="278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368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01688" y="4379912"/>
            <a:ext cx="3670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EXECUTIVE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604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11.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11389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88597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11382" y="4379912"/>
            <a:ext cx="276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-1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130" name="object 97">
            <a:extLst>
              <a:ext uri="{FF2B5EF4-FFF2-40B4-BE49-F238E27FC236}">
                <a16:creationId xmlns:a16="http://schemas.microsoft.com/office/drawing/2014/main" id="{2E98378C-7C1B-445A-9F37-35CBFF2AF311}"/>
              </a:ext>
            </a:extLst>
          </p:cNvPr>
          <p:cNvGrpSpPr/>
          <p:nvPr/>
        </p:nvGrpSpPr>
        <p:grpSpPr>
          <a:xfrm>
            <a:off x="915011" y="2672625"/>
            <a:ext cx="278130" cy="284480"/>
            <a:chOff x="3940962" y="1239615"/>
            <a:chExt cx="278130" cy="284480"/>
          </a:xfrm>
        </p:grpSpPr>
        <p:sp>
          <p:nvSpPr>
            <p:cNvPr id="131" name="object 98">
              <a:extLst>
                <a:ext uri="{FF2B5EF4-FFF2-40B4-BE49-F238E27FC236}">
                  <a16:creationId xmlns:a16="http://schemas.microsoft.com/office/drawing/2014/main" id="{913AC367-1BC8-4284-94F5-61A34695C83F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2" name="object 99">
              <a:extLst>
                <a:ext uri="{FF2B5EF4-FFF2-40B4-BE49-F238E27FC236}">
                  <a16:creationId xmlns:a16="http://schemas.microsoft.com/office/drawing/2014/main" id="{0587F1F0-D84F-4336-B23C-A1F915AD78F2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3" name="object 97">
            <a:extLst>
              <a:ext uri="{FF2B5EF4-FFF2-40B4-BE49-F238E27FC236}">
                <a16:creationId xmlns:a16="http://schemas.microsoft.com/office/drawing/2014/main" id="{EADDC01C-D95B-46F3-9548-2A0433B36C97}"/>
              </a:ext>
            </a:extLst>
          </p:cNvPr>
          <p:cNvGrpSpPr/>
          <p:nvPr/>
        </p:nvGrpSpPr>
        <p:grpSpPr>
          <a:xfrm>
            <a:off x="4372352" y="2654007"/>
            <a:ext cx="278130" cy="284480"/>
            <a:chOff x="3940962" y="1239615"/>
            <a:chExt cx="278130" cy="284480"/>
          </a:xfrm>
        </p:grpSpPr>
        <p:sp>
          <p:nvSpPr>
            <p:cNvPr id="134" name="object 98">
              <a:extLst>
                <a:ext uri="{FF2B5EF4-FFF2-40B4-BE49-F238E27FC236}">
                  <a16:creationId xmlns:a16="http://schemas.microsoft.com/office/drawing/2014/main" id="{42C98CD5-8F71-4605-B414-81477E20A604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5" name="object 99">
              <a:extLst>
                <a:ext uri="{FF2B5EF4-FFF2-40B4-BE49-F238E27FC236}">
                  <a16:creationId xmlns:a16="http://schemas.microsoft.com/office/drawing/2014/main" id="{E3DED3A9-B58E-4A89-9B3C-5A3204762A14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6" name="object 97">
            <a:extLst>
              <a:ext uri="{FF2B5EF4-FFF2-40B4-BE49-F238E27FC236}">
                <a16:creationId xmlns:a16="http://schemas.microsoft.com/office/drawing/2014/main" id="{5327B00E-FDEF-428A-8784-80AF450F2220}"/>
              </a:ext>
            </a:extLst>
          </p:cNvPr>
          <p:cNvGrpSpPr/>
          <p:nvPr/>
        </p:nvGrpSpPr>
        <p:grpSpPr>
          <a:xfrm>
            <a:off x="6664330" y="2624922"/>
            <a:ext cx="278130" cy="284480"/>
            <a:chOff x="3940962" y="1239615"/>
            <a:chExt cx="278130" cy="284480"/>
          </a:xfrm>
        </p:grpSpPr>
        <p:sp>
          <p:nvSpPr>
            <p:cNvPr id="137" name="object 98">
              <a:extLst>
                <a:ext uri="{FF2B5EF4-FFF2-40B4-BE49-F238E27FC236}">
                  <a16:creationId xmlns:a16="http://schemas.microsoft.com/office/drawing/2014/main" id="{FDBC0963-7237-4667-9E03-4B7728B57B07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8" name="object 99">
              <a:extLst>
                <a:ext uri="{FF2B5EF4-FFF2-40B4-BE49-F238E27FC236}">
                  <a16:creationId xmlns:a16="http://schemas.microsoft.com/office/drawing/2014/main" id="{2DA539A1-2984-4766-BEE7-584AFEABCDC3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aphicFrame>
        <p:nvGraphicFramePr>
          <p:cNvPr id="141" name="object 19">
            <a:extLst>
              <a:ext uri="{FF2B5EF4-FFF2-40B4-BE49-F238E27FC236}">
                <a16:creationId xmlns:a16="http://schemas.microsoft.com/office/drawing/2014/main" id="{864F0029-3627-4F1E-81EF-16E8F76BA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204436"/>
              </p:ext>
            </p:extLst>
          </p:nvPr>
        </p:nvGraphicFramePr>
        <p:xfrm>
          <a:off x="528752" y="2094895"/>
          <a:ext cx="6372224" cy="1650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1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73850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2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06426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3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8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7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5631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283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84.000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198245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52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" sz="350" b="0" i="0" spc="-1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47.000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944244" algn="l"/>
                        </a:tabLst>
                      </a:pPr>
                      <a:r>
                        <a:rPr lang="de" sz="350" b="0" i="0" spc="-5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	</a:t>
                      </a: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56235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92265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268730" algn="l"/>
                        </a:tabLst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017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124650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4193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803275" algn="l"/>
                        </a:tabLst>
                      </a:pP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1590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78168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4" name="TextBox 113">
            <a:extLst>
              <a:ext uri="{FF2B5EF4-FFF2-40B4-BE49-F238E27FC236}">
                <a16:creationId xmlns:a16="http://schemas.microsoft.com/office/drawing/2014/main" id="{F4442ECC-D945-42D3-8000-A53C7B45BA56}"/>
              </a:ext>
            </a:extLst>
          </p:cNvPr>
          <p:cNvSpPr txBox="1"/>
          <p:nvPr/>
        </p:nvSpPr>
        <p:spPr>
          <a:xfrm>
            <a:off x="4043057" y="964397"/>
            <a:ext cx="5854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100 PV</a:t>
            </a:r>
          </a:p>
        </p:txBody>
      </p:sp>
      <p:sp>
        <p:nvSpPr>
          <p:cNvPr id="122" name="object 5">
            <a:extLst>
              <a:ext uri="{FF2B5EF4-FFF2-40B4-BE49-F238E27FC236}">
                <a16:creationId xmlns:a16="http://schemas.microsoft.com/office/drawing/2014/main" id="{5241E5AD-2B9F-47B8-87F9-C4E718AF5E91}"/>
              </a:ext>
            </a:extLst>
          </p:cNvPr>
          <p:cNvSpPr txBox="1">
            <a:spLocks/>
          </p:cNvSpPr>
          <p:nvPr/>
        </p:nvSpPr>
        <p:spPr>
          <a:xfrm>
            <a:off x="9124864" y="626122"/>
            <a:ext cx="1225550" cy="5791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2400" b="1" i="0">
                <a:solidFill>
                  <a:srgbClr val="3C3835"/>
                </a:solidFill>
                <a:latin typeface="Playfair Display"/>
                <a:ea typeface="+mj-ea"/>
                <a:cs typeface="Playfair Display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b="0" u="none" strike="noStrike" kern="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Generation</a:t>
            </a: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420E3-4886-4E29-A3F6-63C5B9CD8590}"/>
              </a:ext>
            </a:extLst>
          </p:cNvPr>
          <p:cNvSpPr txBox="1"/>
          <p:nvPr/>
        </p:nvSpPr>
        <p:spPr>
          <a:xfrm>
            <a:off x="9530691" y="2567412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129" name="object 5">
            <a:extLst>
              <a:ext uri="{FF2B5EF4-FFF2-40B4-BE49-F238E27FC236}">
                <a16:creationId xmlns:a16="http://schemas.microsoft.com/office/drawing/2014/main" id="{4D1AC9F0-A6AD-4494-B20C-7744E8882167}"/>
              </a:ext>
            </a:extLst>
          </p:cNvPr>
          <p:cNvSpPr/>
          <p:nvPr/>
        </p:nvSpPr>
        <p:spPr>
          <a:xfrm>
            <a:off x="7754695" y="3124775"/>
            <a:ext cx="3966210" cy="1608455"/>
          </a:xfrm>
          <a:custGeom>
            <a:avLst/>
            <a:gdLst/>
            <a:ahLst/>
            <a:cxnLst/>
            <a:rect l="l" t="t" r="r" b="b"/>
            <a:pathLst>
              <a:path w="3966209" h="1608454">
                <a:moveTo>
                  <a:pt x="0" y="0"/>
                </a:moveTo>
                <a:lnTo>
                  <a:pt x="3965790" y="0"/>
                </a:lnTo>
                <a:lnTo>
                  <a:pt x="3965790" y="1608315"/>
                </a:lnTo>
                <a:lnTo>
                  <a:pt x="0" y="160831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39" name="object 6">
            <a:extLst>
              <a:ext uri="{FF2B5EF4-FFF2-40B4-BE49-F238E27FC236}">
                <a16:creationId xmlns:a16="http://schemas.microsoft.com/office/drawing/2014/main" id="{607F671B-9500-4923-9246-8D330BCBD22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84" y="3498560"/>
            <a:ext cx="192412" cy="195122"/>
          </a:xfrm>
          <a:prstGeom prst="rect">
            <a:avLst/>
          </a:prstGeom>
        </p:spPr>
      </p:pic>
      <p:sp>
        <p:nvSpPr>
          <p:cNvPr id="144" name="object 6">
            <a:extLst>
              <a:ext uri="{FF2B5EF4-FFF2-40B4-BE49-F238E27FC236}">
                <a16:creationId xmlns:a16="http://schemas.microsoft.com/office/drawing/2014/main" id="{F970ECCD-6361-4ED2-A82F-9E87DEB79CD3}"/>
              </a:ext>
            </a:extLst>
          </p:cNvPr>
          <p:cNvSpPr txBox="1"/>
          <p:nvPr/>
        </p:nvSpPr>
        <p:spPr>
          <a:xfrm>
            <a:off x="8260445" y="2666495"/>
            <a:ext cx="3276600" cy="100604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145" name="object 94">
            <a:extLst>
              <a:ext uri="{FF2B5EF4-FFF2-40B4-BE49-F238E27FC236}">
                <a16:creationId xmlns:a16="http://schemas.microsoft.com/office/drawing/2014/main" id="{7BF6294F-6279-439A-8777-26A41706CF93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2699" y="2624848"/>
            <a:ext cx="200050" cy="204584"/>
          </a:xfrm>
          <a:prstGeom prst="rect">
            <a:avLst/>
          </a:prstGeom>
        </p:spPr>
      </p:pic>
      <p:pic>
        <p:nvPicPr>
          <p:cNvPr id="146" name="object 95">
            <a:extLst>
              <a:ext uri="{FF2B5EF4-FFF2-40B4-BE49-F238E27FC236}">
                <a16:creationId xmlns:a16="http://schemas.microsoft.com/office/drawing/2014/main" id="{30A71960-1B43-4AA9-9078-5AE1900BCB7C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3728" y="2624848"/>
            <a:ext cx="200050" cy="204584"/>
          </a:xfrm>
          <a:prstGeom prst="rect">
            <a:avLst/>
          </a:prstGeom>
        </p:spPr>
      </p:pic>
      <p:pic>
        <p:nvPicPr>
          <p:cNvPr id="147" name="object 96">
            <a:extLst>
              <a:ext uri="{FF2B5EF4-FFF2-40B4-BE49-F238E27FC236}">
                <a16:creationId xmlns:a16="http://schemas.microsoft.com/office/drawing/2014/main" id="{0A7B5D78-2DC0-465D-AEB4-8DBD731D3B25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9397" y="3405229"/>
            <a:ext cx="200050" cy="204584"/>
          </a:xfrm>
          <a:prstGeom prst="rect">
            <a:avLst/>
          </a:prstGeom>
        </p:spPr>
      </p:pic>
      <p:pic>
        <p:nvPicPr>
          <p:cNvPr id="149" name="object 96">
            <a:extLst>
              <a:ext uri="{FF2B5EF4-FFF2-40B4-BE49-F238E27FC236}">
                <a16:creationId xmlns:a16="http://schemas.microsoft.com/office/drawing/2014/main" id="{3E7A1DA0-4052-469D-8609-B0CEF84FA2B0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3887" y="3391636"/>
            <a:ext cx="200050" cy="204584"/>
          </a:xfrm>
          <a:prstGeom prst="rect">
            <a:avLst/>
          </a:prstGeom>
        </p:spPr>
      </p:pic>
      <p:sp>
        <p:nvSpPr>
          <p:cNvPr id="124" name="object 10">
            <a:extLst>
              <a:ext uri="{FF2B5EF4-FFF2-40B4-BE49-F238E27FC236}">
                <a16:creationId xmlns:a16="http://schemas.microsoft.com/office/drawing/2014/main" id="{AB5B4A12-B762-5246-8436-55207FE3B89D}"/>
              </a:ext>
            </a:extLst>
          </p:cNvPr>
          <p:cNvSpPr/>
          <p:nvPr/>
        </p:nvSpPr>
        <p:spPr>
          <a:xfrm>
            <a:off x="7754695" y="1248422"/>
            <a:ext cx="3966210" cy="1432916"/>
          </a:xfrm>
          <a:custGeom>
            <a:avLst/>
            <a:gdLst/>
            <a:ahLst/>
            <a:cxnLst/>
            <a:rect l="l" t="t" r="r" b="b"/>
            <a:pathLst>
              <a:path w="3966209" h="1301114">
                <a:moveTo>
                  <a:pt x="0" y="0"/>
                </a:moveTo>
                <a:lnTo>
                  <a:pt x="3965790" y="0"/>
                </a:lnTo>
                <a:lnTo>
                  <a:pt x="3965790" y="1300975"/>
                </a:lnTo>
                <a:lnTo>
                  <a:pt x="0" y="130097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25" name="object 11">
            <a:extLst>
              <a:ext uri="{FF2B5EF4-FFF2-40B4-BE49-F238E27FC236}">
                <a16:creationId xmlns:a16="http://schemas.microsoft.com/office/drawing/2014/main" id="{CEC3A826-A916-C34F-96A0-D3846C2E8CAA}"/>
              </a:ext>
            </a:extLst>
          </p:cNvPr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1628054"/>
            <a:ext cx="237591" cy="240868"/>
          </a:xfrm>
          <a:prstGeom prst="rect">
            <a:avLst/>
          </a:prstGeom>
        </p:spPr>
      </p:pic>
      <p:sp>
        <p:nvSpPr>
          <p:cNvPr id="126" name="object 4">
            <a:extLst>
              <a:ext uri="{FF2B5EF4-FFF2-40B4-BE49-F238E27FC236}">
                <a16:creationId xmlns:a16="http://schemas.microsoft.com/office/drawing/2014/main" id="{BF6DA901-007D-7641-BDC0-93DDB8BAEA60}"/>
              </a:ext>
            </a:extLst>
          </p:cNvPr>
          <p:cNvSpPr txBox="1"/>
          <p:nvPr/>
        </p:nvSpPr>
        <p:spPr>
          <a:xfrm>
            <a:off x="8329127" y="1295400"/>
            <a:ext cx="3110230" cy="124739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0" marR="12573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 </a:t>
            </a:r>
            <a:endParaRPr kumimoji="0" lang="de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(100 + 10.000</a:t>
            </a:r>
            <a:r>
              <a:rPr kumimoji="0" lang="de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2.000)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065" marR="138430" lvl="0" indent="0" algn="ctr" defTabSz="914400" rtl="0" eaLnBrk="1" fontAlgn="auto" latinLnBrk="0" hangingPunct="1">
              <a:lnSpc>
                <a:spcPct val="1012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Diese Berechnungen BEACHTEN NICHT, dass BPs einen Fast Start Bonus und UNILEVEL Kommissionen erhalten.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7" name="object 4">
            <a:extLst>
              <a:ext uri="{FF2B5EF4-FFF2-40B4-BE49-F238E27FC236}">
                <a16:creationId xmlns:a16="http://schemas.microsoft.com/office/drawing/2014/main" id="{0194BAA3-D40F-7E46-A223-683D0453DB4A}"/>
              </a:ext>
            </a:extLst>
          </p:cNvPr>
          <p:cNvSpPr txBox="1"/>
          <p:nvPr/>
        </p:nvSpPr>
        <p:spPr>
          <a:xfrm>
            <a:off x="8472170" y="1866116"/>
            <a:ext cx="3110230" cy="34368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</a:t>
            </a:r>
            <a:r>
              <a:rPr kumimoji="0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2,5 %  </a:t>
            </a: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</a:t>
            </a:r>
            <a:r>
              <a:rPr kumimoji="0" lang="de" sz="1900" u="none" strike="noStrike" kern="1200" cap="none" spc="-3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278 €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9564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363CC80F-0D8D-8348-BB38-66D4041B20B7}"/>
              </a:ext>
            </a:extLst>
          </p:cNvPr>
          <p:cNvSpPr/>
          <p:nvPr/>
        </p:nvSpPr>
        <p:spPr>
          <a:xfrm>
            <a:off x="0" y="360006"/>
            <a:ext cx="7321550" cy="6126480"/>
          </a:xfrm>
          <a:custGeom>
            <a:avLst/>
            <a:gdLst/>
            <a:ahLst/>
            <a:cxnLst/>
            <a:rect l="l" t="t" r="r" b="b"/>
            <a:pathLst>
              <a:path w="7321550" h="6126480">
                <a:moveTo>
                  <a:pt x="7321499" y="0"/>
                </a:moveTo>
                <a:lnTo>
                  <a:pt x="0" y="0"/>
                </a:lnTo>
                <a:lnTo>
                  <a:pt x="0" y="6126226"/>
                </a:lnTo>
                <a:lnTo>
                  <a:pt x="7321499" y="6126226"/>
                </a:lnTo>
                <a:lnTo>
                  <a:pt x="7321499" y="0"/>
                </a:lnTo>
                <a:close/>
              </a:path>
            </a:pathLst>
          </a:custGeom>
          <a:solidFill>
            <a:srgbClr val="EAE7F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C4F48D69-A6B1-484F-8C02-4F0B848F8C9A}"/>
              </a:ext>
            </a:extLst>
          </p:cNvPr>
          <p:cNvSpPr/>
          <p:nvPr/>
        </p:nvSpPr>
        <p:spPr>
          <a:xfrm>
            <a:off x="7434008" y="359994"/>
            <a:ext cx="4759325" cy="6147435"/>
          </a:xfrm>
          <a:custGeom>
            <a:avLst/>
            <a:gdLst/>
            <a:ahLst/>
            <a:cxnLst/>
            <a:rect l="l" t="t" r="r" b="b"/>
            <a:pathLst>
              <a:path w="4759325" h="6147434">
                <a:moveTo>
                  <a:pt x="4759198" y="0"/>
                </a:moveTo>
                <a:lnTo>
                  <a:pt x="0" y="0"/>
                </a:lnTo>
                <a:lnTo>
                  <a:pt x="0" y="6147003"/>
                </a:lnTo>
                <a:lnTo>
                  <a:pt x="4759198" y="6147003"/>
                </a:lnTo>
                <a:lnTo>
                  <a:pt x="4759198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1" name="object 12">
            <a:extLst>
              <a:ext uri="{FF2B5EF4-FFF2-40B4-BE49-F238E27FC236}">
                <a16:creationId xmlns:a16="http://schemas.microsoft.com/office/drawing/2014/main" id="{B74E0166-1EFF-EA4E-8B56-5623C1ACF3E5}"/>
              </a:ext>
            </a:extLst>
          </p:cNvPr>
          <p:cNvGrpSpPr/>
          <p:nvPr/>
        </p:nvGrpSpPr>
        <p:grpSpPr>
          <a:xfrm>
            <a:off x="3252673" y="707623"/>
            <a:ext cx="816610" cy="816610"/>
            <a:chOff x="3252673" y="707623"/>
            <a:chExt cx="816610" cy="816610"/>
          </a:xfrm>
        </p:grpSpPr>
        <p:sp>
          <p:nvSpPr>
            <p:cNvPr id="32" name="object 13">
              <a:extLst>
                <a:ext uri="{FF2B5EF4-FFF2-40B4-BE49-F238E27FC236}">
                  <a16:creationId xmlns:a16="http://schemas.microsoft.com/office/drawing/2014/main" id="{35E50B86-73A1-BE46-81E7-2442BA6501C0}"/>
                </a:ext>
              </a:extLst>
            </p:cNvPr>
            <p:cNvSpPr/>
            <p:nvPr/>
          </p:nvSpPr>
          <p:spPr>
            <a:xfrm>
              <a:off x="3252673" y="707623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076" y="0"/>
                  </a:moveTo>
                  <a:lnTo>
                    <a:pt x="360486" y="2745"/>
                  </a:lnTo>
                  <a:lnTo>
                    <a:pt x="314508" y="10776"/>
                  </a:lnTo>
                  <a:lnTo>
                    <a:pt x="270449" y="23788"/>
                  </a:lnTo>
                  <a:lnTo>
                    <a:pt x="228614" y="41474"/>
                  </a:lnTo>
                  <a:lnTo>
                    <a:pt x="189311" y="63528"/>
                  </a:lnTo>
                  <a:lnTo>
                    <a:pt x="152845" y="89644"/>
                  </a:lnTo>
                  <a:lnTo>
                    <a:pt x="119522" y="119516"/>
                  </a:lnTo>
                  <a:lnTo>
                    <a:pt x="89649" y="152837"/>
                  </a:lnTo>
                  <a:lnTo>
                    <a:pt x="63532" y="189302"/>
                  </a:lnTo>
                  <a:lnTo>
                    <a:pt x="41477" y="228604"/>
                  </a:lnTo>
                  <a:lnTo>
                    <a:pt x="23790" y="270437"/>
                  </a:lnTo>
                  <a:lnTo>
                    <a:pt x="10777" y="314496"/>
                  </a:lnTo>
                  <a:lnTo>
                    <a:pt x="2745" y="360473"/>
                  </a:lnTo>
                  <a:lnTo>
                    <a:pt x="0" y="408063"/>
                  </a:lnTo>
                  <a:lnTo>
                    <a:pt x="2745" y="455654"/>
                  </a:lnTo>
                  <a:lnTo>
                    <a:pt x="10777" y="501632"/>
                  </a:lnTo>
                  <a:lnTo>
                    <a:pt x="23790" y="545692"/>
                  </a:lnTo>
                  <a:lnTo>
                    <a:pt x="41477" y="587527"/>
                  </a:lnTo>
                  <a:lnTo>
                    <a:pt x="63532" y="626832"/>
                  </a:lnTo>
                  <a:lnTo>
                    <a:pt x="89649" y="663299"/>
                  </a:lnTo>
                  <a:lnTo>
                    <a:pt x="119522" y="696623"/>
                  </a:lnTo>
                  <a:lnTo>
                    <a:pt x="152845" y="726497"/>
                  </a:lnTo>
                  <a:lnTo>
                    <a:pt x="189311" y="752616"/>
                  </a:lnTo>
                  <a:lnTo>
                    <a:pt x="228614" y="774672"/>
                  </a:lnTo>
                  <a:lnTo>
                    <a:pt x="270449" y="792360"/>
                  </a:lnTo>
                  <a:lnTo>
                    <a:pt x="314508" y="805374"/>
                  </a:lnTo>
                  <a:lnTo>
                    <a:pt x="360486" y="813407"/>
                  </a:lnTo>
                  <a:lnTo>
                    <a:pt x="408076" y="816152"/>
                  </a:lnTo>
                  <a:lnTo>
                    <a:pt x="455666" y="813407"/>
                  </a:lnTo>
                  <a:lnTo>
                    <a:pt x="501644" y="805374"/>
                  </a:lnTo>
                  <a:lnTo>
                    <a:pt x="545703" y="792360"/>
                  </a:lnTo>
                  <a:lnTo>
                    <a:pt x="587537" y="774672"/>
                  </a:lnTo>
                  <a:lnTo>
                    <a:pt x="626841" y="752616"/>
                  </a:lnTo>
                  <a:lnTo>
                    <a:pt x="663307" y="726497"/>
                  </a:lnTo>
                  <a:lnTo>
                    <a:pt x="696629" y="696623"/>
                  </a:lnTo>
                  <a:lnTo>
                    <a:pt x="726502" y="663299"/>
                  </a:lnTo>
                  <a:lnTo>
                    <a:pt x="752620" y="626832"/>
                  </a:lnTo>
                  <a:lnTo>
                    <a:pt x="774675" y="587527"/>
                  </a:lnTo>
                  <a:lnTo>
                    <a:pt x="792362" y="545692"/>
                  </a:lnTo>
                  <a:lnTo>
                    <a:pt x="805375" y="501632"/>
                  </a:lnTo>
                  <a:lnTo>
                    <a:pt x="813407" y="455654"/>
                  </a:lnTo>
                  <a:lnTo>
                    <a:pt x="816152" y="408063"/>
                  </a:lnTo>
                  <a:lnTo>
                    <a:pt x="813407" y="360473"/>
                  </a:lnTo>
                  <a:lnTo>
                    <a:pt x="805375" y="314496"/>
                  </a:lnTo>
                  <a:lnTo>
                    <a:pt x="792362" y="270437"/>
                  </a:lnTo>
                  <a:lnTo>
                    <a:pt x="774675" y="228604"/>
                  </a:lnTo>
                  <a:lnTo>
                    <a:pt x="752620" y="189302"/>
                  </a:lnTo>
                  <a:lnTo>
                    <a:pt x="726502" y="152837"/>
                  </a:lnTo>
                  <a:lnTo>
                    <a:pt x="696629" y="119516"/>
                  </a:lnTo>
                  <a:lnTo>
                    <a:pt x="663307" y="89644"/>
                  </a:lnTo>
                  <a:lnTo>
                    <a:pt x="626841" y="63528"/>
                  </a:lnTo>
                  <a:lnTo>
                    <a:pt x="587537" y="41474"/>
                  </a:lnTo>
                  <a:lnTo>
                    <a:pt x="545703" y="23788"/>
                  </a:lnTo>
                  <a:lnTo>
                    <a:pt x="501644" y="10776"/>
                  </a:lnTo>
                  <a:lnTo>
                    <a:pt x="455666" y="2745"/>
                  </a:lnTo>
                  <a:lnTo>
                    <a:pt x="408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id="{73E6011B-70AD-0943-9115-90D6703F87B8}"/>
                </a:ext>
              </a:extLst>
            </p:cNvPr>
            <p:cNvSpPr/>
            <p:nvPr/>
          </p:nvSpPr>
          <p:spPr>
            <a:xfrm>
              <a:off x="3278517" y="733456"/>
              <a:ext cx="764540" cy="764540"/>
            </a:xfrm>
            <a:custGeom>
              <a:avLst/>
              <a:gdLst/>
              <a:ahLst/>
              <a:cxnLst/>
              <a:rect l="l" t="t" r="r" b="b"/>
              <a:pathLst>
                <a:path w="764539" h="764540">
                  <a:moveTo>
                    <a:pt x="382231" y="0"/>
                  </a:moveTo>
                  <a:lnTo>
                    <a:pt x="334353" y="2983"/>
                  </a:lnTo>
                  <a:lnTo>
                    <a:pt x="288230" y="11694"/>
                  </a:lnTo>
                  <a:lnTo>
                    <a:pt x="244223" y="25770"/>
                  </a:lnTo>
                  <a:lnTo>
                    <a:pt x="202695" y="44852"/>
                  </a:lnTo>
                  <a:lnTo>
                    <a:pt x="164005" y="68577"/>
                  </a:lnTo>
                  <a:lnTo>
                    <a:pt x="128514" y="96585"/>
                  </a:lnTo>
                  <a:lnTo>
                    <a:pt x="96585" y="128514"/>
                  </a:lnTo>
                  <a:lnTo>
                    <a:pt x="68577" y="164005"/>
                  </a:lnTo>
                  <a:lnTo>
                    <a:pt x="44852" y="202695"/>
                  </a:lnTo>
                  <a:lnTo>
                    <a:pt x="25770" y="244223"/>
                  </a:lnTo>
                  <a:lnTo>
                    <a:pt x="11694" y="288230"/>
                  </a:lnTo>
                  <a:lnTo>
                    <a:pt x="2983" y="334353"/>
                  </a:lnTo>
                  <a:lnTo>
                    <a:pt x="0" y="382231"/>
                  </a:lnTo>
                  <a:lnTo>
                    <a:pt x="2983" y="430110"/>
                  </a:lnTo>
                  <a:lnTo>
                    <a:pt x="11694" y="476233"/>
                  </a:lnTo>
                  <a:lnTo>
                    <a:pt x="25770" y="520239"/>
                  </a:lnTo>
                  <a:lnTo>
                    <a:pt x="44852" y="561768"/>
                  </a:lnTo>
                  <a:lnTo>
                    <a:pt x="68577" y="600458"/>
                  </a:lnTo>
                  <a:lnTo>
                    <a:pt x="96585" y="635949"/>
                  </a:lnTo>
                  <a:lnTo>
                    <a:pt x="128514" y="667878"/>
                  </a:lnTo>
                  <a:lnTo>
                    <a:pt x="164005" y="695886"/>
                  </a:lnTo>
                  <a:lnTo>
                    <a:pt x="202695" y="719611"/>
                  </a:lnTo>
                  <a:lnTo>
                    <a:pt x="244223" y="738692"/>
                  </a:lnTo>
                  <a:lnTo>
                    <a:pt x="288230" y="752769"/>
                  </a:lnTo>
                  <a:lnTo>
                    <a:pt x="334353" y="761480"/>
                  </a:lnTo>
                  <a:lnTo>
                    <a:pt x="382231" y="764463"/>
                  </a:lnTo>
                  <a:lnTo>
                    <a:pt x="430110" y="761480"/>
                  </a:lnTo>
                  <a:lnTo>
                    <a:pt x="476233" y="752769"/>
                  </a:lnTo>
                  <a:lnTo>
                    <a:pt x="520239" y="738692"/>
                  </a:lnTo>
                  <a:lnTo>
                    <a:pt x="561768" y="719611"/>
                  </a:lnTo>
                  <a:lnTo>
                    <a:pt x="592510" y="700760"/>
                  </a:lnTo>
                  <a:lnTo>
                    <a:pt x="382231" y="700760"/>
                  </a:lnTo>
                  <a:lnTo>
                    <a:pt x="331275" y="696668"/>
                  </a:lnTo>
                  <a:lnTo>
                    <a:pt x="282903" y="684824"/>
                  </a:lnTo>
                  <a:lnTo>
                    <a:pt x="237738" y="665878"/>
                  </a:lnTo>
                  <a:lnTo>
                    <a:pt x="196400" y="640479"/>
                  </a:lnTo>
                  <a:lnTo>
                    <a:pt x="159511" y="609277"/>
                  </a:lnTo>
                  <a:lnTo>
                    <a:pt x="127698" y="572935"/>
                  </a:lnTo>
                  <a:lnTo>
                    <a:pt x="169058" y="554573"/>
                  </a:lnTo>
                  <a:lnTo>
                    <a:pt x="216070" y="537404"/>
                  </a:lnTo>
                  <a:lnTo>
                    <a:pt x="267863" y="523085"/>
                  </a:lnTo>
                  <a:lnTo>
                    <a:pt x="323545" y="513276"/>
                  </a:lnTo>
                  <a:lnTo>
                    <a:pt x="382231" y="509638"/>
                  </a:lnTo>
                  <a:lnTo>
                    <a:pt x="742084" y="509638"/>
                  </a:lnTo>
                  <a:lnTo>
                    <a:pt x="752272" y="477786"/>
                  </a:lnTo>
                  <a:lnTo>
                    <a:pt x="382231" y="477786"/>
                  </a:lnTo>
                  <a:lnTo>
                    <a:pt x="333598" y="471233"/>
                  </a:lnTo>
                  <a:lnTo>
                    <a:pt x="289861" y="452746"/>
                  </a:lnTo>
                  <a:lnTo>
                    <a:pt x="252780" y="424084"/>
                  </a:lnTo>
                  <a:lnTo>
                    <a:pt x="224115" y="387007"/>
                  </a:lnTo>
                  <a:lnTo>
                    <a:pt x="205626" y="343272"/>
                  </a:lnTo>
                  <a:lnTo>
                    <a:pt x="199072" y="294640"/>
                  </a:lnTo>
                  <a:lnTo>
                    <a:pt x="205626" y="246006"/>
                  </a:lnTo>
                  <a:lnTo>
                    <a:pt x="224115" y="202269"/>
                  </a:lnTo>
                  <a:lnTo>
                    <a:pt x="252780" y="165188"/>
                  </a:lnTo>
                  <a:lnTo>
                    <a:pt x="289861" y="136524"/>
                  </a:lnTo>
                  <a:lnTo>
                    <a:pt x="333598" y="118034"/>
                  </a:lnTo>
                  <a:lnTo>
                    <a:pt x="382231" y="111480"/>
                  </a:lnTo>
                  <a:lnTo>
                    <a:pt x="650844" y="111480"/>
                  </a:lnTo>
                  <a:lnTo>
                    <a:pt x="635949" y="96585"/>
                  </a:lnTo>
                  <a:lnTo>
                    <a:pt x="600458" y="68577"/>
                  </a:lnTo>
                  <a:lnTo>
                    <a:pt x="561768" y="44852"/>
                  </a:lnTo>
                  <a:lnTo>
                    <a:pt x="520239" y="25770"/>
                  </a:lnTo>
                  <a:lnTo>
                    <a:pt x="476233" y="11694"/>
                  </a:lnTo>
                  <a:lnTo>
                    <a:pt x="430110" y="2983"/>
                  </a:lnTo>
                  <a:lnTo>
                    <a:pt x="382231" y="0"/>
                  </a:lnTo>
                  <a:close/>
                </a:path>
                <a:path w="764539" h="764540">
                  <a:moveTo>
                    <a:pt x="742084" y="509638"/>
                  </a:moveTo>
                  <a:lnTo>
                    <a:pt x="382231" y="509638"/>
                  </a:lnTo>
                  <a:lnTo>
                    <a:pt x="440919" y="513277"/>
                  </a:lnTo>
                  <a:lnTo>
                    <a:pt x="496604" y="523088"/>
                  </a:lnTo>
                  <a:lnTo>
                    <a:pt x="548398" y="537407"/>
                  </a:lnTo>
                  <a:lnTo>
                    <a:pt x="595418" y="554574"/>
                  </a:lnTo>
                  <a:lnTo>
                    <a:pt x="636765" y="572922"/>
                  </a:lnTo>
                  <a:lnTo>
                    <a:pt x="604928" y="609289"/>
                  </a:lnTo>
                  <a:lnTo>
                    <a:pt x="568036" y="640489"/>
                  </a:lnTo>
                  <a:lnTo>
                    <a:pt x="526699" y="665884"/>
                  </a:lnTo>
                  <a:lnTo>
                    <a:pt x="481539" y="684827"/>
                  </a:lnTo>
                  <a:lnTo>
                    <a:pt x="433172" y="696669"/>
                  </a:lnTo>
                  <a:lnTo>
                    <a:pt x="382231" y="700760"/>
                  </a:lnTo>
                  <a:lnTo>
                    <a:pt x="592510" y="700760"/>
                  </a:lnTo>
                  <a:lnTo>
                    <a:pt x="635949" y="667878"/>
                  </a:lnTo>
                  <a:lnTo>
                    <a:pt x="667878" y="635949"/>
                  </a:lnTo>
                  <a:lnTo>
                    <a:pt x="695886" y="600458"/>
                  </a:lnTo>
                  <a:lnTo>
                    <a:pt x="719611" y="561768"/>
                  </a:lnTo>
                  <a:lnTo>
                    <a:pt x="738692" y="520239"/>
                  </a:lnTo>
                  <a:lnTo>
                    <a:pt x="742084" y="509638"/>
                  </a:lnTo>
                  <a:close/>
                </a:path>
                <a:path w="764539" h="764540">
                  <a:moveTo>
                    <a:pt x="650844" y="111480"/>
                  </a:moveTo>
                  <a:lnTo>
                    <a:pt x="382231" y="111480"/>
                  </a:lnTo>
                  <a:lnTo>
                    <a:pt x="430865" y="118034"/>
                  </a:lnTo>
                  <a:lnTo>
                    <a:pt x="474602" y="136524"/>
                  </a:lnTo>
                  <a:lnTo>
                    <a:pt x="511682" y="165188"/>
                  </a:lnTo>
                  <a:lnTo>
                    <a:pt x="540347" y="202269"/>
                  </a:lnTo>
                  <a:lnTo>
                    <a:pt x="558837" y="246006"/>
                  </a:lnTo>
                  <a:lnTo>
                    <a:pt x="565391" y="294640"/>
                  </a:lnTo>
                  <a:lnTo>
                    <a:pt x="558837" y="343272"/>
                  </a:lnTo>
                  <a:lnTo>
                    <a:pt x="540347" y="387007"/>
                  </a:lnTo>
                  <a:lnTo>
                    <a:pt x="511682" y="424084"/>
                  </a:lnTo>
                  <a:lnTo>
                    <a:pt x="474602" y="452746"/>
                  </a:lnTo>
                  <a:lnTo>
                    <a:pt x="430865" y="471233"/>
                  </a:lnTo>
                  <a:lnTo>
                    <a:pt x="382231" y="477786"/>
                  </a:lnTo>
                  <a:lnTo>
                    <a:pt x="752272" y="477786"/>
                  </a:lnTo>
                  <a:lnTo>
                    <a:pt x="752769" y="476233"/>
                  </a:lnTo>
                  <a:lnTo>
                    <a:pt x="761480" y="430110"/>
                  </a:lnTo>
                  <a:lnTo>
                    <a:pt x="764463" y="382231"/>
                  </a:lnTo>
                  <a:lnTo>
                    <a:pt x="761480" y="334353"/>
                  </a:lnTo>
                  <a:lnTo>
                    <a:pt x="752769" y="288230"/>
                  </a:lnTo>
                  <a:lnTo>
                    <a:pt x="738692" y="244223"/>
                  </a:lnTo>
                  <a:lnTo>
                    <a:pt x="719611" y="202695"/>
                  </a:lnTo>
                  <a:lnTo>
                    <a:pt x="695886" y="164005"/>
                  </a:lnTo>
                  <a:lnTo>
                    <a:pt x="667878" y="128514"/>
                  </a:lnTo>
                  <a:lnTo>
                    <a:pt x="650844" y="11148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object 15">
            <a:extLst>
              <a:ext uri="{FF2B5EF4-FFF2-40B4-BE49-F238E27FC236}">
                <a16:creationId xmlns:a16="http://schemas.microsoft.com/office/drawing/2014/main" id="{2A30C79E-4B50-774A-9A98-2D65ECAD928F}"/>
              </a:ext>
            </a:extLst>
          </p:cNvPr>
          <p:cNvGrpSpPr/>
          <p:nvPr/>
        </p:nvGrpSpPr>
        <p:grpSpPr>
          <a:xfrm>
            <a:off x="1585414" y="2542777"/>
            <a:ext cx="1575435" cy="1414780"/>
            <a:chOff x="1585414" y="2542777"/>
            <a:chExt cx="1575435" cy="1414780"/>
          </a:xfrm>
        </p:grpSpPr>
        <p:sp>
          <p:nvSpPr>
            <p:cNvPr id="35" name="object 16">
              <a:extLst>
                <a:ext uri="{FF2B5EF4-FFF2-40B4-BE49-F238E27FC236}">
                  <a16:creationId xmlns:a16="http://schemas.microsoft.com/office/drawing/2014/main" id="{E92E2E5D-6F9B-F547-A420-74D46728D5BE}"/>
                </a:ext>
              </a:extLst>
            </p:cNvPr>
            <p:cNvSpPr/>
            <p:nvPr/>
          </p:nvSpPr>
          <p:spPr>
            <a:xfrm>
              <a:off x="1851822" y="2545952"/>
              <a:ext cx="1306195" cy="659765"/>
            </a:xfrm>
            <a:custGeom>
              <a:avLst/>
              <a:gdLst/>
              <a:ahLst/>
              <a:cxnLst/>
              <a:rect l="l" t="t" r="r" b="b"/>
              <a:pathLst>
                <a:path w="1306195" h="659764">
                  <a:moveTo>
                    <a:pt x="1305814" y="646658"/>
                  </a:moveTo>
                  <a:lnTo>
                    <a:pt x="659155" y="0"/>
                  </a:lnTo>
                  <a:lnTo>
                    <a:pt x="0" y="659155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0E2BB6CB-F720-614F-B45E-2B79F32B96BE}"/>
                </a:ext>
              </a:extLst>
            </p:cNvPr>
            <p:cNvSpPr/>
            <p:nvPr/>
          </p:nvSpPr>
          <p:spPr>
            <a:xfrm>
              <a:off x="1588589" y="3155548"/>
              <a:ext cx="690245" cy="798830"/>
            </a:xfrm>
            <a:custGeom>
              <a:avLst/>
              <a:gdLst/>
              <a:ahLst/>
              <a:cxnLst/>
              <a:rect l="l" t="t" r="r" b="b"/>
              <a:pathLst>
                <a:path w="690244" h="798829">
                  <a:moveTo>
                    <a:pt x="690118" y="794448"/>
                  </a:moveTo>
                  <a:lnTo>
                    <a:pt x="346125" y="0"/>
                  </a:lnTo>
                  <a:lnTo>
                    <a:pt x="0" y="798664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7" name="object 18">
            <a:extLst>
              <a:ext uri="{FF2B5EF4-FFF2-40B4-BE49-F238E27FC236}">
                <a16:creationId xmlns:a16="http://schemas.microsoft.com/office/drawing/2014/main" id="{BB377B56-889B-D144-A569-963753DD5A75}"/>
              </a:ext>
            </a:extLst>
          </p:cNvPr>
          <p:cNvSpPr/>
          <p:nvPr/>
        </p:nvSpPr>
        <p:spPr>
          <a:xfrm>
            <a:off x="5065660" y="2540492"/>
            <a:ext cx="588645" cy="671830"/>
          </a:xfrm>
          <a:custGeom>
            <a:avLst/>
            <a:gdLst/>
            <a:ahLst/>
            <a:cxnLst/>
            <a:rect l="l" t="t" r="r" b="b"/>
            <a:pathLst>
              <a:path w="588645" h="671830">
                <a:moveTo>
                  <a:pt x="588517" y="667448"/>
                </a:moveTo>
                <a:lnTo>
                  <a:pt x="295325" y="0"/>
                </a:lnTo>
                <a:lnTo>
                  <a:pt x="0" y="671664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19">
            <a:extLst>
              <a:ext uri="{FF2B5EF4-FFF2-40B4-BE49-F238E27FC236}">
                <a16:creationId xmlns:a16="http://schemas.microsoft.com/office/drawing/2014/main" id="{F1A15690-8C2E-E647-A7A9-AA50FB94027B}"/>
              </a:ext>
            </a:extLst>
          </p:cNvPr>
          <p:cNvSpPr/>
          <p:nvPr/>
        </p:nvSpPr>
        <p:spPr>
          <a:xfrm>
            <a:off x="2526852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69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68DA4C13-9664-6348-86D9-EA05ECEAF51A}"/>
              </a:ext>
            </a:extLst>
          </p:cNvPr>
          <p:cNvSpPr/>
          <p:nvPr/>
        </p:nvSpPr>
        <p:spPr>
          <a:xfrm>
            <a:off x="3121371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70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:a16="http://schemas.microsoft.com/office/drawing/2014/main" id="{89C97D70-9BFC-3D42-8273-281484966134}"/>
              </a:ext>
            </a:extLst>
          </p:cNvPr>
          <p:cNvSpPr/>
          <p:nvPr/>
        </p:nvSpPr>
        <p:spPr>
          <a:xfrm>
            <a:off x="250885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22">
            <a:extLst>
              <a:ext uri="{FF2B5EF4-FFF2-40B4-BE49-F238E27FC236}">
                <a16:creationId xmlns:a16="http://schemas.microsoft.com/office/drawing/2014/main" id="{156C4D8D-6F16-D745-907A-FA1FF4341A39}"/>
              </a:ext>
            </a:extLst>
          </p:cNvPr>
          <p:cNvSpPr/>
          <p:nvPr/>
        </p:nvSpPr>
        <p:spPr>
          <a:xfrm>
            <a:off x="421881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23">
            <a:extLst>
              <a:ext uri="{FF2B5EF4-FFF2-40B4-BE49-F238E27FC236}">
                <a16:creationId xmlns:a16="http://schemas.microsoft.com/office/drawing/2014/main" id="{F8DF0D8F-827E-6F46-9ECD-D8C038A83892}"/>
              </a:ext>
            </a:extLst>
          </p:cNvPr>
          <p:cNvSpPr/>
          <p:nvPr/>
        </p:nvSpPr>
        <p:spPr>
          <a:xfrm>
            <a:off x="5087987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24">
            <a:extLst>
              <a:ext uri="{FF2B5EF4-FFF2-40B4-BE49-F238E27FC236}">
                <a16:creationId xmlns:a16="http://schemas.microsoft.com/office/drawing/2014/main" id="{670FC62B-B307-4840-9B3C-5CE34845CFB0}"/>
              </a:ext>
            </a:extLst>
          </p:cNvPr>
          <p:cNvSpPr/>
          <p:nvPr/>
        </p:nvSpPr>
        <p:spPr>
          <a:xfrm>
            <a:off x="5087987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25">
            <a:extLst>
              <a:ext uri="{FF2B5EF4-FFF2-40B4-BE49-F238E27FC236}">
                <a16:creationId xmlns:a16="http://schemas.microsoft.com/office/drawing/2014/main" id="{E20F957D-7C6C-5B40-8C80-CA7AB1C7BF7F}"/>
              </a:ext>
            </a:extLst>
          </p:cNvPr>
          <p:cNvSpPr/>
          <p:nvPr/>
        </p:nvSpPr>
        <p:spPr>
          <a:xfrm>
            <a:off x="5087987" y="5315148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26">
            <a:extLst>
              <a:ext uri="{FF2B5EF4-FFF2-40B4-BE49-F238E27FC236}">
                <a16:creationId xmlns:a16="http://schemas.microsoft.com/office/drawing/2014/main" id="{07D16814-E10B-9A48-A8D7-9F044E56A366}"/>
              </a:ext>
            </a:extLst>
          </p:cNvPr>
          <p:cNvSpPr/>
          <p:nvPr/>
        </p:nvSpPr>
        <p:spPr>
          <a:xfrm>
            <a:off x="2789798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27">
            <a:extLst>
              <a:ext uri="{FF2B5EF4-FFF2-40B4-BE49-F238E27FC236}">
                <a16:creationId xmlns:a16="http://schemas.microsoft.com/office/drawing/2014/main" id="{B41369F0-ABE4-1841-9899-ACD12F6230FB}"/>
              </a:ext>
            </a:extLst>
          </p:cNvPr>
          <p:cNvSpPr/>
          <p:nvPr/>
        </p:nvSpPr>
        <p:spPr>
          <a:xfrm>
            <a:off x="1652685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6A66A242-9A7A-4249-BE06-EB6D40E39D49}"/>
              </a:ext>
            </a:extLst>
          </p:cNvPr>
          <p:cNvSpPr/>
          <p:nvPr/>
        </p:nvSpPr>
        <p:spPr>
          <a:xfrm>
            <a:off x="5628604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29">
            <a:extLst>
              <a:ext uri="{FF2B5EF4-FFF2-40B4-BE49-F238E27FC236}">
                <a16:creationId xmlns:a16="http://schemas.microsoft.com/office/drawing/2014/main" id="{AE9702EC-E619-CC43-859B-5522EA84728B}"/>
              </a:ext>
            </a:extLst>
          </p:cNvPr>
          <p:cNvSpPr/>
          <p:nvPr/>
        </p:nvSpPr>
        <p:spPr>
          <a:xfrm>
            <a:off x="361822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4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936C9395-FE27-4E4F-818E-34A4B069D1F9}"/>
              </a:ext>
            </a:extLst>
          </p:cNvPr>
          <p:cNvSpPr/>
          <p:nvPr/>
        </p:nvSpPr>
        <p:spPr>
          <a:xfrm>
            <a:off x="6073025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5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31">
            <a:extLst>
              <a:ext uri="{FF2B5EF4-FFF2-40B4-BE49-F238E27FC236}">
                <a16:creationId xmlns:a16="http://schemas.microsoft.com/office/drawing/2014/main" id="{0B3EC9E4-8F8D-CA40-AE78-CDA77395E531}"/>
              </a:ext>
            </a:extLst>
          </p:cNvPr>
          <p:cNvSpPr/>
          <p:nvPr/>
        </p:nvSpPr>
        <p:spPr>
          <a:xfrm>
            <a:off x="420789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5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object 32">
            <a:extLst>
              <a:ext uri="{FF2B5EF4-FFF2-40B4-BE49-F238E27FC236}">
                <a16:creationId xmlns:a16="http://schemas.microsoft.com/office/drawing/2014/main" id="{DA2F7FA5-5B52-5F4B-8593-C25932BF1EC6}"/>
              </a:ext>
            </a:extLst>
          </p:cNvPr>
          <p:cNvSpPr/>
          <p:nvPr/>
        </p:nvSpPr>
        <p:spPr>
          <a:xfrm>
            <a:off x="6131991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4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2" name="object 33">
            <a:extLst>
              <a:ext uri="{FF2B5EF4-FFF2-40B4-BE49-F238E27FC236}">
                <a16:creationId xmlns:a16="http://schemas.microsoft.com/office/drawing/2014/main" id="{08312A1A-6061-054B-BD5A-C3E6F4CDA71A}"/>
              </a:ext>
            </a:extLst>
          </p:cNvPr>
          <p:cNvGrpSpPr/>
          <p:nvPr/>
        </p:nvGrpSpPr>
        <p:grpSpPr>
          <a:xfrm>
            <a:off x="4766189" y="2010917"/>
            <a:ext cx="1200150" cy="4128135"/>
            <a:chOff x="4766189" y="2010917"/>
            <a:chExt cx="1200150" cy="4128135"/>
          </a:xfrm>
        </p:grpSpPr>
        <p:sp>
          <p:nvSpPr>
            <p:cNvPr id="53" name="object 34">
              <a:extLst>
                <a:ext uri="{FF2B5EF4-FFF2-40B4-BE49-F238E27FC236}">
                  <a16:creationId xmlns:a16="http://schemas.microsoft.com/office/drawing/2014/main" id="{98BAB1CA-35B4-D041-BFCE-2DB0ABA570B4}"/>
                </a:ext>
              </a:extLst>
            </p:cNvPr>
            <p:cNvSpPr/>
            <p:nvPr/>
          </p:nvSpPr>
          <p:spPr>
            <a:xfrm>
              <a:off x="4852160" y="54275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35">
              <a:extLst>
                <a:ext uri="{FF2B5EF4-FFF2-40B4-BE49-F238E27FC236}">
                  <a16:creationId xmlns:a16="http://schemas.microsoft.com/office/drawing/2014/main" id="{8AB7D769-2CBD-B749-B90C-25C9C6BF6072}"/>
                </a:ext>
              </a:extLst>
            </p:cNvPr>
            <p:cNvSpPr/>
            <p:nvPr/>
          </p:nvSpPr>
          <p:spPr>
            <a:xfrm>
              <a:off x="4867286" y="5442695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799" y="279844"/>
                  </a:lnTo>
                  <a:lnTo>
                    <a:pt x="223875" y="279844"/>
                  </a:lnTo>
                  <a:lnTo>
                    <a:pt x="182162" y="271399"/>
                  </a:lnTo>
                  <a:lnTo>
                    <a:pt x="148058" y="248385"/>
                  </a:lnTo>
                  <a:lnTo>
                    <a:pt x="125043" y="214280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80"/>
                  </a:lnTo>
                  <a:lnTo>
                    <a:pt x="299693" y="248385"/>
                  </a:lnTo>
                  <a:lnTo>
                    <a:pt x="265588" y="271399"/>
                  </a:lnTo>
                  <a:lnTo>
                    <a:pt x="223875" y="279844"/>
                  </a:lnTo>
                  <a:lnTo>
                    <a:pt x="439799" y="279844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36">
              <a:extLst>
                <a:ext uri="{FF2B5EF4-FFF2-40B4-BE49-F238E27FC236}">
                  <a16:creationId xmlns:a16="http://schemas.microsoft.com/office/drawing/2014/main" id="{4F1D3418-F011-E745-8486-089A55B2CF99}"/>
                </a:ext>
              </a:extLst>
            </p:cNvPr>
            <p:cNvSpPr/>
            <p:nvPr/>
          </p:nvSpPr>
          <p:spPr>
            <a:xfrm>
              <a:off x="4776393" y="2159126"/>
              <a:ext cx="1179195" cy="3969385"/>
            </a:xfrm>
            <a:custGeom>
              <a:avLst/>
              <a:gdLst/>
              <a:ahLst/>
              <a:cxnLst/>
              <a:rect l="l" t="t" r="r" b="b"/>
              <a:pathLst>
                <a:path w="1179195" h="3969385">
                  <a:moveTo>
                    <a:pt x="0" y="3969296"/>
                  </a:moveTo>
                  <a:lnTo>
                    <a:pt x="1179131" y="3969296"/>
                  </a:lnTo>
                  <a:lnTo>
                    <a:pt x="1179131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37">
              <a:extLst>
                <a:ext uri="{FF2B5EF4-FFF2-40B4-BE49-F238E27FC236}">
                  <a16:creationId xmlns:a16="http://schemas.microsoft.com/office/drawing/2014/main" id="{EA4BAF7A-6F5A-DB40-95C6-6268D43C2A48}"/>
                </a:ext>
              </a:extLst>
            </p:cNvPr>
            <p:cNvSpPr/>
            <p:nvPr/>
          </p:nvSpPr>
          <p:spPr>
            <a:xfrm>
              <a:off x="4975529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38">
              <a:extLst>
                <a:ext uri="{FF2B5EF4-FFF2-40B4-BE49-F238E27FC236}">
                  <a16:creationId xmlns:a16="http://schemas.microsoft.com/office/drawing/2014/main" id="{C9F1DDC3-6609-4E4A-962F-ABAAA673A584}"/>
                </a:ext>
              </a:extLst>
            </p:cNvPr>
            <p:cNvSpPr/>
            <p:nvPr/>
          </p:nvSpPr>
          <p:spPr>
            <a:xfrm>
              <a:off x="4852160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39">
              <a:extLst>
                <a:ext uri="{FF2B5EF4-FFF2-40B4-BE49-F238E27FC236}">
                  <a16:creationId xmlns:a16="http://schemas.microsoft.com/office/drawing/2014/main" id="{0E326655-B46D-724C-8281-B9E33DFF4548}"/>
                </a:ext>
              </a:extLst>
            </p:cNvPr>
            <p:cNvSpPr/>
            <p:nvPr/>
          </p:nvSpPr>
          <p:spPr>
            <a:xfrm>
              <a:off x="4867286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40">
            <a:extLst>
              <a:ext uri="{FF2B5EF4-FFF2-40B4-BE49-F238E27FC236}">
                <a16:creationId xmlns:a16="http://schemas.microsoft.com/office/drawing/2014/main" id="{0ABE561F-FD4E-804D-B4F0-E37CB5993975}"/>
              </a:ext>
            </a:extLst>
          </p:cNvPr>
          <p:cNvGrpSpPr/>
          <p:nvPr/>
        </p:nvGrpSpPr>
        <p:grpSpPr>
          <a:xfrm>
            <a:off x="1410874" y="4662309"/>
            <a:ext cx="478155" cy="478155"/>
            <a:chOff x="1410874" y="4662309"/>
            <a:chExt cx="478155" cy="478155"/>
          </a:xfrm>
        </p:grpSpPr>
        <p:sp>
          <p:nvSpPr>
            <p:cNvPr id="60" name="object 41">
              <a:extLst>
                <a:ext uri="{FF2B5EF4-FFF2-40B4-BE49-F238E27FC236}">
                  <a16:creationId xmlns:a16="http://schemas.microsoft.com/office/drawing/2014/main" id="{E7381AD6-0CF5-F242-841C-6752F095E8B6}"/>
                </a:ext>
              </a:extLst>
            </p:cNvPr>
            <p:cNvSpPr/>
            <p:nvPr/>
          </p:nvSpPr>
          <p:spPr>
            <a:xfrm>
              <a:off x="1410874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42">
              <a:extLst>
                <a:ext uri="{FF2B5EF4-FFF2-40B4-BE49-F238E27FC236}">
                  <a16:creationId xmlns:a16="http://schemas.microsoft.com/office/drawing/2014/main" id="{4D46ACA1-F8CA-3A49-B990-9D6BE47C63AB}"/>
                </a:ext>
              </a:extLst>
            </p:cNvPr>
            <p:cNvSpPr/>
            <p:nvPr/>
          </p:nvSpPr>
          <p:spPr>
            <a:xfrm>
              <a:off x="1426000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43">
            <a:extLst>
              <a:ext uri="{FF2B5EF4-FFF2-40B4-BE49-F238E27FC236}">
                <a16:creationId xmlns:a16="http://schemas.microsoft.com/office/drawing/2014/main" id="{7539FD6D-CABF-4D48-9B9F-9BEECA106A9F}"/>
              </a:ext>
            </a:extLst>
          </p:cNvPr>
          <p:cNvGrpSpPr/>
          <p:nvPr/>
        </p:nvGrpSpPr>
        <p:grpSpPr>
          <a:xfrm>
            <a:off x="2545909" y="4662309"/>
            <a:ext cx="478155" cy="478155"/>
            <a:chOff x="2545909" y="4662309"/>
            <a:chExt cx="478155" cy="478155"/>
          </a:xfrm>
        </p:grpSpPr>
        <p:sp>
          <p:nvSpPr>
            <p:cNvPr id="63" name="object 44">
              <a:extLst>
                <a:ext uri="{FF2B5EF4-FFF2-40B4-BE49-F238E27FC236}">
                  <a16:creationId xmlns:a16="http://schemas.microsoft.com/office/drawing/2014/main" id="{12A1A32E-A40F-C646-95D3-6E3A95F17692}"/>
                </a:ext>
              </a:extLst>
            </p:cNvPr>
            <p:cNvSpPr/>
            <p:nvPr/>
          </p:nvSpPr>
          <p:spPr>
            <a:xfrm>
              <a:off x="2545909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45">
              <a:extLst>
                <a:ext uri="{FF2B5EF4-FFF2-40B4-BE49-F238E27FC236}">
                  <a16:creationId xmlns:a16="http://schemas.microsoft.com/office/drawing/2014/main" id="{39E00619-5BBD-A242-8340-C5E616A1A216}"/>
                </a:ext>
              </a:extLst>
            </p:cNvPr>
            <p:cNvSpPr/>
            <p:nvPr/>
          </p:nvSpPr>
          <p:spPr>
            <a:xfrm>
              <a:off x="2561035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46">
            <a:extLst>
              <a:ext uri="{FF2B5EF4-FFF2-40B4-BE49-F238E27FC236}">
                <a16:creationId xmlns:a16="http://schemas.microsoft.com/office/drawing/2014/main" id="{2143A40F-DD79-D648-9F5D-4DA517A20C23}"/>
              </a:ext>
            </a:extLst>
          </p:cNvPr>
          <p:cNvGrpSpPr/>
          <p:nvPr/>
        </p:nvGrpSpPr>
        <p:grpSpPr>
          <a:xfrm>
            <a:off x="4840184" y="3897059"/>
            <a:ext cx="478155" cy="478155"/>
            <a:chOff x="4840184" y="3897059"/>
            <a:chExt cx="478155" cy="478155"/>
          </a:xfrm>
        </p:grpSpPr>
        <p:sp>
          <p:nvSpPr>
            <p:cNvPr id="66" name="object 47">
              <a:extLst>
                <a:ext uri="{FF2B5EF4-FFF2-40B4-BE49-F238E27FC236}">
                  <a16:creationId xmlns:a16="http://schemas.microsoft.com/office/drawing/2014/main" id="{4F49DC60-B1DC-DE48-B902-F81D6954A85A}"/>
                </a:ext>
              </a:extLst>
            </p:cNvPr>
            <p:cNvSpPr/>
            <p:nvPr/>
          </p:nvSpPr>
          <p:spPr>
            <a:xfrm>
              <a:off x="484018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4E8DC27E-118E-0944-8D07-70B35E018D6B}"/>
                </a:ext>
              </a:extLst>
            </p:cNvPr>
            <p:cNvSpPr/>
            <p:nvPr/>
          </p:nvSpPr>
          <p:spPr>
            <a:xfrm>
              <a:off x="485531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49">
            <a:extLst>
              <a:ext uri="{FF2B5EF4-FFF2-40B4-BE49-F238E27FC236}">
                <a16:creationId xmlns:a16="http://schemas.microsoft.com/office/drawing/2014/main" id="{B8426CB1-8D3D-CE42-8AD5-95BF6F4F5ED8}"/>
              </a:ext>
            </a:extLst>
          </p:cNvPr>
          <p:cNvGrpSpPr/>
          <p:nvPr/>
        </p:nvGrpSpPr>
        <p:grpSpPr>
          <a:xfrm>
            <a:off x="5401579" y="3897059"/>
            <a:ext cx="478155" cy="478155"/>
            <a:chOff x="5401579" y="3897059"/>
            <a:chExt cx="478155" cy="478155"/>
          </a:xfrm>
        </p:grpSpPr>
        <p:sp>
          <p:nvSpPr>
            <p:cNvPr id="69" name="object 50">
              <a:extLst>
                <a:ext uri="{FF2B5EF4-FFF2-40B4-BE49-F238E27FC236}">
                  <a16:creationId xmlns:a16="http://schemas.microsoft.com/office/drawing/2014/main" id="{21B322CA-64AB-2544-A33F-D06C9B53E016}"/>
                </a:ext>
              </a:extLst>
            </p:cNvPr>
            <p:cNvSpPr/>
            <p:nvPr/>
          </p:nvSpPr>
          <p:spPr>
            <a:xfrm>
              <a:off x="540157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51">
              <a:extLst>
                <a:ext uri="{FF2B5EF4-FFF2-40B4-BE49-F238E27FC236}">
                  <a16:creationId xmlns:a16="http://schemas.microsoft.com/office/drawing/2014/main" id="{31648829-6BB1-3047-8FE4-3B7344081194}"/>
                </a:ext>
              </a:extLst>
            </p:cNvPr>
            <p:cNvSpPr/>
            <p:nvPr/>
          </p:nvSpPr>
          <p:spPr>
            <a:xfrm>
              <a:off x="5416706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52">
            <a:extLst>
              <a:ext uri="{FF2B5EF4-FFF2-40B4-BE49-F238E27FC236}">
                <a16:creationId xmlns:a16="http://schemas.microsoft.com/office/drawing/2014/main" id="{118AAB1C-AB44-F84C-8343-005F3D074804}"/>
              </a:ext>
            </a:extLst>
          </p:cNvPr>
          <p:cNvGrpSpPr/>
          <p:nvPr/>
        </p:nvGrpSpPr>
        <p:grpSpPr>
          <a:xfrm>
            <a:off x="2545909" y="3897059"/>
            <a:ext cx="478155" cy="478155"/>
            <a:chOff x="2545909" y="3897059"/>
            <a:chExt cx="478155" cy="478155"/>
          </a:xfrm>
        </p:grpSpPr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BD3531D8-673D-6D49-8B7A-E8E605CC5B4D}"/>
                </a:ext>
              </a:extLst>
            </p:cNvPr>
            <p:cNvSpPr/>
            <p:nvPr/>
          </p:nvSpPr>
          <p:spPr>
            <a:xfrm>
              <a:off x="254590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54">
              <a:extLst>
                <a:ext uri="{FF2B5EF4-FFF2-40B4-BE49-F238E27FC236}">
                  <a16:creationId xmlns:a16="http://schemas.microsoft.com/office/drawing/2014/main" id="{EC2946B8-EC5A-3C49-94B7-1293520BBCBE}"/>
                </a:ext>
              </a:extLst>
            </p:cNvPr>
            <p:cNvSpPr/>
            <p:nvPr/>
          </p:nvSpPr>
          <p:spPr>
            <a:xfrm>
              <a:off x="2561035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55">
            <a:extLst>
              <a:ext uri="{FF2B5EF4-FFF2-40B4-BE49-F238E27FC236}">
                <a16:creationId xmlns:a16="http://schemas.microsoft.com/office/drawing/2014/main" id="{55BAA69D-1C5F-DE46-85DA-835484A7C35D}"/>
              </a:ext>
            </a:extLst>
          </p:cNvPr>
          <p:cNvGrpSpPr/>
          <p:nvPr/>
        </p:nvGrpSpPr>
        <p:grpSpPr>
          <a:xfrm>
            <a:off x="3107305" y="3897059"/>
            <a:ext cx="478155" cy="478155"/>
            <a:chOff x="3107305" y="3897059"/>
            <a:chExt cx="478155" cy="478155"/>
          </a:xfrm>
        </p:grpSpPr>
        <p:sp>
          <p:nvSpPr>
            <p:cNvPr id="75" name="object 56">
              <a:extLst>
                <a:ext uri="{FF2B5EF4-FFF2-40B4-BE49-F238E27FC236}">
                  <a16:creationId xmlns:a16="http://schemas.microsoft.com/office/drawing/2014/main" id="{7B6665A0-9869-3C45-A469-E1175027DFB8}"/>
                </a:ext>
              </a:extLst>
            </p:cNvPr>
            <p:cNvSpPr/>
            <p:nvPr/>
          </p:nvSpPr>
          <p:spPr>
            <a:xfrm>
              <a:off x="3107305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57">
              <a:extLst>
                <a:ext uri="{FF2B5EF4-FFF2-40B4-BE49-F238E27FC236}">
                  <a16:creationId xmlns:a16="http://schemas.microsoft.com/office/drawing/2014/main" id="{9D2B6348-F4B9-6E43-84AD-F84B95A703F6}"/>
                </a:ext>
              </a:extLst>
            </p:cNvPr>
            <p:cNvSpPr/>
            <p:nvPr/>
          </p:nvSpPr>
          <p:spPr>
            <a:xfrm>
              <a:off x="312243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58">
            <a:extLst>
              <a:ext uri="{FF2B5EF4-FFF2-40B4-BE49-F238E27FC236}">
                <a16:creationId xmlns:a16="http://schemas.microsoft.com/office/drawing/2014/main" id="{876C1753-E548-D748-B7C1-7838D591EDC0}"/>
              </a:ext>
            </a:extLst>
          </p:cNvPr>
          <p:cNvGrpSpPr/>
          <p:nvPr/>
        </p:nvGrpSpPr>
        <p:grpSpPr>
          <a:xfrm>
            <a:off x="1984513" y="3897059"/>
            <a:ext cx="478155" cy="478155"/>
            <a:chOff x="1984513" y="3897059"/>
            <a:chExt cx="478155" cy="478155"/>
          </a:xfrm>
        </p:grpSpPr>
        <p:sp>
          <p:nvSpPr>
            <p:cNvPr id="78" name="object 59">
              <a:extLst>
                <a:ext uri="{FF2B5EF4-FFF2-40B4-BE49-F238E27FC236}">
                  <a16:creationId xmlns:a16="http://schemas.microsoft.com/office/drawing/2014/main" id="{28368EC3-443B-6748-ACAC-6F4BED8F2AAA}"/>
                </a:ext>
              </a:extLst>
            </p:cNvPr>
            <p:cNvSpPr/>
            <p:nvPr/>
          </p:nvSpPr>
          <p:spPr>
            <a:xfrm>
              <a:off x="1984513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60">
              <a:extLst>
                <a:ext uri="{FF2B5EF4-FFF2-40B4-BE49-F238E27FC236}">
                  <a16:creationId xmlns:a16="http://schemas.microsoft.com/office/drawing/2014/main" id="{BD9FDE22-DF65-A443-8772-12DD2582B639}"/>
                </a:ext>
              </a:extLst>
            </p:cNvPr>
            <p:cNvSpPr/>
            <p:nvPr/>
          </p:nvSpPr>
          <p:spPr>
            <a:xfrm>
              <a:off x="1999639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61">
            <a:extLst>
              <a:ext uri="{FF2B5EF4-FFF2-40B4-BE49-F238E27FC236}">
                <a16:creationId xmlns:a16="http://schemas.microsoft.com/office/drawing/2014/main" id="{6BE3C3FD-C0EF-FF4D-BDB8-EBAD1C734365}"/>
              </a:ext>
            </a:extLst>
          </p:cNvPr>
          <p:cNvGrpSpPr/>
          <p:nvPr/>
        </p:nvGrpSpPr>
        <p:grpSpPr>
          <a:xfrm>
            <a:off x="1324743" y="2010917"/>
            <a:ext cx="2346960" cy="4128135"/>
            <a:chOff x="1324743" y="2010917"/>
            <a:chExt cx="2346960" cy="4128135"/>
          </a:xfrm>
        </p:grpSpPr>
        <p:sp>
          <p:nvSpPr>
            <p:cNvPr id="81" name="object 62">
              <a:extLst>
                <a:ext uri="{FF2B5EF4-FFF2-40B4-BE49-F238E27FC236}">
                  <a16:creationId xmlns:a16="http://schemas.microsoft.com/office/drawing/2014/main" id="{2604B0D1-13A6-5D44-AFF7-2B65E371C31B}"/>
                </a:ext>
              </a:extLst>
            </p:cNvPr>
            <p:cNvSpPr/>
            <p:nvPr/>
          </p:nvSpPr>
          <p:spPr>
            <a:xfrm>
              <a:off x="141087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63">
              <a:extLst>
                <a:ext uri="{FF2B5EF4-FFF2-40B4-BE49-F238E27FC236}">
                  <a16:creationId xmlns:a16="http://schemas.microsoft.com/office/drawing/2014/main" id="{515A5780-8799-8F4E-85CA-472678081BF4}"/>
                </a:ext>
              </a:extLst>
            </p:cNvPr>
            <p:cNvSpPr/>
            <p:nvPr/>
          </p:nvSpPr>
          <p:spPr>
            <a:xfrm>
              <a:off x="1426000" y="3912192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64">
              <a:extLst>
                <a:ext uri="{FF2B5EF4-FFF2-40B4-BE49-F238E27FC236}">
                  <a16:creationId xmlns:a16="http://schemas.microsoft.com/office/drawing/2014/main" id="{3244D7CB-9A13-8D4D-8EEF-B5D6895AE04F}"/>
                </a:ext>
              </a:extLst>
            </p:cNvPr>
            <p:cNvSpPr/>
            <p:nvPr/>
          </p:nvSpPr>
          <p:spPr>
            <a:xfrm>
              <a:off x="1334947" y="2159126"/>
              <a:ext cx="2326640" cy="3969385"/>
            </a:xfrm>
            <a:custGeom>
              <a:avLst/>
              <a:gdLst/>
              <a:ahLst/>
              <a:cxnLst/>
              <a:rect l="l" t="t" r="r" b="b"/>
              <a:pathLst>
                <a:path w="2326640" h="3969385">
                  <a:moveTo>
                    <a:pt x="0" y="3969296"/>
                  </a:moveTo>
                  <a:lnTo>
                    <a:pt x="2326297" y="3969296"/>
                  </a:lnTo>
                  <a:lnTo>
                    <a:pt x="2326297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65">
              <a:extLst>
                <a:ext uri="{FF2B5EF4-FFF2-40B4-BE49-F238E27FC236}">
                  <a16:creationId xmlns:a16="http://schemas.microsoft.com/office/drawing/2014/main" id="{26303BC8-FD15-1B4C-A75D-5D7DE100D955}"/>
                </a:ext>
              </a:extLst>
            </p:cNvPr>
            <p:cNvSpPr/>
            <p:nvPr/>
          </p:nvSpPr>
          <p:spPr>
            <a:xfrm>
              <a:off x="2113737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5" name="object 66">
            <a:extLst>
              <a:ext uri="{FF2B5EF4-FFF2-40B4-BE49-F238E27FC236}">
                <a16:creationId xmlns:a16="http://schemas.microsoft.com/office/drawing/2014/main" id="{89829D9D-96C0-C646-B38D-4BDBECDAFA90}"/>
              </a:ext>
            </a:extLst>
          </p:cNvPr>
          <p:cNvSpPr/>
          <p:nvPr/>
        </p:nvSpPr>
        <p:spPr>
          <a:xfrm>
            <a:off x="5401579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object 67">
            <a:extLst>
              <a:ext uri="{FF2B5EF4-FFF2-40B4-BE49-F238E27FC236}">
                <a16:creationId xmlns:a16="http://schemas.microsoft.com/office/drawing/2014/main" id="{6A2BC689-6E32-B744-81B2-145EEAB8DF8C}"/>
              </a:ext>
            </a:extLst>
          </p:cNvPr>
          <p:cNvSpPr/>
          <p:nvPr/>
        </p:nvSpPr>
        <p:spPr>
          <a:xfrm>
            <a:off x="484018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object 68">
            <a:extLst>
              <a:ext uri="{FF2B5EF4-FFF2-40B4-BE49-F238E27FC236}">
                <a16:creationId xmlns:a16="http://schemas.microsoft.com/office/drawing/2014/main" id="{E2E22F6F-D9F4-7049-A20F-AB52733EA5D6}"/>
              </a:ext>
            </a:extLst>
          </p:cNvPr>
          <p:cNvSpPr/>
          <p:nvPr/>
        </p:nvSpPr>
        <p:spPr>
          <a:xfrm>
            <a:off x="5416706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object 69">
            <a:extLst>
              <a:ext uri="{FF2B5EF4-FFF2-40B4-BE49-F238E27FC236}">
                <a16:creationId xmlns:a16="http://schemas.microsoft.com/office/drawing/2014/main" id="{CDA04CA5-0104-A44E-92FB-74CC848BDD4C}"/>
              </a:ext>
            </a:extLst>
          </p:cNvPr>
          <p:cNvSpPr/>
          <p:nvPr/>
        </p:nvSpPr>
        <p:spPr>
          <a:xfrm>
            <a:off x="4855310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9" name="object 70">
            <a:extLst>
              <a:ext uri="{FF2B5EF4-FFF2-40B4-BE49-F238E27FC236}">
                <a16:creationId xmlns:a16="http://schemas.microsoft.com/office/drawing/2014/main" id="{FD2D8B00-21E7-D641-8E3C-645DAD2AE632}"/>
              </a:ext>
            </a:extLst>
          </p:cNvPr>
          <p:cNvSpPr/>
          <p:nvPr/>
        </p:nvSpPr>
        <p:spPr>
          <a:xfrm>
            <a:off x="2820485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object 71">
            <a:extLst>
              <a:ext uri="{FF2B5EF4-FFF2-40B4-BE49-F238E27FC236}">
                <a16:creationId xmlns:a16="http://schemas.microsoft.com/office/drawing/2014/main" id="{61C860BE-7F15-A847-BED7-AFC76715866F}"/>
              </a:ext>
            </a:extLst>
          </p:cNvPr>
          <p:cNvSpPr/>
          <p:nvPr/>
        </p:nvSpPr>
        <p:spPr>
          <a:xfrm>
            <a:off x="2269853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object 72">
            <a:extLst>
              <a:ext uri="{FF2B5EF4-FFF2-40B4-BE49-F238E27FC236}">
                <a16:creationId xmlns:a16="http://schemas.microsoft.com/office/drawing/2014/main" id="{5B9C5960-1DBA-AA47-8B10-CED4A5A69EA4}"/>
              </a:ext>
            </a:extLst>
          </p:cNvPr>
          <p:cNvSpPr/>
          <p:nvPr/>
        </p:nvSpPr>
        <p:spPr>
          <a:xfrm>
            <a:off x="169769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object 73">
            <a:extLst>
              <a:ext uri="{FF2B5EF4-FFF2-40B4-BE49-F238E27FC236}">
                <a16:creationId xmlns:a16="http://schemas.microsoft.com/office/drawing/2014/main" id="{42D9D3FE-2213-3040-AA91-6AF1A791F602}"/>
              </a:ext>
            </a:extLst>
          </p:cNvPr>
          <p:cNvSpPr/>
          <p:nvPr/>
        </p:nvSpPr>
        <p:spPr>
          <a:xfrm>
            <a:off x="2835611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object 74">
            <a:extLst>
              <a:ext uri="{FF2B5EF4-FFF2-40B4-BE49-F238E27FC236}">
                <a16:creationId xmlns:a16="http://schemas.microsoft.com/office/drawing/2014/main" id="{3012187C-C018-824C-9087-84750ACD512F}"/>
              </a:ext>
            </a:extLst>
          </p:cNvPr>
          <p:cNvSpPr/>
          <p:nvPr/>
        </p:nvSpPr>
        <p:spPr>
          <a:xfrm>
            <a:off x="2284978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object 75">
            <a:extLst>
              <a:ext uri="{FF2B5EF4-FFF2-40B4-BE49-F238E27FC236}">
                <a16:creationId xmlns:a16="http://schemas.microsoft.com/office/drawing/2014/main" id="{13859D83-F822-F948-9132-9049A5AD8164}"/>
              </a:ext>
            </a:extLst>
          </p:cNvPr>
          <p:cNvSpPr/>
          <p:nvPr/>
        </p:nvSpPr>
        <p:spPr>
          <a:xfrm>
            <a:off x="1712819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95" name="object 76">
            <a:extLst>
              <a:ext uri="{FF2B5EF4-FFF2-40B4-BE49-F238E27FC236}">
                <a16:creationId xmlns:a16="http://schemas.microsoft.com/office/drawing/2014/main" id="{A74CB7BA-84B0-5047-B545-9F2D8BFD2224}"/>
              </a:ext>
            </a:extLst>
          </p:cNvPr>
          <p:cNvGrpSpPr/>
          <p:nvPr/>
        </p:nvGrpSpPr>
        <p:grpSpPr>
          <a:xfrm>
            <a:off x="3762013" y="2010917"/>
            <a:ext cx="907415" cy="4128135"/>
            <a:chOff x="3762013" y="2010917"/>
            <a:chExt cx="907415" cy="4128135"/>
          </a:xfrm>
        </p:grpSpPr>
        <p:sp>
          <p:nvSpPr>
            <p:cNvPr id="96" name="object 77">
              <a:extLst>
                <a:ext uri="{FF2B5EF4-FFF2-40B4-BE49-F238E27FC236}">
                  <a16:creationId xmlns:a16="http://schemas.microsoft.com/office/drawing/2014/main" id="{3F28886E-9434-B14F-9F93-9FCB9CD64DD0}"/>
                </a:ext>
              </a:extLst>
            </p:cNvPr>
            <p:cNvSpPr/>
            <p:nvPr/>
          </p:nvSpPr>
          <p:spPr>
            <a:xfrm>
              <a:off x="3976550" y="313181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3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3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78">
              <a:extLst>
                <a:ext uri="{FF2B5EF4-FFF2-40B4-BE49-F238E27FC236}">
                  <a16:creationId xmlns:a16="http://schemas.microsoft.com/office/drawing/2014/main" id="{900E247F-B0D0-1645-A546-EBD1CA486619}"/>
                </a:ext>
              </a:extLst>
            </p:cNvPr>
            <p:cNvSpPr/>
            <p:nvPr/>
          </p:nvSpPr>
          <p:spPr>
            <a:xfrm>
              <a:off x="3991675" y="3146940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79">
              <a:extLst>
                <a:ext uri="{FF2B5EF4-FFF2-40B4-BE49-F238E27FC236}">
                  <a16:creationId xmlns:a16="http://schemas.microsoft.com/office/drawing/2014/main" id="{ACC58ED1-2077-9B40-9B46-AD5B6D168BF2}"/>
                </a:ext>
              </a:extLst>
            </p:cNvPr>
            <p:cNvSpPr/>
            <p:nvPr/>
          </p:nvSpPr>
          <p:spPr>
            <a:xfrm>
              <a:off x="3772217" y="2159126"/>
              <a:ext cx="887094" cy="3969385"/>
            </a:xfrm>
            <a:custGeom>
              <a:avLst/>
              <a:gdLst/>
              <a:ahLst/>
              <a:cxnLst/>
              <a:rect l="l" t="t" r="r" b="b"/>
              <a:pathLst>
                <a:path w="887095" h="3969385">
                  <a:moveTo>
                    <a:pt x="0" y="3969296"/>
                  </a:moveTo>
                  <a:lnTo>
                    <a:pt x="886663" y="3969296"/>
                  </a:lnTo>
                  <a:lnTo>
                    <a:pt x="886663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80">
              <a:extLst>
                <a:ext uri="{FF2B5EF4-FFF2-40B4-BE49-F238E27FC236}">
                  <a16:creationId xmlns:a16="http://schemas.microsoft.com/office/drawing/2014/main" id="{4E6F212C-43C9-2141-9BE3-6421A519C5FC}"/>
                </a:ext>
              </a:extLst>
            </p:cNvPr>
            <p:cNvSpPr/>
            <p:nvPr/>
          </p:nvSpPr>
          <p:spPr>
            <a:xfrm>
              <a:off x="3831196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0" name="object 81">
            <a:extLst>
              <a:ext uri="{FF2B5EF4-FFF2-40B4-BE49-F238E27FC236}">
                <a16:creationId xmlns:a16="http://schemas.microsoft.com/office/drawing/2014/main" id="{F53135B5-1051-4942-9CD5-2471CFA89017}"/>
              </a:ext>
            </a:extLst>
          </p:cNvPr>
          <p:cNvSpPr/>
          <p:nvPr/>
        </p:nvSpPr>
        <p:spPr>
          <a:xfrm>
            <a:off x="563372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1" name="object 82">
            <a:extLst>
              <a:ext uri="{FF2B5EF4-FFF2-40B4-BE49-F238E27FC236}">
                <a16:creationId xmlns:a16="http://schemas.microsoft.com/office/drawing/2014/main" id="{7007524D-EEFC-6344-B240-BBF410690EFF}"/>
              </a:ext>
            </a:extLst>
          </p:cNvPr>
          <p:cNvSpPr/>
          <p:nvPr/>
        </p:nvSpPr>
        <p:spPr>
          <a:xfrm>
            <a:off x="6274573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2" name="object 83">
            <a:extLst>
              <a:ext uri="{FF2B5EF4-FFF2-40B4-BE49-F238E27FC236}">
                <a16:creationId xmlns:a16="http://schemas.microsoft.com/office/drawing/2014/main" id="{FB1B6FAC-963E-2F41-8ACA-182C688F6CC5}"/>
              </a:ext>
            </a:extLst>
          </p:cNvPr>
          <p:cNvSpPr/>
          <p:nvPr/>
        </p:nvSpPr>
        <p:spPr>
          <a:xfrm>
            <a:off x="5784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3" name="object 84">
            <a:extLst>
              <a:ext uri="{FF2B5EF4-FFF2-40B4-BE49-F238E27FC236}">
                <a16:creationId xmlns:a16="http://schemas.microsoft.com/office/drawing/2014/main" id="{0DAD0A1F-3AA5-904E-B5FC-9C197F430D22}"/>
              </a:ext>
            </a:extLst>
          </p:cNvPr>
          <p:cNvSpPr/>
          <p:nvPr/>
        </p:nvSpPr>
        <p:spPr>
          <a:xfrm>
            <a:off x="62896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04" name="object 85">
            <a:extLst>
              <a:ext uri="{FF2B5EF4-FFF2-40B4-BE49-F238E27FC236}">
                <a16:creationId xmlns:a16="http://schemas.microsoft.com/office/drawing/2014/main" id="{FE8DD51F-AD50-1B4B-A71C-CB5294ACC588}"/>
              </a:ext>
            </a:extLst>
          </p:cNvPr>
          <p:cNvGrpSpPr/>
          <p:nvPr/>
        </p:nvGrpSpPr>
        <p:grpSpPr>
          <a:xfrm>
            <a:off x="5120882" y="2351417"/>
            <a:ext cx="478155" cy="478155"/>
            <a:chOff x="5120882" y="2351417"/>
            <a:chExt cx="478155" cy="478155"/>
          </a:xfrm>
        </p:grpSpPr>
        <p:sp>
          <p:nvSpPr>
            <p:cNvPr id="105" name="object 86">
              <a:extLst>
                <a:ext uri="{FF2B5EF4-FFF2-40B4-BE49-F238E27FC236}">
                  <a16:creationId xmlns:a16="http://schemas.microsoft.com/office/drawing/2014/main" id="{703E169E-946E-784B-BCE0-A60C06157903}"/>
                </a:ext>
              </a:extLst>
            </p:cNvPr>
            <p:cNvSpPr/>
            <p:nvPr/>
          </p:nvSpPr>
          <p:spPr>
            <a:xfrm>
              <a:off x="5120882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87">
              <a:extLst>
                <a:ext uri="{FF2B5EF4-FFF2-40B4-BE49-F238E27FC236}">
                  <a16:creationId xmlns:a16="http://schemas.microsoft.com/office/drawing/2014/main" id="{71408C7D-BE43-1145-BAE4-461888027F88}"/>
                </a:ext>
              </a:extLst>
            </p:cNvPr>
            <p:cNvSpPr/>
            <p:nvPr/>
          </p:nvSpPr>
          <p:spPr>
            <a:xfrm>
              <a:off x="5136008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7" name="object 88">
            <a:extLst>
              <a:ext uri="{FF2B5EF4-FFF2-40B4-BE49-F238E27FC236}">
                <a16:creationId xmlns:a16="http://schemas.microsoft.com/office/drawing/2014/main" id="{7E3C6525-3D44-3845-80AF-27E3BBEF23C4}"/>
              </a:ext>
            </a:extLst>
          </p:cNvPr>
          <p:cNvGrpSpPr/>
          <p:nvPr/>
        </p:nvGrpSpPr>
        <p:grpSpPr>
          <a:xfrm>
            <a:off x="2269853" y="2351417"/>
            <a:ext cx="478155" cy="478155"/>
            <a:chOff x="2269853" y="2351417"/>
            <a:chExt cx="478155" cy="478155"/>
          </a:xfrm>
        </p:grpSpPr>
        <p:sp>
          <p:nvSpPr>
            <p:cNvPr id="108" name="object 89">
              <a:extLst>
                <a:ext uri="{FF2B5EF4-FFF2-40B4-BE49-F238E27FC236}">
                  <a16:creationId xmlns:a16="http://schemas.microsoft.com/office/drawing/2014/main" id="{FE77D6D7-5CA3-1041-8331-EDF4B899A564}"/>
                </a:ext>
              </a:extLst>
            </p:cNvPr>
            <p:cNvSpPr/>
            <p:nvPr/>
          </p:nvSpPr>
          <p:spPr>
            <a:xfrm>
              <a:off x="2269853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object 90">
              <a:extLst>
                <a:ext uri="{FF2B5EF4-FFF2-40B4-BE49-F238E27FC236}">
                  <a16:creationId xmlns:a16="http://schemas.microsoft.com/office/drawing/2014/main" id="{12CDE940-88CF-3043-82FA-EC4D2E6884E8}"/>
                </a:ext>
              </a:extLst>
            </p:cNvPr>
            <p:cNvSpPr/>
            <p:nvPr/>
          </p:nvSpPr>
          <p:spPr>
            <a:xfrm>
              <a:off x="2284979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0" name="object 91">
            <a:extLst>
              <a:ext uri="{FF2B5EF4-FFF2-40B4-BE49-F238E27FC236}">
                <a16:creationId xmlns:a16="http://schemas.microsoft.com/office/drawing/2014/main" id="{39334D8D-F9FB-3746-9C43-8384F514C1B5}"/>
              </a:ext>
            </a:extLst>
          </p:cNvPr>
          <p:cNvGrpSpPr/>
          <p:nvPr/>
        </p:nvGrpSpPr>
        <p:grpSpPr>
          <a:xfrm>
            <a:off x="3976550" y="2366561"/>
            <a:ext cx="478155" cy="478155"/>
            <a:chOff x="3976550" y="2366561"/>
            <a:chExt cx="478155" cy="478155"/>
          </a:xfrm>
        </p:grpSpPr>
        <p:sp>
          <p:nvSpPr>
            <p:cNvPr id="111" name="object 92">
              <a:extLst>
                <a:ext uri="{FF2B5EF4-FFF2-40B4-BE49-F238E27FC236}">
                  <a16:creationId xmlns:a16="http://schemas.microsoft.com/office/drawing/2014/main" id="{E517B6D8-5627-3748-8281-2D48E283454B}"/>
                </a:ext>
              </a:extLst>
            </p:cNvPr>
            <p:cNvSpPr/>
            <p:nvPr/>
          </p:nvSpPr>
          <p:spPr>
            <a:xfrm>
              <a:off x="3976550" y="236656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object 93">
              <a:extLst>
                <a:ext uri="{FF2B5EF4-FFF2-40B4-BE49-F238E27FC236}">
                  <a16:creationId xmlns:a16="http://schemas.microsoft.com/office/drawing/2014/main" id="{A0200C10-D5BA-C74F-AA96-6E9E87E64D7F}"/>
                </a:ext>
              </a:extLst>
            </p:cNvPr>
            <p:cNvSpPr/>
            <p:nvPr/>
          </p:nvSpPr>
          <p:spPr>
            <a:xfrm>
              <a:off x="3991675" y="238168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6" name="object 97">
            <a:extLst>
              <a:ext uri="{FF2B5EF4-FFF2-40B4-BE49-F238E27FC236}">
                <a16:creationId xmlns:a16="http://schemas.microsoft.com/office/drawing/2014/main" id="{ABC91F86-6A70-EA4A-9F47-506EC12BB147}"/>
              </a:ext>
            </a:extLst>
          </p:cNvPr>
          <p:cNvGrpSpPr/>
          <p:nvPr/>
        </p:nvGrpSpPr>
        <p:grpSpPr>
          <a:xfrm>
            <a:off x="3940962" y="1239615"/>
            <a:ext cx="278130" cy="284480"/>
            <a:chOff x="3940962" y="1239615"/>
            <a:chExt cx="278130" cy="284480"/>
          </a:xfrm>
        </p:grpSpPr>
        <p:sp>
          <p:nvSpPr>
            <p:cNvPr id="117" name="object 98">
              <a:extLst>
                <a:ext uri="{FF2B5EF4-FFF2-40B4-BE49-F238E27FC236}">
                  <a16:creationId xmlns:a16="http://schemas.microsoft.com/office/drawing/2014/main" id="{A74CEF1E-046D-0B43-B7EF-376AA688AE05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18" name="object 99">
              <a:extLst>
                <a:ext uri="{FF2B5EF4-FFF2-40B4-BE49-F238E27FC236}">
                  <a16:creationId xmlns:a16="http://schemas.microsoft.com/office/drawing/2014/main" id="{ECC66BA2-8AD1-1842-9FEE-27C9BF6EBDFA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254614" y="1528415"/>
            <a:ext cx="81216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168.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</a:t>
            </a:r>
            <a:r>
              <a:rPr kumimoji="0" sz="10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6243" y="591041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57093" y="5145163"/>
            <a:ext cx="2679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1270" y="5145164"/>
            <a:ext cx="2774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49993" y="514516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1930" y="4379939"/>
            <a:ext cx="278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368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01688" y="4379912"/>
            <a:ext cx="3670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EXECUTIVE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604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11.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11389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88597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11382" y="4379912"/>
            <a:ext cx="276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-1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130" name="object 97">
            <a:extLst>
              <a:ext uri="{FF2B5EF4-FFF2-40B4-BE49-F238E27FC236}">
                <a16:creationId xmlns:a16="http://schemas.microsoft.com/office/drawing/2014/main" id="{2E98378C-7C1B-445A-9F37-35CBFF2AF311}"/>
              </a:ext>
            </a:extLst>
          </p:cNvPr>
          <p:cNvGrpSpPr/>
          <p:nvPr/>
        </p:nvGrpSpPr>
        <p:grpSpPr>
          <a:xfrm>
            <a:off x="915011" y="2672625"/>
            <a:ext cx="278130" cy="284480"/>
            <a:chOff x="3940962" y="1239615"/>
            <a:chExt cx="278130" cy="284480"/>
          </a:xfrm>
        </p:grpSpPr>
        <p:sp>
          <p:nvSpPr>
            <p:cNvPr id="131" name="object 98">
              <a:extLst>
                <a:ext uri="{FF2B5EF4-FFF2-40B4-BE49-F238E27FC236}">
                  <a16:creationId xmlns:a16="http://schemas.microsoft.com/office/drawing/2014/main" id="{913AC367-1BC8-4284-94F5-61A34695C83F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2" name="object 99">
              <a:extLst>
                <a:ext uri="{FF2B5EF4-FFF2-40B4-BE49-F238E27FC236}">
                  <a16:creationId xmlns:a16="http://schemas.microsoft.com/office/drawing/2014/main" id="{0587F1F0-D84F-4336-B23C-A1F915AD78F2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3" name="object 97">
            <a:extLst>
              <a:ext uri="{FF2B5EF4-FFF2-40B4-BE49-F238E27FC236}">
                <a16:creationId xmlns:a16="http://schemas.microsoft.com/office/drawing/2014/main" id="{EADDC01C-D95B-46F3-9548-2A0433B36C97}"/>
              </a:ext>
            </a:extLst>
          </p:cNvPr>
          <p:cNvGrpSpPr/>
          <p:nvPr/>
        </p:nvGrpSpPr>
        <p:grpSpPr>
          <a:xfrm>
            <a:off x="4372352" y="2654007"/>
            <a:ext cx="278130" cy="284480"/>
            <a:chOff x="3940962" y="1239615"/>
            <a:chExt cx="278130" cy="284480"/>
          </a:xfrm>
        </p:grpSpPr>
        <p:sp>
          <p:nvSpPr>
            <p:cNvPr id="134" name="object 98">
              <a:extLst>
                <a:ext uri="{FF2B5EF4-FFF2-40B4-BE49-F238E27FC236}">
                  <a16:creationId xmlns:a16="http://schemas.microsoft.com/office/drawing/2014/main" id="{42C98CD5-8F71-4605-B414-81477E20A604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5" name="object 99">
              <a:extLst>
                <a:ext uri="{FF2B5EF4-FFF2-40B4-BE49-F238E27FC236}">
                  <a16:creationId xmlns:a16="http://schemas.microsoft.com/office/drawing/2014/main" id="{E3DED3A9-B58E-4A89-9B3C-5A3204762A14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6" name="object 97">
            <a:extLst>
              <a:ext uri="{FF2B5EF4-FFF2-40B4-BE49-F238E27FC236}">
                <a16:creationId xmlns:a16="http://schemas.microsoft.com/office/drawing/2014/main" id="{5327B00E-FDEF-428A-8784-80AF450F2220}"/>
              </a:ext>
            </a:extLst>
          </p:cNvPr>
          <p:cNvGrpSpPr/>
          <p:nvPr/>
        </p:nvGrpSpPr>
        <p:grpSpPr>
          <a:xfrm>
            <a:off x="6664330" y="2624922"/>
            <a:ext cx="278130" cy="284480"/>
            <a:chOff x="3940962" y="1239615"/>
            <a:chExt cx="278130" cy="284480"/>
          </a:xfrm>
        </p:grpSpPr>
        <p:sp>
          <p:nvSpPr>
            <p:cNvPr id="137" name="object 98">
              <a:extLst>
                <a:ext uri="{FF2B5EF4-FFF2-40B4-BE49-F238E27FC236}">
                  <a16:creationId xmlns:a16="http://schemas.microsoft.com/office/drawing/2014/main" id="{FDBC0963-7237-4667-9E03-4B7728B57B07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8" name="object 99">
              <a:extLst>
                <a:ext uri="{FF2B5EF4-FFF2-40B4-BE49-F238E27FC236}">
                  <a16:creationId xmlns:a16="http://schemas.microsoft.com/office/drawing/2014/main" id="{2DA539A1-2984-4766-BEE7-584AFEABCDC3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aphicFrame>
        <p:nvGraphicFramePr>
          <p:cNvPr id="141" name="object 19">
            <a:extLst>
              <a:ext uri="{FF2B5EF4-FFF2-40B4-BE49-F238E27FC236}">
                <a16:creationId xmlns:a16="http://schemas.microsoft.com/office/drawing/2014/main" id="{864F0029-3627-4F1E-81EF-16E8F76BA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903293"/>
              </p:ext>
            </p:extLst>
          </p:nvPr>
        </p:nvGraphicFramePr>
        <p:xfrm>
          <a:off x="528752" y="2094895"/>
          <a:ext cx="6372224" cy="1650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1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73850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2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06426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3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8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7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5631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283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84.000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198245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52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" sz="350" b="0" i="0" spc="-1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47.000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944244" algn="l"/>
                        </a:tabLst>
                      </a:pPr>
                      <a:r>
                        <a:rPr lang="de" sz="350" b="0" i="0" spc="-5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	</a:t>
                      </a: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56235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92265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268730" algn="l"/>
                        </a:tabLst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017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124650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4193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803275" algn="l"/>
                        </a:tabLst>
                      </a:pP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1590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78168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4" name="TextBox 113">
            <a:extLst>
              <a:ext uri="{FF2B5EF4-FFF2-40B4-BE49-F238E27FC236}">
                <a16:creationId xmlns:a16="http://schemas.microsoft.com/office/drawing/2014/main" id="{F4442ECC-D945-42D3-8000-A53C7B45BA56}"/>
              </a:ext>
            </a:extLst>
          </p:cNvPr>
          <p:cNvSpPr txBox="1"/>
          <p:nvPr/>
        </p:nvSpPr>
        <p:spPr>
          <a:xfrm>
            <a:off x="4043057" y="964397"/>
            <a:ext cx="5854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100 PV</a:t>
            </a:r>
          </a:p>
        </p:txBody>
      </p:sp>
      <p:sp>
        <p:nvSpPr>
          <p:cNvPr id="122" name="object 5">
            <a:extLst>
              <a:ext uri="{FF2B5EF4-FFF2-40B4-BE49-F238E27FC236}">
                <a16:creationId xmlns:a16="http://schemas.microsoft.com/office/drawing/2014/main" id="{5241E5AD-2B9F-47B8-87F9-C4E718AF5E91}"/>
              </a:ext>
            </a:extLst>
          </p:cNvPr>
          <p:cNvSpPr txBox="1">
            <a:spLocks/>
          </p:cNvSpPr>
          <p:nvPr/>
        </p:nvSpPr>
        <p:spPr>
          <a:xfrm>
            <a:off x="9124864" y="626122"/>
            <a:ext cx="1225550" cy="5791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2400" b="1" i="0">
                <a:solidFill>
                  <a:srgbClr val="3C3835"/>
                </a:solidFill>
                <a:latin typeface="Playfair Display"/>
                <a:ea typeface="+mj-ea"/>
                <a:cs typeface="Playfair Display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b="0" u="none" strike="noStrike" kern="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Generation</a:t>
            </a: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420E3-4886-4E29-A3F6-63C5B9CD8590}"/>
              </a:ext>
            </a:extLst>
          </p:cNvPr>
          <p:cNvSpPr txBox="1"/>
          <p:nvPr/>
        </p:nvSpPr>
        <p:spPr>
          <a:xfrm>
            <a:off x="9530691" y="2567412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129" name="object 5">
            <a:extLst>
              <a:ext uri="{FF2B5EF4-FFF2-40B4-BE49-F238E27FC236}">
                <a16:creationId xmlns:a16="http://schemas.microsoft.com/office/drawing/2014/main" id="{4D1AC9F0-A6AD-4494-B20C-7744E8882167}"/>
              </a:ext>
            </a:extLst>
          </p:cNvPr>
          <p:cNvSpPr/>
          <p:nvPr/>
        </p:nvSpPr>
        <p:spPr>
          <a:xfrm>
            <a:off x="7754695" y="3124775"/>
            <a:ext cx="3966210" cy="1608455"/>
          </a:xfrm>
          <a:custGeom>
            <a:avLst/>
            <a:gdLst/>
            <a:ahLst/>
            <a:cxnLst/>
            <a:rect l="l" t="t" r="r" b="b"/>
            <a:pathLst>
              <a:path w="3966209" h="1608454">
                <a:moveTo>
                  <a:pt x="0" y="0"/>
                </a:moveTo>
                <a:lnTo>
                  <a:pt x="3965790" y="0"/>
                </a:lnTo>
                <a:lnTo>
                  <a:pt x="3965790" y="1608315"/>
                </a:lnTo>
                <a:lnTo>
                  <a:pt x="0" y="160831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39" name="object 6">
            <a:extLst>
              <a:ext uri="{FF2B5EF4-FFF2-40B4-BE49-F238E27FC236}">
                <a16:creationId xmlns:a16="http://schemas.microsoft.com/office/drawing/2014/main" id="{607F671B-9500-4923-9246-8D330BCBD22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84" y="3498560"/>
            <a:ext cx="192412" cy="195122"/>
          </a:xfrm>
          <a:prstGeom prst="rect">
            <a:avLst/>
          </a:prstGeom>
        </p:spPr>
      </p:pic>
      <p:sp>
        <p:nvSpPr>
          <p:cNvPr id="144" name="object 6">
            <a:extLst>
              <a:ext uri="{FF2B5EF4-FFF2-40B4-BE49-F238E27FC236}">
                <a16:creationId xmlns:a16="http://schemas.microsoft.com/office/drawing/2014/main" id="{F970ECCD-6361-4ED2-A82F-9E87DEB79CD3}"/>
              </a:ext>
            </a:extLst>
          </p:cNvPr>
          <p:cNvSpPr txBox="1"/>
          <p:nvPr/>
        </p:nvSpPr>
        <p:spPr>
          <a:xfrm>
            <a:off x="8260445" y="2666495"/>
            <a:ext cx="3276600" cy="1224053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(4.000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7.000)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 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561 €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145" name="object 94">
            <a:extLst>
              <a:ext uri="{FF2B5EF4-FFF2-40B4-BE49-F238E27FC236}">
                <a16:creationId xmlns:a16="http://schemas.microsoft.com/office/drawing/2014/main" id="{7BF6294F-6279-439A-8777-26A41706CF93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2699" y="2624848"/>
            <a:ext cx="200050" cy="204584"/>
          </a:xfrm>
          <a:prstGeom prst="rect">
            <a:avLst/>
          </a:prstGeom>
        </p:spPr>
      </p:pic>
      <p:pic>
        <p:nvPicPr>
          <p:cNvPr id="146" name="object 95">
            <a:extLst>
              <a:ext uri="{FF2B5EF4-FFF2-40B4-BE49-F238E27FC236}">
                <a16:creationId xmlns:a16="http://schemas.microsoft.com/office/drawing/2014/main" id="{30A71960-1B43-4AA9-9078-5AE1900BCB7C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3728" y="2624848"/>
            <a:ext cx="200050" cy="204584"/>
          </a:xfrm>
          <a:prstGeom prst="rect">
            <a:avLst/>
          </a:prstGeom>
        </p:spPr>
      </p:pic>
      <p:pic>
        <p:nvPicPr>
          <p:cNvPr id="147" name="object 96">
            <a:extLst>
              <a:ext uri="{FF2B5EF4-FFF2-40B4-BE49-F238E27FC236}">
                <a16:creationId xmlns:a16="http://schemas.microsoft.com/office/drawing/2014/main" id="{0A7B5D78-2DC0-465D-AEB4-8DBD731D3B25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9397" y="3405229"/>
            <a:ext cx="200050" cy="204584"/>
          </a:xfrm>
          <a:prstGeom prst="rect">
            <a:avLst/>
          </a:prstGeom>
        </p:spPr>
      </p:pic>
      <p:pic>
        <p:nvPicPr>
          <p:cNvPr id="149" name="object 96">
            <a:extLst>
              <a:ext uri="{FF2B5EF4-FFF2-40B4-BE49-F238E27FC236}">
                <a16:creationId xmlns:a16="http://schemas.microsoft.com/office/drawing/2014/main" id="{3E7A1DA0-4052-469D-8609-B0CEF84FA2B0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3887" y="3391636"/>
            <a:ext cx="200050" cy="204584"/>
          </a:xfrm>
          <a:prstGeom prst="rect">
            <a:avLst/>
          </a:prstGeom>
        </p:spPr>
      </p:pic>
      <p:sp>
        <p:nvSpPr>
          <p:cNvPr id="124" name="object 10">
            <a:extLst>
              <a:ext uri="{FF2B5EF4-FFF2-40B4-BE49-F238E27FC236}">
                <a16:creationId xmlns:a16="http://schemas.microsoft.com/office/drawing/2014/main" id="{D6BCA49B-27CB-E747-BC12-57F6AF5411DA}"/>
              </a:ext>
            </a:extLst>
          </p:cNvPr>
          <p:cNvSpPr/>
          <p:nvPr/>
        </p:nvSpPr>
        <p:spPr>
          <a:xfrm>
            <a:off x="7754695" y="1248422"/>
            <a:ext cx="3966210" cy="1432916"/>
          </a:xfrm>
          <a:custGeom>
            <a:avLst/>
            <a:gdLst/>
            <a:ahLst/>
            <a:cxnLst/>
            <a:rect l="l" t="t" r="r" b="b"/>
            <a:pathLst>
              <a:path w="3966209" h="1301114">
                <a:moveTo>
                  <a:pt x="0" y="0"/>
                </a:moveTo>
                <a:lnTo>
                  <a:pt x="3965790" y="0"/>
                </a:lnTo>
                <a:lnTo>
                  <a:pt x="3965790" y="1300975"/>
                </a:lnTo>
                <a:lnTo>
                  <a:pt x="0" y="130097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25" name="object 11">
            <a:extLst>
              <a:ext uri="{FF2B5EF4-FFF2-40B4-BE49-F238E27FC236}">
                <a16:creationId xmlns:a16="http://schemas.microsoft.com/office/drawing/2014/main" id="{3D73BD59-8457-994E-B463-5F679A54DFA7}"/>
              </a:ext>
            </a:extLst>
          </p:cNvPr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1628054"/>
            <a:ext cx="237591" cy="240868"/>
          </a:xfrm>
          <a:prstGeom prst="rect">
            <a:avLst/>
          </a:prstGeom>
        </p:spPr>
      </p:pic>
      <p:sp>
        <p:nvSpPr>
          <p:cNvPr id="126" name="object 4">
            <a:extLst>
              <a:ext uri="{FF2B5EF4-FFF2-40B4-BE49-F238E27FC236}">
                <a16:creationId xmlns:a16="http://schemas.microsoft.com/office/drawing/2014/main" id="{DE08BCBF-2692-B147-A2AB-DAC77E38F880}"/>
              </a:ext>
            </a:extLst>
          </p:cNvPr>
          <p:cNvSpPr txBox="1"/>
          <p:nvPr/>
        </p:nvSpPr>
        <p:spPr>
          <a:xfrm>
            <a:off x="8329127" y="1295400"/>
            <a:ext cx="3110230" cy="124739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0" marR="12573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 </a:t>
            </a:r>
            <a:endParaRPr kumimoji="0" lang="de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(100 + 10.000</a:t>
            </a:r>
            <a:r>
              <a:rPr kumimoji="0" lang="de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2.000)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065" marR="138430" lvl="0" indent="0" algn="ctr" defTabSz="914400" rtl="0" eaLnBrk="1" fontAlgn="auto" latinLnBrk="0" hangingPunct="1">
              <a:lnSpc>
                <a:spcPct val="1012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Diese Berechnungen BEACHTEN NICHT, dass BPs einen Fast Start Bonus und UNILEVEL Kommissionen erhalten.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7" name="object 4">
            <a:extLst>
              <a:ext uri="{FF2B5EF4-FFF2-40B4-BE49-F238E27FC236}">
                <a16:creationId xmlns:a16="http://schemas.microsoft.com/office/drawing/2014/main" id="{20542322-EE5B-404A-B71F-BFA2F8C8F9B1}"/>
              </a:ext>
            </a:extLst>
          </p:cNvPr>
          <p:cNvSpPr txBox="1"/>
          <p:nvPr/>
        </p:nvSpPr>
        <p:spPr>
          <a:xfrm>
            <a:off x="8472170" y="1866116"/>
            <a:ext cx="3110230" cy="34368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</a:t>
            </a:r>
            <a:r>
              <a:rPr kumimoji="0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2,5 %  </a:t>
            </a: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</a:t>
            </a:r>
            <a:r>
              <a:rPr kumimoji="0" lang="de" sz="1900" u="none" strike="noStrike" kern="1200" cap="none" spc="-3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278 €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0555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363CC80F-0D8D-8348-BB38-66D4041B20B7}"/>
              </a:ext>
            </a:extLst>
          </p:cNvPr>
          <p:cNvSpPr/>
          <p:nvPr/>
        </p:nvSpPr>
        <p:spPr>
          <a:xfrm>
            <a:off x="0" y="360006"/>
            <a:ext cx="7321550" cy="6126480"/>
          </a:xfrm>
          <a:custGeom>
            <a:avLst/>
            <a:gdLst/>
            <a:ahLst/>
            <a:cxnLst/>
            <a:rect l="l" t="t" r="r" b="b"/>
            <a:pathLst>
              <a:path w="7321550" h="6126480">
                <a:moveTo>
                  <a:pt x="7321499" y="0"/>
                </a:moveTo>
                <a:lnTo>
                  <a:pt x="0" y="0"/>
                </a:lnTo>
                <a:lnTo>
                  <a:pt x="0" y="6126226"/>
                </a:lnTo>
                <a:lnTo>
                  <a:pt x="7321499" y="6126226"/>
                </a:lnTo>
                <a:lnTo>
                  <a:pt x="7321499" y="0"/>
                </a:lnTo>
                <a:close/>
              </a:path>
            </a:pathLst>
          </a:custGeom>
          <a:solidFill>
            <a:srgbClr val="EAE7F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C4F48D69-A6B1-484F-8C02-4F0B848F8C9A}"/>
              </a:ext>
            </a:extLst>
          </p:cNvPr>
          <p:cNvSpPr/>
          <p:nvPr/>
        </p:nvSpPr>
        <p:spPr>
          <a:xfrm>
            <a:off x="7434008" y="359994"/>
            <a:ext cx="4759325" cy="6147435"/>
          </a:xfrm>
          <a:custGeom>
            <a:avLst/>
            <a:gdLst/>
            <a:ahLst/>
            <a:cxnLst/>
            <a:rect l="l" t="t" r="r" b="b"/>
            <a:pathLst>
              <a:path w="4759325" h="6147434">
                <a:moveTo>
                  <a:pt x="4759198" y="0"/>
                </a:moveTo>
                <a:lnTo>
                  <a:pt x="0" y="0"/>
                </a:lnTo>
                <a:lnTo>
                  <a:pt x="0" y="6147003"/>
                </a:lnTo>
                <a:lnTo>
                  <a:pt x="4759198" y="6147003"/>
                </a:lnTo>
                <a:lnTo>
                  <a:pt x="4759198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1" name="object 12">
            <a:extLst>
              <a:ext uri="{FF2B5EF4-FFF2-40B4-BE49-F238E27FC236}">
                <a16:creationId xmlns:a16="http://schemas.microsoft.com/office/drawing/2014/main" id="{B74E0166-1EFF-EA4E-8B56-5623C1ACF3E5}"/>
              </a:ext>
            </a:extLst>
          </p:cNvPr>
          <p:cNvGrpSpPr/>
          <p:nvPr/>
        </p:nvGrpSpPr>
        <p:grpSpPr>
          <a:xfrm>
            <a:off x="3252673" y="707623"/>
            <a:ext cx="816610" cy="816610"/>
            <a:chOff x="3252673" y="707623"/>
            <a:chExt cx="816610" cy="816610"/>
          </a:xfrm>
        </p:grpSpPr>
        <p:sp>
          <p:nvSpPr>
            <p:cNvPr id="32" name="object 13">
              <a:extLst>
                <a:ext uri="{FF2B5EF4-FFF2-40B4-BE49-F238E27FC236}">
                  <a16:creationId xmlns:a16="http://schemas.microsoft.com/office/drawing/2014/main" id="{35E50B86-73A1-BE46-81E7-2442BA6501C0}"/>
                </a:ext>
              </a:extLst>
            </p:cNvPr>
            <p:cNvSpPr/>
            <p:nvPr/>
          </p:nvSpPr>
          <p:spPr>
            <a:xfrm>
              <a:off x="3252673" y="707623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076" y="0"/>
                  </a:moveTo>
                  <a:lnTo>
                    <a:pt x="360486" y="2745"/>
                  </a:lnTo>
                  <a:lnTo>
                    <a:pt x="314508" y="10776"/>
                  </a:lnTo>
                  <a:lnTo>
                    <a:pt x="270449" y="23788"/>
                  </a:lnTo>
                  <a:lnTo>
                    <a:pt x="228614" y="41474"/>
                  </a:lnTo>
                  <a:lnTo>
                    <a:pt x="189311" y="63528"/>
                  </a:lnTo>
                  <a:lnTo>
                    <a:pt x="152845" y="89644"/>
                  </a:lnTo>
                  <a:lnTo>
                    <a:pt x="119522" y="119516"/>
                  </a:lnTo>
                  <a:lnTo>
                    <a:pt x="89649" y="152837"/>
                  </a:lnTo>
                  <a:lnTo>
                    <a:pt x="63532" y="189302"/>
                  </a:lnTo>
                  <a:lnTo>
                    <a:pt x="41477" y="228604"/>
                  </a:lnTo>
                  <a:lnTo>
                    <a:pt x="23790" y="270437"/>
                  </a:lnTo>
                  <a:lnTo>
                    <a:pt x="10777" y="314496"/>
                  </a:lnTo>
                  <a:lnTo>
                    <a:pt x="2745" y="360473"/>
                  </a:lnTo>
                  <a:lnTo>
                    <a:pt x="0" y="408063"/>
                  </a:lnTo>
                  <a:lnTo>
                    <a:pt x="2745" y="455654"/>
                  </a:lnTo>
                  <a:lnTo>
                    <a:pt x="10777" y="501632"/>
                  </a:lnTo>
                  <a:lnTo>
                    <a:pt x="23790" y="545692"/>
                  </a:lnTo>
                  <a:lnTo>
                    <a:pt x="41477" y="587527"/>
                  </a:lnTo>
                  <a:lnTo>
                    <a:pt x="63532" y="626832"/>
                  </a:lnTo>
                  <a:lnTo>
                    <a:pt x="89649" y="663299"/>
                  </a:lnTo>
                  <a:lnTo>
                    <a:pt x="119522" y="696623"/>
                  </a:lnTo>
                  <a:lnTo>
                    <a:pt x="152845" y="726497"/>
                  </a:lnTo>
                  <a:lnTo>
                    <a:pt x="189311" y="752616"/>
                  </a:lnTo>
                  <a:lnTo>
                    <a:pt x="228614" y="774672"/>
                  </a:lnTo>
                  <a:lnTo>
                    <a:pt x="270449" y="792360"/>
                  </a:lnTo>
                  <a:lnTo>
                    <a:pt x="314508" y="805374"/>
                  </a:lnTo>
                  <a:lnTo>
                    <a:pt x="360486" y="813407"/>
                  </a:lnTo>
                  <a:lnTo>
                    <a:pt x="408076" y="816152"/>
                  </a:lnTo>
                  <a:lnTo>
                    <a:pt x="455666" y="813407"/>
                  </a:lnTo>
                  <a:lnTo>
                    <a:pt x="501644" y="805374"/>
                  </a:lnTo>
                  <a:lnTo>
                    <a:pt x="545703" y="792360"/>
                  </a:lnTo>
                  <a:lnTo>
                    <a:pt x="587537" y="774672"/>
                  </a:lnTo>
                  <a:lnTo>
                    <a:pt x="626841" y="752616"/>
                  </a:lnTo>
                  <a:lnTo>
                    <a:pt x="663307" y="726497"/>
                  </a:lnTo>
                  <a:lnTo>
                    <a:pt x="696629" y="696623"/>
                  </a:lnTo>
                  <a:lnTo>
                    <a:pt x="726502" y="663299"/>
                  </a:lnTo>
                  <a:lnTo>
                    <a:pt x="752620" y="626832"/>
                  </a:lnTo>
                  <a:lnTo>
                    <a:pt x="774675" y="587527"/>
                  </a:lnTo>
                  <a:lnTo>
                    <a:pt x="792362" y="545692"/>
                  </a:lnTo>
                  <a:lnTo>
                    <a:pt x="805375" y="501632"/>
                  </a:lnTo>
                  <a:lnTo>
                    <a:pt x="813407" y="455654"/>
                  </a:lnTo>
                  <a:lnTo>
                    <a:pt x="816152" y="408063"/>
                  </a:lnTo>
                  <a:lnTo>
                    <a:pt x="813407" y="360473"/>
                  </a:lnTo>
                  <a:lnTo>
                    <a:pt x="805375" y="314496"/>
                  </a:lnTo>
                  <a:lnTo>
                    <a:pt x="792362" y="270437"/>
                  </a:lnTo>
                  <a:lnTo>
                    <a:pt x="774675" y="228604"/>
                  </a:lnTo>
                  <a:lnTo>
                    <a:pt x="752620" y="189302"/>
                  </a:lnTo>
                  <a:lnTo>
                    <a:pt x="726502" y="152837"/>
                  </a:lnTo>
                  <a:lnTo>
                    <a:pt x="696629" y="119516"/>
                  </a:lnTo>
                  <a:lnTo>
                    <a:pt x="663307" y="89644"/>
                  </a:lnTo>
                  <a:lnTo>
                    <a:pt x="626841" y="63528"/>
                  </a:lnTo>
                  <a:lnTo>
                    <a:pt x="587537" y="41474"/>
                  </a:lnTo>
                  <a:lnTo>
                    <a:pt x="545703" y="23788"/>
                  </a:lnTo>
                  <a:lnTo>
                    <a:pt x="501644" y="10776"/>
                  </a:lnTo>
                  <a:lnTo>
                    <a:pt x="455666" y="2745"/>
                  </a:lnTo>
                  <a:lnTo>
                    <a:pt x="408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id="{73E6011B-70AD-0943-9115-90D6703F87B8}"/>
                </a:ext>
              </a:extLst>
            </p:cNvPr>
            <p:cNvSpPr/>
            <p:nvPr/>
          </p:nvSpPr>
          <p:spPr>
            <a:xfrm>
              <a:off x="3278517" y="733456"/>
              <a:ext cx="764540" cy="764540"/>
            </a:xfrm>
            <a:custGeom>
              <a:avLst/>
              <a:gdLst/>
              <a:ahLst/>
              <a:cxnLst/>
              <a:rect l="l" t="t" r="r" b="b"/>
              <a:pathLst>
                <a:path w="764539" h="764540">
                  <a:moveTo>
                    <a:pt x="382231" y="0"/>
                  </a:moveTo>
                  <a:lnTo>
                    <a:pt x="334353" y="2983"/>
                  </a:lnTo>
                  <a:lnTo>
                    <a:pt x="288230" y="11694"/>
                  </a:lnTo>
                  <a:lnTo>
                    <a:pt x="244223" y="25770"/>
                  </a:lnTo>
                  <a:lnTo>
                    <a:pt x="202695" y="44852"/>
                  </a:lnTo>
                  <a:lnTo>
                    <a:pt x="164005" y="68577"/>
                  </a:lnTo>
                  <a:lnTo>
                    <a:pt x="128514" y="96585"/>
                  </a:lnTo>
                  <a:lnTo>
                    <a:pt x="96585" y="128514"/>
                  </a:lnTo>
                  <a:lnTo>
                    <a:pt x="68577" y="164005"/>
                  </a:lnTo>
                  <a:lnTo>
                    <a:pt x="44852" y="202695"/>
                  </a:lnTo>
                  <a:lnTo>
                    <a:pt x="25770" y="244223"/>
                  </a:lnTo>
                  <a:lnTo>
                    <a:pt x="11694" y="288230"/>
                  </a:lnTo>
                  <a:lnTo>
                    <a:pt x="2983" y="334353"/>
                  </a:lnTo>
                  <a:lnTo>
                    <a:pt x="0" y="382231"/>
                  </a:lnTo>
                  <a:lnTo>
                    <a:pt x="2983" y="430110"/>
                  </a:lnTo>
                  <a:lnTo>
                    <a:pt x="11694" y="476233"/>
                  </a:lnTo>
                  <a:lnTo>
                    <a:pt x="25770" y="520239"/>
                  </a:lnTo>
                  <a:lnTo>
                    <a:pt x="44852" y="561768"/>
                  </a:lnTo>
                  <a:lnTo>
                    <a:pt x="68577" y="600458"/>
                  </a:lnTo>
                  <a:lnTo>
                    <a:pt x="96585" y="635949"/>
                  </a:lnTo>
                  <a:lnTo>
                    <a:pt x="128514" y="667878"/>
                  </a:lnTo>
                  <a:lnTo>
                    <a:pt x="164005" y="695886"/>
                  </a:lnTo>
                  <a:lnTo>
                    <a:pt x="202695" y="719611"/>
                  </a:lnTo>
                  <a:lnTo>
                    <a:pt x="244223" y="738692"/>
                  </a:lnTo>
                  <a:lnTo>
                    <a:pt x="288230" y="752769"/>
                  </a:lnTo>
                  <a:lnTo>
                    <a:pt x="334353" y="761480"/>
                  </a:lnTo>
                  <a:lnTo>
                    <a:pt x="382231" y="764463"/>
                  </a:lnTo>
                  <a:lnTo>
                    <a:pt x="430110" y="761480"/>
                  </a:lnTo>
                  <a:lnTo>
                    <a:pt x="476233" y="752769"/>
                  </a:lnTo>
                  <a:lnTo>
                    <a:pt x="520239" y="738692"/>
                  </a:lnTo>
                  <a:lnTo>
                    <a:pt x="561768" y="719611"/>
                  </a:lnTo>
                  <a:lnTo>
                    <a:pt x="592510" y="700760"/>
                  </a:lnTo>
                  <a:lnTo>
                    <a:pt x="382231" y="700760"/>
                  </a:lnTo>
                  <a:lnTo>
                    <a:pt x="331275" y="696668"/>
                  </a:lnTo>
                  <a:lnTo>
                    <a:pt x="282903" y="684824"/>
                  </a:lnTo>
                  <a:lnTo>
                    <a:pt x="237738" y="665878"/>
                  </a:lnTo>
                  <a:lnTo>
                    <a:pt x="196400" y="640479"/>
                  </a:lnTo>
                  <a:lnTo>
                    <a:pt x="159511" y="609277"/>
                  </a:lnTo>
                  <a:lnTo>
                    <a:pt x="127698" y="572935"/>
                  </a:lnTo>
                  <a:lnTo>
                    <a:pt x="169058" y="554573"/>
                  </a:lnTo>
                  <a:lnTo>
                    <a:pt x="216070" y="537404"/>
                  </a:lnTo>
                  <a:lnTo>
                    <a:pt x="267863" y="523085"/>
                  </a:lnTo>
                  <a:lnTo>
                    <a:pt x="323545" y="513276"/>
                  </a:lnTo>
                  <a:lnTo>
                    <a:pt x="382231" y="509638"/>
                  </a:lnTo>
                  <a:lnTo>
                    <a:pt x="742084" y="509638"/>
                  </a:lnTo>
                  <a:lnTo>
                    <a:pt x="752272" y="477786"/>
                  </a:lnTo>
                  <a:lnTo>
                    <a:pt x="382231" y="477786"/>
                  </a:lnTo>
                  <a:lnTo>
                    <a:pt x="333598" y="471233"/>
                  </a:lnTo>
                  <a:lnTo>
                    <a:pt x="289861" y="452746"/>
                  </a:lnTo>
                  <a:lnTo>
                    <a:pt x="252780" y="424084"/>
                  </a:lnTo>
                  <a:lnTo>
                    <a:pt x="224115" y="387007"/>
                  </a:lnTo>
                  <a:lnTo>
                    <a:pt x="205626" y="343272"/>
                  </a:lnTo>
                  <a:lnTo>
                    <a:pt x="199072" y="294640"/>
                  </a:lnTo>
                  <a:lnTo>
                    <a:pt x="205626" y="246006"/>
                  </a:lnTo>
                  <a:lnTo>
                    <a:pt x="224115" y="202269"/>
                  </a:lnTo>
                  <a:lnTo>
                    <a:pt x="252780" y="165188"/>
                  </a:lnTo>
                  <a:lnTo>
                    <a:pt x="289861" y="136524"/>
                  </a:lnTo>
                  <a:lnTo>
                    <a:pt x="333598" y="118034"/>
                  </a:lnTo>
                  <a:lnTo>
                    <a:pt x="382231" y="111480"/>
                  </a:lnTo>
                  <a:lnTo>
                    <a:pt x="650844" y="111480"/>
                  </a:lnTo>
                  <a:lnTo>
                    <a:pt x="635949" y="96585"/>
                  </a:lnTo>
                  <a:lnTo>
                    <a:pt x="600458" y="68577"/>
                  </a:lnTo>
                  <a:lnTo>
                    <a:pt x="561768" y="44852"/>
                  </a:lnTo>
                  <a:lnTo>
                    <a:pt x="520239" y="25770"/>
                  </a:lnTo>
                  <a:lnTo>
                    <a:pt x="476233" y="11694"/>
                  </a:lnTo>
                  <a:lnTo>
                    <a:pt x="430110" y="2983"/>
                  </a:lnTo>
                  <a:lnTo>
                    <a:pt x="382231" y="0"/>
                  </a:lnTo>
                  <a:close/>
                </a:path>
                <a:path w="764539" h="764540">
                  <a:moveTo>
                    <a:pt x="742084" y="509638"/>
                  </a:moveTo>
                  <a:lnTo>
                    <a:pt x="382231" y="509638"/>
                  </a:lnTo>
                  <a:lnTo>
                    <a:pt x="440919" y="513277"/>
                  </a:lnTo>
                  <a:lnTo>
                    <a:pt x="496604" y="523088"/>
                  </a:lnTo>
                  <a:lnTo>
                    <a:pt x="548398" y="537407"/>
                  </a:lnTo>
                  <a:lnTo>
                    <a:pt x="595418" y="554574"/>
                  </a:lnTo>
                  <a:lnTo>
                    <a:pt x="636765" y="572922"/>
                  </a:lnTo>
                  <a:lnTo>
                    <a:pt x="604928" y="609289"/>
                  </a:lnTo>
                  <a:lnTo>
                    <a:pt x="568036" y="640489"/>
                  </a:lnTo>
                  <a:lnTo>
                    <a:pt x="526699" y="665884"/>
                  </a:lnTo>
                  <a:lnTo>
                    <a:pt x="481539" y="684827"/>
                  </a:lnTo>
                  <a:lnTo>
                    <a:pt x="433172" y="696669"/>
                  </a:lnTo>
                  <a:lnTo>
                    <a:pt x="382231" y="700760"/>
                  </a:lnTo>
                  <a:lnTo>
                    <a:pt x="592510" y="700760"/>
                  </a:lnTo>
                  <a:lnTo>
                    <a:pt x="635949" y="667878"/>
                  </a:lnTo>
                  <a:lnTo>
                    <a:pt x="667878" y="635949"/>
                  </a:lnTo>
                  <a:lnTo>
                    <a:pt x="695886" y="600458"/>
                  </a:lnTo>
                  <a:lnTo>
                    <a:pt x="719611" y="561768"/>
                  </a:lnTo>
                  <a:lnTo>
                    <a:pt x="738692" y="520239"/>
                  </a:lnTo>
                  <a:lnTo>
                    <a:pt x="742084" y="509638"/>
                  </a:lnTo>
                  <a:close/>
                </a:path>
                <a:path w="764539" h="764540">
                  <a:moveTo>
                    <a:pt x="650844" y="111480"/>
                  </a:moveTo>
                  <a:lnTo>
                    <a:pt x="382231" y="111480"/>
                  </a:lnTo>
                  <a:lnTo>
                    <a:pt x="430865" y="118034"/>
                  </a:lnTo>
                  <a:lnTo>
                    <a:pt x="474602" y="136524"/>
                  </a:lnTo>
                  <a:lnTo>
                    <a:pt x="511682" y="165188"/>
                  </a:lnTo>
                  <a:lnTo>
                    <a:pt x="540347" y="202269"/>
                  </a:lnTo>
                  <a:lnTo>
                    <a:pt x="558837" y="246006"/>
                  </a:lnTo>
                  <a:lnTo>
                    <a:pt x="565391" y="294640"/>
                  </a:lnTo>
                  <a:lnTo>
                    <a:pt x="558837" y="343272"/>
                  </a:lnTo>
                  <a:lnTo>
                    <a:pt x="540347" y="387007"/>
                  </a:lnTo>
                  <a:lnTo>
                    <a:pt x="511682" y="424084"/>
                  </a:lnTo>
                  <a:lnTo>
                    <a:pt x="474602" y="452746"/>
                  </a:lnTo>
                  <a:lnTo>
                    <a:pt x="430865" y="471233"/>
                  </a:lnTo>
                  <a:lnTo>
                    <a:pt x="382231" y="477786"/>
                  </a:lnTo>
                  <a:lnTo>
                    <a:pt x="752272" y="477786"/>
                  </a:lnTo>
                  <a:lnTo>
                    <a:pt x="752769" y="476233"/>
                  </a:lnTo>
                  <a:lnTo>
                    <a:pt x="761480" y="430110"/>
                  </a:lnTo>
                  <a:lnTo>
                    <a:pt x="764463" y="382231"/>
                  </a:lnTo>
                  <a:lnTo>
                    <a:pt x="761480" y="334353"/>
                  </a:lnTo>
                  <a:lnTo>
                    <a:pt x="752769" y="288230"/>
                  </a:lnTo>
                  <a:lnTo>
                    <a:pt x="738692" y="244223"/>
                  </a:lnTo>
                  <a:lnTo>
                    <a:pt x="719611" y="202695"/>
                  </a:lnTo>
                  <a:lnTo>
                    <a:pt x="695886" y="164005"/>
                  </a:lnTo>
                  <a:lnTo>
                    <a:pt x="667878" y="128514"/>
                  </a:lnTo>
                  <a:lnTo>
                    <a:pt x="650844" y="11148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object 15">
            <a:extLst>
              <a:ext uri="{FF2B5EF4-FFF2-40B4-BE49-F238E27FC236}">
                <a16:creationId xmlns:a16="http://schemas.microsoft.com/office/drawing/2014/main" id="{2A30C79E-4B50-774A-9A98-2D65ECAD928F}"/>
              </a:ext>
            </a:extLst>
          </p:cNvPr>
          <p:cNvGrpSpPr/>
          <p:nvPr/>
        </p:nvGrpSpPr>
        <p:grpSpPr>
          <a:xfrm>
            <a:off x="1585414" y="2542777"/>
            <a:ext cx="1575435" cy="1414780"/>
            <a:chOff x="1585414" y="2542777"/>
            <a:chExt cx="1575435" cy="1414780"/>
          </a:xfrm>
        </p:grpSpPr>
        <p:sp>
          <p:nvSpPr>
            <p:cNvPr id="35" name="object 16">
              <a:extLst>
                <a:ext uri="{FF2B5EF4-FFF2-40B4-BE49-F238E27FC236}">
                  <a16:creationId xmlns:a16="http://schemas.microsoft.com/office/drawing/2014/main" id="{E92E2E5D-6F9B-F547-A420-74D46728D5BE}"/>
                </a:ext>
              </a:extLst>
            </p:cNvPr>
            <p:cNvSpPr/>
            <p:nvPr/>
          </p:nvSpPr>
          <p:spPr>
            <a:xfrm>
              <a:off x="1851822" y="2545952"/>
              <a:ext cx="1306195" cy="659765"/>
            </a:xfrm>
            <a:custGeom>
              <a:avLst/>
              <a:gdLst/>
              <a:ahLst/>
              <a:cxnLst/>
              <a:rect l="l" t="t" r="r" b="b"/>
              <a:pathLst>
                <a:path w="1306195" h="659764">
                  <a:moveTo>
                    <a:pt x="1305814" y="646658"/>
                  </a:moveTo>
                  <a:lnTo>
                    <a:pt x="659155" y="0"/>
                  </a:lnTo>
                  <a:lnTo>
                    <a:pt x="0" y="659155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0E2BB6CB-F720-614F-B45E-2B79F32B96BE}"/>
                </a:ext>
              </a:extLst>
            </p:cNvPr>
            <p:cNvSpPr/>
            <p:nvPr/>
          </p:nvSpPr>
          <p:spPr>
            <a:xfrm>
              <a:off x="1588589" y="3155548"/>
              <a:ext cx="690245" cy="798830"/>
            </a:xfrm>
            <a:custGeom>
              <a:avLst/>
              <a:gdLst/>
              <a:ahLst/>
              <a:cxnLst/>
              <a:rect l="l" t="t" r="r" b="b"/>
              <a:pathLst>
                <a:path w="690244" h="798829">
                  <a:moveTo>
                    <a:pt x="690118" y="794448"/>
                  </a:moveTo>
                  <a:lnTo>
                    <a:pt x="346125" y="0"/>
                  </a:lnTo>
                  <a:lnTo>
                    <a:pt x="0" y="798664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7" name="object 18">
            <a:extLst>
              <a:ext uri="{FF2B5EF4-FFF2-40B4-BE49-F238E27FC236}">
                <a16:creationId xmlns:a16="http://schemas.microsoft.com/office/drawing/2014/main" id="{BB377B56-889B-D144-A569-963753DD5A75}"/>
              </a:ext>
            </a:extLst>
          </p:cNvPr>
          <p:cNvSpPr/>
          <p:nvPr/>
        </p:nvSpPr>
        <p:spPr>
          <a:xfrm>
            <a:off x="5065660" y="2540492"/>
            <a:ext cx="588645" cy="671830"/>
          </a:xfrm>
          <a:custGeom>
            <a:avLst/>
            <a:gdLst/>
            <a:ahLst/>
            <a:cxnLst/>
            <a:rect l="l" t="t" r="r" b="b"/>
            <a:pathLst>
              <a:path w="588645" h="671830">
                <a:moveTo>
                  <a:pt x="588517" y="667448"/>
                </a:moveTo>
                <a:lnTo>
                  <a:pt x="295325" y="0"/>
                </a:lnTo>
                <a:lnTo>
                  <a:pt x="0" y="671664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19">
            <a:extLst>
              <a:ext uri="{FF2B5EF4-FFF2-40B4-BE49-F238E27FC236}">
                <a16:creationId xmlns:a16="http://schemas.microsoft.com/office/drawing/2014/main" id="{F1A15690-8C2E-E647-A7A9-AA50FB94027B}"/>
              </a:ext>
            </a:extLst>
          </p:cNvPr>
          <p:cNvSpPr/>
          <p:nvPr/>
        </p:nvSpPr>
        <p:spPr>
          <a:xfrm>
            <a:off x="2526852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69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68DA4C13-9664-6348-86D9-EA05ECEAF51A}"/>
              </a:ext>
            </a:extLst>
          </p:cNvPr>
          <p:cNvSpPr/>
          <p:nvPr/>
        </p:nvSpPr>
        <p:spPr>
          <a:xfrm>
            <a:off x="3121371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70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:a16="http://schemas.microsoft.com/office/drawing/2014/main" id="{89C97D70-9BFC-3D42-8273-281484966134}"/>
              </a:ext>
            </a:extLst>
          </p:cNvPr>
          <p:cNvSpPr/>
          <p:nvPr/>
        </p:nvSpPr>
        <p:spPr>
          <a:xfrm>
            <a:off x="250885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22">
            <a:extLst>
              <a:ext uri="{FF2B5EF4-FFF2-40B4-BE49-F238E27FC236}">
                <a16:creationId xmlns:a16="http://schemas.microsoft.com/office/drawing/2014/main" id="{156C4D8D-6F16-D745-907A-FA1FF4341A39}"/>
              </a:ext>
            </a:extLst>
          </p:cNvPr>
          <p:cNvSpPr/>
          <p:nvPr/>
        </p:nvSpPr>
        <p:spPr>
          <a:xfrm>
            <a:off x="421881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23">
            <a:extLst>
              <a:ext uri="{FF2B5EF4-FFF2-40B4-BE49-F238E27FC236}">
                <a16:creationId xmlns:a16="http://schemas.microsoft.com/office/drawing/2014/main" id="{F8DF0D8F-827E-6F46-9ECD-D8C038A83892}"/>
              </a:ext>
            </a:extLst>
          </p:cNvPr>
          <p:cNvSpPr/>
          <p:nvPr/>
        </p:nvSpPr>
        <p:spPr>
          <a:xfrm>
            <a:off x="5087987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24">
            <a:extLst>
              <a:ext uri="{FF2B5EF4-FFF2-40B4-BE49-F238E27FC236}">
                <a16:creationId xmlns:a16="http://schemas.microsoft.com/office/drawing/2014/main" id="{670FC62B-B307-4840-9B3C-5CE34845CFB0}"/>
              </a:ext>
            </a:extLst>
          </p:cNvPr>
          <p:cNvSpPr/>
          <p:nvPr/>
        </p:nvSpPr>
        <p:spPr>
          <a:xfrm>
            <a:off x="5087987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25">
            <a:extLst>
              <a:ext uri="{FF2B5EF4-FFF2-40B4-BE49-F238E27FC236}">
                <a16:creationId xmlns:a16="http://schemas.microsoft.com/office/drawing/2014/main" id="{E20F957D-7C6C-5B40-8C80-CA7AB1C7BF7F}"/>
              </a:ext>
            </a:extLst>
          </p:cNvPr>
          <p:cNvSpPr/>
          <p:nvPr/>
        </p:nvSpPr>
        <p:spPr>
          <a:xfrm>
            <a:off x="5087987" y="5315148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26">
            <a:extLst>
              <a:ext uri="{FF2B5EF4-FFF2-40B4-BE49-F238E27FC236}">
                <a16:creationId xmlns:a16="http://schemas.microsoft.com/office/drawing/2014/main" id="{07D16814-E10B-9A48-A8D7-9F044E56A366}"/>
              </a:ext>
            </a:extLst>
          </p:cNvPr>
          <p:cNvSpPr/>
          <p:nvPr/>
        </p:nvSpPr>
        <p:spPr>
          <a:xfrm>
            <a:off x="2789798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27">
            <a:extLst>
              <a:ext uri="{FF2B5EF4-FFF2-40B4-BE49-F238E27FC236}">
                <a16:creationId xmlns:a16="http://schemas.microsoft.com/office/drawing/2014/main" id="{B41369F0-ABE4-1841-9899-ACD12F6230FB}"/>
              </a:ext>
            </a:extLst>
          </p:cNvPr>
          <p:cNvSpPr/>
          <p:nvPr/>
        </p:nvSpPr>
        <p:spPr>
          <a:xfrm>
            <a:off x="1652685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6A66A242-9A7A-4249-BE06-EB6D40E39D49}"/>
              </a:ext>
            </a:extLst>
          </p:cNvPr>
          <p:cNvSpPr/>
          <p:nvPr/>
        </p:nvSpPr>
        <p:spPr>
          <a:xfrm>
            <a:off x="5628604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29">
            <a:extLst>
              <a:ext uri="{FF2B5EF4-FFF2-40B4-BE49-F238E27FC236}">
                <a16:creationId xmlns:a16="http://schemas.microsoft.com/office/drawing/2014/main" id="{AE9702EC-E619-CC43-859B-5522EA84728B}"/>
              </a:ext>
            </a:extLst>
          </p:cNvPr>
          <p:cNvSpPr/>
          <p:nvPr/>
        </p:nvSpPr>
        <p:spPr>
          <a:xfrm>
            <a:off x="361822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4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936C9395-FE27-4E4F-818E-34A4B069D1F9}"/>
              </a:ext>
            </a:extLst>
          </p:cNvPr>
          <p:cNvSpPr/>
          <p:nvPr/>
        </p:nvSpPr>
        <p:spPr>
          <a:xfrm>
            <a:off x="6073025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5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31">
            <a:extLst>
              <a:ext uri="{FF2B5EF4-FFF2-40B4-BE49-F238E27FC236}">
                <a16:creationId xmlns:a16="http://schemas.microsoft.com/office/drawing/2014/main" id="{0B3EC9E4-8F8D-CA40-AE78-CDA77395E531}"/>
              </a:ext>
            </a:extLst>
          </p:cNvPr>
          <p:cNvSpPr/>
          <p:nvPr/>
        </p:nvSpPr>
        <p:spPr>
          <a:xfrm>
            <a:off x="420789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5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object 32">
            <a:extLst>
              <a:ext uri="{FF2B5EF4-FFF2-40B4-BE49-F238E27FC236}">
                <a16:creationId xmlns:a16="http://schemas.microsoft.com/office/drawing/2014/main" id="{DA2F7FA5-5B52-5F4B-8593-C25932BF1EC6}"/>
              </a:ext>
            </a:extLst>
          </p:cNvPr>
          <p:cNvSpPr/>
          <p:nvPr/>
        </p:nvSpPr>
        <p:spPr>
          <a:xfrm>
            <a:off x="6131991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4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2" name="object 33">
            <a:extLst>
              <a:ext uri="{FF2B5EF4-FFF2-40B4-BE49-F238E27FC236}">
                <a16:creationId xmlns:a16="http://schemas.microsoft.com/office/drawing/2014/main" id="{08312A1A-6061-054B-BD5A-C3E6F4CDA71A}"/>
              </a:ext>
            </a:extLst>
          </p:cNvPr>
          <p:cNvGrpSpPr/>
          <p:nvPr/>
        </p:nvGrpSpPr>
        <p:grpSpPr>
          <a:xfrm>
            <a:off x="4766189" y="2010917"/>
            <a:ext cx="1200150" cy="4128135"/>
            <a:chOff x="4766189" y="2010917"/>
            <a:chExt cx="1200150" cy="4128135"/>
          </a:xfrm>
        </p:grpSpPr>
        <p:sp>
          <p:nvSpPr>
            <p:cNvPr id="53" name="object 34">
              <a:extLst>
                <a:ext uri="{FF2B5EF4-FFF2-40B4-BE49-F238E27FC236}">
                  <a16:creationId xmlns:a16="http://schemas.microsoft.com/office/drawing/2014/main" id="{98BAB1CA-35B4-D041-BFCE-2DB0ABA570B4}"/>
                </a:ext>
              </a:extLst>
            </p:cNvPr>
            <p:cNvSpPr/>
            <p:nvPr/>
          </p:nvSpPr>
          <p:spPr>
            <a:xfrm>
              <a:off x="4852160" y="54275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35">
              <a:extLst>
                <a:ext uri="{FF2B5EF4-FFF2-40B4-BE49-F238E27FC236}">
                  <a16:creationId xmlns:a16="http://schemas.microsoft.com/office/drawing/2014/main" id="{8AB7D769-2CBD-B749-B90C-25C9C6BF6072}"/>
                </a:ext>
              </a:extLst>
            </p:cNvPr>
            <p:cNvSpPr/>
            <p:nvPr/>
          </p:nvSpPr>
          <p:spPr>
            <a:xfrm>
              <a:off x="4867286" y="5442695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799" y="279844"/>
                  </a:lnTo>
                  <a:lnTo>
                    <a:pt x="223875" y="279844"/>
                  </a:lnTo>
                  <a:lnTo>
                    <a:pt x="182162" y="271399"/>
                  </a:lnTo>
                  <a:lnTo>
                    <a:pt x="148058" y="248385"/>
                  </a:lnTo>
                  <a:lnTo>
                    <a:pt x="125043" y="214280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80"/>
                  </a:lnTo>
                  <a:lnTo>
                    <a:pt x="299693" y="248385"/>
                  </a:lnTo>
                  <a:lnTo>
                    <a:pt x="265588" y="271399"/>
                  </a:lnTo>
                  <a:lnTo>
                    <a:pt x="223875" y="279844"/>
                  </a:lnTo>
                  <a:lnTo>
                    <a:pt x="439799" y="279844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36">
              <a:extLst>
                <a:ext uri="{FF2B5EF4-FFF2-40B4-BE49-F238E27FC236}">
                  <a16:creationId xmlns:a16="http://schemas.microsoft.com/office/drawing/2014/main" id="{4F1D3418-F011-E745-8486-089A55B2CF99}"/>
                </a:ext>
              </a:extLst>
            </p:cNvPr>
            <p:cNvSpPr/>
            <p:nvPr/>
          </p:nvSpPr>
          <p:spPr>
            <a:xfrm>
              <a:off x="4776393" y="2159126"/>
              <a:ext cx="1179195" cy="3969385"/>
            </a:xfrm>
            <a:custGeom>
              <a:avLst/>
              <a:gdLst/>
              <a:ahLst/>
              <a:cxnLst/>
              <a:rect l="l" t="t" r="r" b="b"/>
              <a:pathLst>
                <a:path w="1179195" h="3969385">
                  <a:moveTo>
                    <a:pt x="0" y="3969296"/>
                  </a:moveTo>
                  <a:lnTo>
                    <a:pt x="1179131" y="3969296"/>
                  </a:lnTo>
                  <a:lnTo>
                    <a:pt x="1179131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37">
              <a:extLst>
                <a:ext uri="{FF2B5EF4-FFF2-40B4-BE49-F238E27FC236}">
                  <a16:creationId xmlns:a16="http://schemas.microsoft.com/office/drawing/2014/main" id="{EA4BAF7A-6F5A-DB40-95C6-6268D43C2A48}"/>
                </a:ext>
              </a:extLst>
            </p:cNvPr>
            <p:cNvSpPr/>
            <p:nvPr/>
          </p:nvSpPr>
          <p:spPr>
            <a:xfrm>
              <a:off x="4975529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38">
              <a:extLst>
                <a:ext uri="{FF2B5EF4-FFF2-40B4-BE49-F238E27FC236}">
                  <a16:creationId xmlns:a16="http://schemas.microsoft.com/office/drawing/2014/main" id="{C9F1DDC3-6609-4E4A-962F-ABAAA673A584}"/>
                </a:ext>
              </a:extLst>
            </p:cNvPr>
            <p:cNvSpPr/>
            <p:nvPr/>
          </p:nvSpPr>
          <p:spPr>
            <a:xfrm>
              <a:off x="4852160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39">
              <a:extLst>
                <a:ext uri="{FF2B5EF4-FFF2-40B4-BE49-F238E27FC236}">
                  <a16:creationId xmlns:a16="http://schemas.microsoft.com/office/drawing/2014/main" id="{0E326655-B46D-724C-8281-B9E33DFF4548}"/>
                </a:ext>
              </a:extLst>
            </p:cNvPr>
            <p:cNvSpPr/>
            <p:nvPr/>
          </p:nvSpPr>
          <p:spPr>
            <a:xfrm>
              <a:off x="4867286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40">
            <a:extLst>
              <a:ext uri="{FF2B5EF4-FFF2-40B4-BE49-F238E27FC236}">
                <a16:creationId xmlns:a16="http://schemas.microsoft.com/office/drawing/2014/main" id="{0ABE561F-FD4E-804D-B4F0-E37CB5993975}"/>
              </a:ext>
            </a:extLst>
          </p:cNvPr>
          <p:cNvGrpSpPr/>
          <p:nvPr/>
        </p:nvGrpSpPr>
        <p:grpSpPr>
          <a:xfrm>
            <a:off x="1410874" y="4662309"/>
            <a:ext cx="478155" cy="478155"/>
            <a:chOff x="1410874" y="4662309"/>
            <a:chExt cx="478155" cy="478155"/>
          </a:xfrm>
        </p:grpSpPr>
        <p:sp>
          <p:nvSpPr>
            <p:cNvPr id="60" name="object 41">
              <a:extLst>
                <a:ext uri="{FF2B5EF4-FFF2-40B4-BE49-F238E27FC236}">
                  <a16:creationId xmlns:a16="http://schemas.microsoft.com/office/drawing/2014/main" id="{E7381AD6-0CF5-F242-841C-6752F095E8B6}"/>
                </a:ext>
              </a:extLst>
            </p:cNvPr>
            <p:cNvSpPr/>
            <p:nvPr/>
          </p:nvSpPr>
          <p:spPr>
            <a:xfrm>
              <a:off x="1410874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42">
              <a:extLst>
                <a:ext uri="{FF2B5EF4-FFF2-40B4-BE49-F238E27FC236}">
                  <a16:creationId xmlns:a16="http://schemas.microsoft.com/office/drawing/2014/main" id="{4D46ACA1-F8CA-3A49-B990-9D6BE47C63AB}"/>
                </a:ext>
              </a:extLst>
            </p:cNvPr>
            <p:cNvSpPr/>
            <p:nvPr/>
          </p:nvSpPr>
          <p:spPr>
            <a:xfrm>
              <a:off x="1426000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43">
            <a:extLst>
              <a:ext uri="{FF2B5EF4-FFF2-40B4-BE49-F238E27FC236}">
                <a16:creationId xmlns:a16="http://schemas.microsoft.com/office/drawing/2014/main" id="{7539FD6D-CABF-4D48-9B9F-9BEECA106A9F}"/>
              </a:ext>
            </a:extLst>
          </p:cNvPr>
          <p:cNvGrpSpPr/>
          <p:nvPr/>
        </p:nvGrpSpPr>
        <p:grpSpPr>
          <a:xfrm>
            <a:off x="2545909" y="4662309"/>
            <a:ext cx="478155" cy="478155"/>
            <a:chOff x="2545909" y="4662309"/>
            <a:chExt cx="478155" cy="478155"/>
          </a:xfrm>
        </p:grpSpPr>
        <p:sp>
          <p:nvSpPr>
            <p:cNvPr id="63" name="object 44">
              <a:extLst>
                <a:ext uri="{FF2B5EF4-FFF2-40B4-BE49-F238E27FC236}">
                  <a16:creationId xmlns:a16="http://schemas.microsoft.com/office/drawing/2014/main" id="{12A1A32E-A40F-C646-95D3-6E3A95F17692}"/>
                </a:ext>
              </a:extLst>
            </p:cNvPr>
            <p:cNvSpPr/>
            <p:nvPr/>
          </p:nvSpPr>
          <p:spPr>
            <a:xfrm>
              <a:off x="2545909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45">
              <a:extLst>
                <a:ext uri="{FF2B5EF4-FFF2-40B4-BE49-F238E27FC236}">
                  <a16:creationId xmlns:a16="http://schemas.microsoft.com/office/drawing/2014/main" id="{39E00619-5BBD-A242-8340-C5E616A1A216}"/>
                </a:ext>
              </a:extLst>
            </p:cNvPr>
            <p:cNvSpPr/>
            <p:nvPr/>
          </p:nvSpPr>
          <p:spPr>
            <a:xfrm>
              <a:off x="2561035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46">
            <a:extLst>
              <a:ext uri="{FF2B5EF4-FFF2-40B4-BE49-F238E27FC236}">
                <a16:creationId xmlns:a16="http://schemas.microsoft.com/office/drawing/2014/main" id="{2143A40F-DD79-D648-9F5D-4DA517A20C23}"/>
              </a:ext>
            </a:extLst>
          </p:cNvPr>
          <p:cNvGrpSpPr/>
          <p:nvPr/>
        </p:nvGrpSpPr>
        <p:grpSpPr>
          <a:xfrm>
            <a:off x="4840184" y="3897059"/>
            <a:ext cx="478155" cy="478155"/>
            <a:chOff x="4840184" y="3897059"/>
            <a:chExt cx="478155" cy="478155"/>
          </a:xfrm>
        </p:grpSpPr>
        <p:sp>
          <p:nvSpPr>
            <p:cNvPr id="66" name="object 47">
              <a:extLst>
                <a:ext uri="{FF2B5EF4-FFF2-40B4-BE49-F238E27FC236}">
                  <a16:creationId xmlns:a16="http://schemas.microsoft.com/office/drawing/2014/main" id="{4F49DC60-B1DC-DE48-B902-F81D6954A85A}"/>
                </a:ext>
              </a:extLst>
            </p:cNvPr>
            <p:cNvSpPr/>
            <p:nvPr/>
          </p:nvSpPr>
          <p:spPr>
            <a:xfrm>
              <a:off x="484018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4E8DC27E-118E-0944-8D07-70B35E018D6B}"/>
                </a:ext>
              </a:extLst>
            </p:cNvPr>
            <p:cNvSpPr/>
            <p:nvPr/>
          </p:nvSpPr>
          <p:spPr>
            <a:xfrm>
              <a:off x="485531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49">
            <a:extLst>
              <a:ext uri="{FF2B5EF4-FFF2-40B4-BE49-F238E27FC236}">
                <a16:creationId xmlns:a16="http://schemas.microsoft.com/office/drawing/2014/main" id="{B8426CB1-8D3D-CE42-8AD5-95BF6F4F5ED8}"/>
              </a:ext>
            </a:extLst>
          </p:cNvPr>
          <p:cNvGrpSpPr/>
          <p:nvPr/>
        </p:nvGrpSpPr>
        <p:grpSpPr>
          <a:xfrm>
            <a:off x="5401579" y="3897059"/>
            <a:ext cx="478155" cy="478155"/>
            <a:chOff x="5401579" y="3897059"/>
            <a:chExt cx="478155" cy="478155"/>
          </a:xfrm>
        </p:grpSpPr>
        <p:sp>
          <p:nvSpPr>
            <p:cNvPr id="69" name="object 50">
              <a:extLst>
                <a:ext uri="{FF2B5EF4-FFF2-40B4-BE49-F238E27FC236}">
                  <a16:creationId xmlns:a16="http://schemas.microsoft.com/office/drawing/2014/main" id="{21B322CA-64AB-2544-A33F-D06C9B53E016}"/>
                </a:ext>
              </a:extLst>
            </p:cNvPr>
            <p:cNvSpPr/>
            <p:nvPr/>
          </p:nvSpPr>
          <p:spPr>
            <a:xfrm>
              <a:off x="540157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51">
              <a:extLst>
                <a:ext uri="{FF2B5EF4-FFF2-40B4-BE49-F238E27FC236}">
                  <a16:creationId xmlns:a16="http://schemas.microsoft.com/office/drawing/2014/main" id="{31648829-6BB1-3047-8FE4-3B7344081194}"/>
                </a:ext>
              </a:extLst>
            </p:cNvPr>
            <p:cNvSpPr/>
            <p:nvPr/>
          </p:nvSpPr>
          <p:spPr>
            <a:xfrm>
              <a:off x="5416706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52">
            <a:extLst>
              <a:ext uri="{FF2B5EF4-FFF2-40B4-BE49-F238E27FC236}">
                <a16:creationId xmlns:a16="http://schemas.microsoft.com/office/drawing/2014/main" id="{118AAB1C-AB44-F84C-8343-005F3D074804}"/>
              </a:ext>
            </a:extLst>
          </p:cNvPr>
          <p:cNvGrpSpPr/>
          <p:nvPr/>
        </p:nvGrpSpPr>
        <p:grpSpPr>
          <a:xfrm>
            <a:off x="2545909" y="3897059"/>
            <a:ext cx="478155" cy="478155"/>
            <a:chOff x="2545909" y="3897059"/>
            <a:chExt cx="478155" cy="478155"/>
          </a:xfrm>
        </p:grpSpPr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BD3531D8-673D-6D49-8B7A-E8E605CC5B4D}"/>
                </a:ext>
              </a:extLst>
            </p:cNvPr>
            <p:cNvSpPr/>
            <p:nvPr/>
          </p:nvSpPr>
          <p:spPr>
            <a:xfrm>
              <a:off x="254590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54">
              <a:extLst>
                <a:ext uri="{FF2B5EF4-FFF2-40B4-BE49-F238E27FC236}">
                  <a16:creationId xmlns:a16="http://schemas.microsoft.com/office/drawing/2014/main" id="{EC2946B8-EC5A-3C49-94B7-1293520BBCBE}"/>
                </a:ext>
              </a:extLst>
            </p:cNvPr>
            <p:cNvSpPr/>
            <p:nvPr/>
          </p:nvSpPr>
          <p:spPr>
            <a:xfrm>
              <a:off x="2561035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55">
            <a:extLst>
              <a:ext uri="{FF2B5EF4-FFF2-40B4-BE49-F238E27FC236}">
                <a16:creationId xmlns:a16="http://schemas.microsoft.com/office/drawing/2014/main" id="{55BAA69D-1C5F-DE46-85DA-835484A7C35D}"/>
              </a:ext>
            </a:extLst>
          </p:cNvPr>
          <p:cNvGrpSpPr/>
          <p:nvPr/>
        </p:nvGrpSpPr>
        <p:grpSpPr>
          <a:xfrm>
            <a:off x="3107305" y="3897059"/>
            <a:ext cx="478155" cy="478155"/>
            <a:chOff x="3107305" y="3897059"/>
            <a:chExt cx="478155" cy="478155"/>
          </a:xfrm>
        </p:grpSpPr>
        <p:sp>
          <p:nvSpPr>
            <p:cNvPr id="75" name="object 56">
              <a:extLst>
                <a:ext uri="{FF2B5EF4-FFF2-40B4-BE49-F238E27FC236}">
                  <a16:creationId xmlns:a16="http://schemas.microsoft.com/office/drawing/2014/main" id="{7B6665A0-9869-3C45-A469-E1175027DFB8}"/>
                </a:ext>
              </a:extLst>
            </p:cNvPr>
            <p:cNvSpPr/>
            <p:nvPr/>
          </p:nvSpPr>
          <p:spPr>
            <a:xfrm>
              <a:off x="3107305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57">
              <a:extLst>
                <a:ext uri="{FF2B5EF4-FFF2-40B4-BE49-F238E27FC236}">
                  <a16:creationId xmlns:a16="http://schemas.microsoft.com/office/drawing/2014/main" id="{9D2B6348-F4B9-6E43-84AD-F84B95A703F6}"/>
                </a:ext>
              </a:extLst>
            </p:cNvPr>
            <p:cNvSpPr/>
            <p:nvPr/>
          </p:nvSpPr>
          <p:spPr>
            <a:xfrm>
              <a:off x="312243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58">
            <a:extLst>
              <a:ext uri="{FF2B5EF4-FFF2-40B4-BE49-F238E27FC236}">
                <a16:creationId xmlns:a16="http://schemas.microsoft.com/office/drawing/2014/main" id="{876C1753-E548-D748-B7C1-7838D591EDC0}"/>
              </a:ext>
            </a:extLst>
          </p:cNvPr>
          <p:cNvGrpSpPr/>
          <p:nvPr/>
        </p:nvGrpSpPr>
        <p:grpSpPr>
          <a:xfrm>
            <a:off x="1984513" y="3897059"/>
            <a:ext cx="478155" cy="478155"/>
            <a:chOff x="1984513" y="3897059"/>
            <a:chExt cx="478155" cy="478155"/>
          </a:xfrm>
        </p:grpSpPr>
        <p:sp>
          <p:nvSpPr>
            <p:cNvPr id="78" name="object 59">
              <a:extLst>
                <a:ext uri="{FF2B5EF4-FFF2-40B4-BE49-F238E27FC236}">
                  <a16:creationId xmlns:a16="http://schemas.microsoft.com/office/drawing/2014/main" id="{28368EC3-443B-6748-ACAC-6F4BED8F2AAA}"/>
                </a:ext>
              </a:extLst>
            </p:cNvPr>
            <p:cNvSpPr/>
            <p:nvPr/>
          </p:nvSpPr>
          <p:spPr>
            <a:xfrm>
              <a:off x="1984513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60">
              <a:extLst>
                <a:ext uri="{FF2B5EF4-FFF2-40B4-BE49-F238E27FC236}">
                  <a16:creationId xmlns:a16="http://schemas.microsoft.com/office/drawing/2014/main" id="{BD9FDE22-DF65-A443-8772-12DD2582B639}"/>
                </a:ext>
              </a:extLst>
            </p:cNvPr>
            <p:cNvSpPr/>
            <p:nvPr/>
          </p:nvSpPr>
          <p:spPr>
            <a:xfrm>
              <a:off x="1999639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61">
            <a:extLst>
              <a:ext uri="{FF2B5EF4-FFF2-40B4-BE49-F238E27FC236}">
                <a16:creationId xmlns:a16="http://schemas.microsoft.com/office/drawing/2014/main" id="{6BE3C3FD-C0EF-FF4D-BDB8-EBAD1C734365}"/>
              </a:ext>
            </a:extLst>
          </p:cNvPr>
          <p:cNvGrpSpPr/>
          <p:nvPr/>
        </p:nvGrpSpPr>
        <p:grpSpPr>
          <a:xfrm>
            <a:off x="1324743" y="2010917"/>
            <a:ext cx="2346960" cy="4128135"/>
            <a:chOff x="1324743" y="2010917"/>
            <a:chExt cx="2346960" cy="4128135"/>
          </a:xfrm>
        </p:grpSpPr>
        <p:sp>
          <p:nvSpPr>
            <p:cNvPr id="81" name="object 62">
              <a:extLst>
                <a:ext uri="{FF2B5EF4-FFF2-40B4-BE49-F238E27FC236}">
                  <a16:creationId xmlns:a16="http://schemas.microsoft.com/office/drawing/2014/main" id="{2604B0D1-13A6-5D44-AFF7-2B65E371C31B}"/>
                </a:ext>
              </a:extLst>
            </p:cNvPr>
            <p:cNvSpPr/>
            <p:nvPr/>
          </p:nvSpPr>
          <p:spPr>
            <a:xfrm>
              <a:off x="141087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63">
              <a:extLst>
                <a:ext uri="{FF2B5EF4-FFF2-40B4-BE49-F238E27FC236}">
                  <a16:creationId xmlns:a16="http://schemas.microsoft.com/office/drawing/2014/main" id="{515A5780-8799-8F4E-85CA-472678081BF4}"/>
                </a:ext>
              </a:extLst>
            </p:cNvPr>
            <p:cNvSpPr/>
            <p:nvPr/>
          </p:nvSpPr>
          <p:spPr>
            <a:xfrm>
              <a:off x="1426000" y="3912192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64">
              <a:extLst>
                <a:ext uri="{FF2B5EF4-FFF2-40B4-BE49-F238E27FC236}">
                  <a16:creationId xmlns:a16="http://schemas.microsoft.com/office/drawing/2014/main" id="{3244D7CB-9A13-8D4D-8EEF-B5D6895AE04F}"/>
                </a:ext>
              </a:extLst>
            </p:cNvPr>
            <p:cNvSpPr/>
            <p:nvPr/>
          </p:nvSpPr>
          <p:spPr>
            <a:xfrm>
              <a:off x="1334947" y="2159126"/>
              <a:ext cx="2326640" cy="3969385"/>
            </a:xfrm>
            <a:custGeom>
              <a:avLst/>
              <a:gdLst/>
              <a:ahLst/>
              <a:cxnLst/>
              <a:rect l="l" t="t" r="r" b="b"/>
              <a:pathLst>
                <a:path w="2326640" h="3969385">
                  <a:moveTo>
                    <a:pt x="0" y="3969296"/>
                  </a:moveTo>
                  <a:lnTo>
                    <a:pt x="2326297" y="3969296"/>
                  </a:lnTo>
                  <a:lnTo>
                    <a:pt x="2326297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65">
              <a:extLst>
                <a:ext uri="{FF2B5EF4-FFF2-40B4-BE49-F238E27FC236}">
                  <a16:creationId xmlns:a16="http://schemas.microsoft.com/office/drawing/2014/main" id="{26303BC8-FD15-1B4C-A75D-5D7DE100D955}"/>
                </a:ext>
              </a:extLst>
            </p:cNvPr>
            <p:cNvSpPr/>
            <p:nvPr/>
          </p:nvSpPr>
          <p:spPr>
            <a:xfrm>
              <a:off x="2113737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5" name="object 66">
            <a:extLst>
              <a:ext uri="{FF2B5EF4-FFF2-40B4-BE49-F238E27FC236}">
                <a16:creationId xmlns:a16="http://schemas.microsoft.com/office/drawing/2014/main" id="{89829D9D-96C0-C646-B38D-4BDBECDAFA90}"/>
              </a:ext>
            </a:extLst>
          </p:cNvPr>
          <p:cNvSpPr/>
          <p:nvPr/>
        </p:nvSpPr>
        <p:spPr>
          <a:xfrm>
            <a:off x="5401579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object 67">
            <a:extLst>
              <a:ext uri="{FF2B5EF4-FFF2-40B4-BE49-F238E27FC236}">
                <a16:creationId xmlns:a16="http://schemas.microsoft.com/office/drawing/2014/main" id="{6A2BC689-6E32-B744-81B2-145EEAB8DF8C}"/>
              </a:ext>
            </a:extLst>
          </p:cNvPr>
          <p:cNvSpPr/>
          <p:nvPr/>
        </p:nvSpPr>
        <p:spPr>
          <a:xfrm>
            <a:off x="484018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object 68">
            <a:extLst>
              <a:ext uri="{FF2B5EF4-FFF2-40B4-BE49-F238E27FC236}">
                <a16:creationId xmlns:a16="http://schemas.microsoft.com/office/drawing/2014/main" id="{E2E22F6F-D9F4-7049-A20F-AB52733EA5D6}"/>
              </a:ext>
            </a:extLst>
          </p:cNvPr>
          <p:cNvSpPr/>
          <p:nvPr/>
        </p:nvSpPr>
        <p:spPr>
          <a:xfrm>
            <a:off x="5416706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object 69">
            <a:extLst>
              <a:ext uri="{FF2B5EF4-FFF2-40B4-BE49-F238E27FC236}">
                <a16:creationId xmlns:a16="http://schemas.microsoft.com/office/drawing/2014/main" id="{CDA04CA5-0104-A44E-92FB-74CC848BDD4C}"/>
              </a:ext>
            </a:extLst>
          </p:cNvPr>
          <p:cNvSpPr/>
          <p:nvPr/>
        </p:nvSpPr>
        <p:spPr>
          <a:xfrm>
            <a:off x="4855310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9" name="object 70">
            <a:extLst>
              <a:ext uri="{FF2B5EF4-FFF2-40B4-BE49-F238E27FC236}">
                <a16:creationId xmlns:a16="http://schemas.microsoft.com/office/drawing/2014/main" id="{FD2D8B00-21E7-D641-8E3C-645DAD2AE632}"/>
              </a:ext>
            </a:extLst>
          </p:cNvPr>
          <p:cNvSpPr/>
          <p:nvPr/>
        </p:nvSpPr>
        <p:spPr>
          <a:xfrm>
            <a:off x="2820485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object 71">
            <a:extLst>
              <a:ext uri="{FF2B5EF4-FFF2-40B4-BE49-F238E27FC236}">
                <a16:creationId xmlns:a16="http://schemas.microsoft.com/office/drawing/2014/main" id="{61C860BE-7F15-A847-BED7-AFC76715866F}"/>
              </a:ext>
            </a:extLst>
          </p:cNvPr>
          <p:cNvSpPr/>
          <p:nvPr/>
        </p:nvSpPr>
        <p:spPr>
          <a:xfrm>
            <a:off x="2269853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object 72">
            <a:extLst>
              <a:ext uri="{FF2B5EF4-FFF2-40B4-BE49-F238E27FC236}">
                <a16:creationId xmlns:a16="http://schemas.microsoft.com/office/drawing/2014/main" id="{5B9C5960-1DBA-AA47-8B10-CED4A5A69EA4}"/>
              </a:ext>
            </a:extLst>
          </p:cNvPr>
          <p:cNvSpPr/>
          <p:nvPr/>
        </p:nvSpPr>
        <p:spPr>
          <a:xfrm>
            <a:off x="169769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object 73">
            <a:extLst>
              <a:ext uri="{FF2B5EF4-FFF2-40B4-BE49-F238E27FC236}">
                <a16:creationId xmlns:a16="http://schemas.microsoft.com/office/drawing/2014/main" id="{42D9D3FE-2213-3040-AA91-6AF1A791F602}"/>
              </a:ext>
            </a:extLst>
          </p:cNvPr>
          <p:cNvSpPr/>
          <p:nvPr/>
        </p:nvSpPr>
        <p:spPr>
          <a:xfrm>
            <a:off x="2835611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object 74">
            <a:extLst>
              <a:ext uri="{FF2B5EF4-FFF2-40B4-BE49-F238E27FC236}">
                <a16:creationId xmlns:a16="http://schemas.microsoft.com/office/drawing/2014/main" id="{3012187C-C018-824C-9087-84750ACD512F}"/>
              </a:ext>
            </a:extLst>
          </p:cNvPr>
          <p:cNvSpPr/>
          <p:nvPr/>
        </p:nvSpPr>
        <p:spPr>
          <a:xfrm>
            <a:off x="2284978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object 75">
            <a:extLst>
              <a:ext uri="{FF2B5EF4-FFF2-40B4-BE49-F238E27FC236}">
                <a16:creationId xmlns:a16="http://schemas.microsoft.com/office/drawing/2014/main" id="{13859D83-F822-F948-9132-9049A5AD8164}"/>
              </a:ext>
            </a:extLst>
          </p:cNvPr>
          <p:cNvSpPr/>
          <p:nvPr/>
        </p:nvSpPr>
        <p:spPr>
          <a:xfrm>
            <a:off x="1712819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95" name="object 76">
            <a:extLst>
              <a:ext uri="{FF2B5EF4-FFF2-40B4-BE49-F238E27FC236}">
                <a16:creationId xmlns:a16="http://schemas.microsoft.com/office/drawing/2014/main" id="{A74CB7BA-84B0-5047-B545-9F2D8BFD2224}"/>
              </a:ext>
            </a:extLst>
          </p:cNvPr>
          <p:cNvGrpSpPr/>
          <p:nvPr/>
        </p:nvGrpSpPr>
        <p:grpSpPr>
          <a:xfrm>
            <a:off x="3762013" y="2010917"/>
            <a:ext cx="907415" cy="4128135"/>
            <a:chOff x="3762013" y="2010917"/>
            <a:chExt cx="907415" cy="4128135"/>
          </a:xfrm>
        </p:grpSpPr>
        <p:sp>
          <p:nvSpPr>
            <p:cNvPr id="96" name="object 77">
              <a:extLst>
                <a:ext uri="{FF2B5EF4-FFF2-40B4-BE49-F238E27FC236}">
                  <a16:creationId xmlns:a16="http://schemas.microsoft.com/office/drawing/2014/main" id="{3F28886E-9434-B14F-9F93-9FCB9CD64DD0}"/>
                </a:ext>
              </a:extLst>
            </p:cNvPr>
            <p:cNvSpPr/>
            <p:nvPr/>
          </p:nvSpPr>
          <p:spPr>
            <a:xfrm>
              <a:off x="3976550" y="313181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3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3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78">
              <a:extLst>
                <a:ext uri="{FF2B5EF4-FFF2-40B4-BE49-F238E27FC236}">
                  <a16:creationId xmlns:a16="http://schemas.microsoft.com/office/drawing/2014/main" id="{900E247F-B0D0-1645-A546-EBD1CA486619}"/>
                </a:ext>
              </a:extLst>
            </p:cNvPr>
            <p:cNvSpPr/>
            <p:nvPr/>
          </p:nvSpPr>
          <p:spPr>
            <a:xfrm>
              <a:off x="3991675" y="3146940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79">
              <a:extLst>
                <a:ext uri="{FF2B5EF4-FFF2-40B4-BE49-F238E27FC236}">
                  <a16:creationId xmlns:a16="http://schemas.microsoft.com/office/drawing/2014/main" id="{ACC58ED1-2077-9B40-9B46-AD5B6D168BF2}"/>
                </a:ext>
              </a:extLst>
            </p:cNvPr>
            <p:cNvSpPr/>
            <p:nvPr/>
          </p:nvSpPr>
          <p:spPr>
            <a:xfrm>
              <a:off x="3772217" y="2159126"/>
              <a:ext cx="887094" cy="3969385"/>
            </a:xfrm>
            <a:custGeom>
              <a:avLst/>
              <a:gdLst/>
              <a:ahLst/>
              <a:cxnLst/>
              <a:rect l="l" t="t" r="r" b="b"/>
              <a:pathLst>
                <a:path w="887095" h="3969385">
                  <a:moveTo>
                    <a:pt x="0" y="3969296"/>
                  </a:moveTo>
                  <a:lnTo>
                    <a:pt x="886663" y="3969296"/>
                  </a:lnTo>
                  <a:lnTo>
                    <a:pt x="886663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80">
              <a:extLst>
                <a:ext uri="{FF2B5EF4-FFF2-40B4-BE49-F238E27FC236}">
                  <a16:creationId xmlns:a16="http://schemas.microsoft.com/office/drawing/2014/main" id="{4E6F212C-43C9-2141-9BE3-6421A519C5FC}"/>
                </a:ext>
              </a:extLst>
            </p:cNvPr>
            <p:cNvSpPr/>
            <p:nvPr/>
          </p:nvSpPr>
          <p:spPr>
            <a:xfrm>
              <a:off x="3831196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0" name="object 81">
            <a:extLst>
              <a:ext uri="{FF2B5EF4-FFF2-40B4-BE49-F238E27FC236}">
                <a16:creationId xmlns:a16="http://schemas.microsoft.com/office/drawing/2014/main" id="{F53135B5-1051-4942-9CD5-2471CFA89017}"/>
              </a:ext>
            </a:extLst>
          </p:cNvPr>
          <p:cNvSpPr/>
          <p:nvPr/>
        </p:nvSpPr>
        <p:spPr>
          <a:xfrm>
            <a:off x="563372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1" name="object 82">
            <a:extLst>
              <a:ext uri="{FF2B5EF4-FFF2-40B4-BE49-F238E27FC236}">
                <a16:creationId xmlns:a16="http://schemas.microsoft.com/office/drawing/2014/main" id="{7007524D-EEFC-6344-B240-BBF410690EFF}"/>
              </a:ext>
            </a:extLst>
          </p:cNvPr>
          <p:cNvSpPr/>
          <p:nvPr/>
        </p:nvSpPr>
        <p:spPr>
          <a:xfrm>
            <a:off x="6274573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2" name="object 83">
            <a:extLst>
              <a:ext uri="{FF2B5EF4-FFF2-40B4-BE49-F238E27FC236}">
                <a16:creationId xmlns:a16="http://schemas.microsoft.com/office/drawing/2014/main" id="{FB1B6FAC-963E-2F41-8ACA-182C688F6CC5}"/>
              </a:ext>
            </a:extLst>
          </p:cNvPr>
          <p:cNvSpPr/>
          <p:nvPr/>
        </p:nvSpPr>
        <p:spPr>
          <a:xfrm>
            <a:off x="5784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3" name="object 84">
            <a:extLst>
              <a:ext uri="{FF2B5EF4-FFF2-40B4-BE49-F238E27FC236}">
                <a16:creationId xmlns:a16="http://schemas.microsoft.com/office/drawing/2014/main" id="{0DAD0A1F-3AA5-904E-B5FC-9C197F430D22}"/>
              </a:ext>
            </a:extLst>
          </p:cNvPr>
          <p:cNvSpPr/>
          <p:nvPr/>
        </p:nvSpPr>
        <p:spPr>
          <a:xfrm>
            <a:off x="62896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04" name="object 85">
            <a:extLst>
              <a:ext uri="{FF2B5EF4-FFF2-40B4-BE49-F238E27FC236}">
                <a16:creationId xmlns:a16="http://schemas.microsoft.com/office/drawing/2014/main" id="{FE8DD51F-AD50-1B4B-A71C-CB5294ACC588}"/>
              </a:ext>
            </a:extLst>
          </p:cNvPr>
          <p:cNvGrpSpPr/>
          <p:nvPr/>
        </p:nvGrpSpPr>
        <p:grpSpPr>
          <a:xfrm>
            <a:off x="5120882" y="2351417"/>
            <a:ext cx="478155" cy="478155"/>
            <a:chOff x="5120882" y="2351417"/>
            <a:chExt cx="478155" cy="478155"/>
          </a:xfrm>
        </p:grpSpPr>
        <p:sp>
          <p:nvSpPr>
            <p:cNvPr id="105" name="object 86">
              <a:extLst>
                <a:ext uri="{FF2B5EF4-FFF2-40B4-BE49-F238E27FC236}">
                  <a16:creationId xmlns:a16="http://schemas.microsoft.com/office/drawing/2014/main" id="{703E169E-946E-784B-BCE0-A60C06157903}"/>
                </a:ext>
              </a:extLst>
            </p:cNvPr>
            <p:cNvSpPr/>
            <p:nvPr/>
          </p:nvSpPr>
          <p:spPr>
            <a:xfrm>
              <a:off x="5120882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87">
              <a:extLst>
                <a:ext uri="{FF2B5EF4-FFF2-40B4-BE49-F238E27FC236}">
                  <a16:creationId xmlns:a16="http://schemas.microsoft.com/office/drawing/2014/main" id="{71408C7D-BE43-1145-BAE4-461888027F88}"/>
                </a:ext>
              </a:extLst>
            </p:cNvPr>
            <p:cNvSpPr/>
            <p:nvPr/>
          </p:nvSpPr>
          <p:spPr>
            <a:xfrm>
              <a:off x="5136008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7" name="object 88">
            <a:extLst>
              <a:ext uri="{FF2B5EF4-FFF2-40B4-BE49-F238E27FC236}">
                <a16:creationId xmlns:a16="http://schemas.microsoft.com/office/drawing/2014/main" id="{7E3C6525-3D44-3845-80AF-27E3BBEF23C4}"/>
              </a:ext>
            </a:extLst>
          </p:cNvPr>
          <p:cNvGrpSpPr/>
          <p:nvPr/>
        </p:nvGrpSpPr>
        <p:grpSpPr>
          <a:xfrm>
            <a:off x="2269853" y="2351417"/>
            <a:ext cx="478155" cy="478155"/>
            <a:chOff x="2269853" y="2351417"/>
            <a:chExt cx="478155" cy="478155"/>
          </a:xfrm>
        </p:grpSpPr>
        <p:sp>
          <p:nvSpPr>
            <p:cNvPr id="108" name="object 89">
              <a:extLst>
                <a:ext uri="{FF2B5EF4-FFF2-40B4-BE49-F238E27FC236}">
                  <a16:creationId xmlns:a16="http://schemas.microsoft.com/office/drawing/2014/main" id="{FE77D6D7-5CA3-1041-8331-EDF4B899A564}"/>
                </a:ext>
              </a:extLst>
            </p:cNvPr>
            <p:cNvSpPr/>
            <p:nvPr/>
          </p:nvSpPr>
          <p:spPr>
            <a:xfrm>
              <a:off x="2269853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object 90">
              <a:extLst>
                <a:ext uri="{FF2B5EF4-FFF2-40B4-BE49-F238E27FC236}">
                  <a16:creationId xmlns:a16="http://schemas.microsoft.com/office/drawing/2014/main" id="{12CDE940-88CF-3043-82FA-EC4D2E6884E8}"/>
                </a:ext>
              </a:extLst>
            </p:cNvPr>
            <p:cNvSpPr/>
            <p:nvPr/>
          </p:nvSpPr>
          <p:spPr>
            <a:xfrm>
              <a:off x="2284979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0" name="object 91">
            <a:extLst>
              <a:ext uri="{FF2B5EF4-FFF2-40B4-BE49-F238E27FC236}">
                <a16:creationId xmlns:a16="http://schemas.microsoft.com/office/drawing/2014/main" id="{39334D8D-F9FB-3746-9C43-8384F514C1B5}"/>
              </a:ext>
            </a:extLst>
          </p:cNvPr>
          <p:cNvGrpSpPr/>
          <p:nvPr/>
        </p:nvGrpSpPr>
        <p:grpSpPr>
          <a:xfrm>
            <a:off x="3976550" y="2366561"/>
            <a:ext cx="478155" cy="478155"/>
            <a:chOff x="3976550" y="2366561"/>
            <a:chExt cx="478155" cy="478155"/>
          </a:xfrm>
        </p:grpSpPr>
        <p:sp>
          <p:nvSpPr>
            <p:cNvPr id="111" name="object 92">
              <a:extLst>
                <a:ext uri="{FF2B5EF4-FFF2-40B4-BE49-F238E27FC236}">
                  <a16:creationId xmlns:a16="http://schemas.microsoft.com/office/drawing/2014/main" id="{E517B6D8-5627-3748-8281-2D48E283454B}"/>
                </a:ext>
              </a:extLst>
            </p:cNvPr>
            <p:cNvSpPr/>
            <p:nvPr/>
          </p:nvSpPr>
          <p:spPr>
            <a:xfrm>
              <a:off x="3976550" y="236656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object 93">
              <a:extLst>
                <a:ext uri="{FF2B5EF4-FFF2-40B4-BE49-F238E27FC236}">
                  <a16:creationId xmlns:a16="http://schemas.microsoft.com/office/drawing/2014/main" id="{A0200C10-D5BA-C74F-AA96-6E9E87E64D7F}"/>
                </a:ext>
              </a:extLst>
            </p:cNvPr>
            <p:cNvSpPr/>
            <p:nvPr/>
          </p:nvSpPr>
          <p:spPr>
            <a:xfrm>
              <a:off x="3991675" y="238168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6" name="object 97">
            <a:extLst>
              <a:ext uri="{FF2B5EF4-FFF2-40B4-BE49-F238E27FC236}">
                <a16:creationId xmlns:a16="http://schemas.microsoft.com/office/drawing/2014/main" id="{ABC91F86-6A70-EA4A-9F47-506EC12BB147}"/>
              </a:ext>
            </a:extLst>
          </p:cNvPr>
          <p:cNvGrpSpPr/>
          <p:nvPr/>
        </p:nvGrpSpPr>
        <p:grpSpPr>
          <a:xfrm>
            <a:off x="3940962" y="1239615"/>
            <a:ext cx="278130" cy="284480"/>
            <a:chOff x="3940962" y="1239615"/>
            <a:chExt cx="278130" cy="284480"/>
          </a:xfrm>
        </p:grpSpPr>
        <p:sp>
          <p:nvSpPr>
            <p:cNvPr id="117" name="object 98">
              <a:extLst>
                <a:ext uri="{FF2B5EF4-FFF2-40B4-BE49-F238E27FC236}">
                  <a16:creationId xmlns:a16="http://schemas.microsoft.com/office/drawing/2014/main" id="{A74CEF1E-046D-0B43-B7EF-376AA688AE05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18" name="object 99">
              <a:extLst>
                <a:ext uri="{FF2B5EF4-FFF2-40B4-BE49-F238E27FC236}">
                  <a16:creationId xmlns:a16="http://schemas.microsoft.com/office/drawing/2014/main" id="{ECC66BA2-8AD1-1842-9FEE-27C9BF6EBDFA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254614" y="1528415"/>
            <a:ext cx="812165" cy="33791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</a:p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168.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</a:t>
            </a:r>
            <a:r>
              <a:rPr kumimoji="0" sz="10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6243" y="591041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57093" y="5145163"/>
            <a:ext cx="2679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1270" y="5145164"/>
            <a:ext cx="2774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49993" y="514516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1930" y="4379939"/>
            <a:ext cx="278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368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01688" y="4379912"/>
            <a:ext cx="3670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EXECUTIVE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604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11.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11389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88597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11382" y="4379912"/>
            <a:ext cx="276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-1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130" name="object 97">
            <a:extLst>
              <a:ext uri="{FF2B5EF4-FFF2-40B4-BE49-F238E27FC236}">
                <a16:creationId xmlns:a16="http://schemas.microsoft.com/office/drawing/2014/main" id="{2E98378C-7C1B-445A-9F37-35CBFF2AF311}"/>
              </a:ext>
            </a:extLst>
          </p:cNvPr>
          <p:cNvGrpSpPr/>
          <p:nvPr/>
        </p:nvGrpSpPr>
        <p:grpSpPr>
          <a:xfrm>
            <a:off x="915011" y="2672625"/>
            <a:ext cx="278130" cy="284480"/>
            <a:chOff x="3940962" y="1239615"/>
            <a:chExt cx="278130" cy="284480"/>
          </a:xfrm>
        </p:grpSpPr>
        <p:sp>
          <p:nvSpPr>
            <p:cNvPr id="131" name="object 98">
              <a:extLst>
                <a:ext uri="{FF2B5EF4-FFF2-40B4-BE49-F238E27FC236}">
                  <a16:creationId xmlns:a16="http://schemas.microsoft.com/office/drawing/2014/main" id="{913AC367-1BC8-4284-94F5-61A34695C83F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2" name="object 99">
              <a:extLst>
                <a:ext uri="{FF2B5EF4-FFF2-40B4-BE49-F238E27FC236}">
                  <a16:creationId xmlns:a16="http://schemas.microsoft.com/office/drawing/2014/main" id="{0587F1F0-D84F-4336-B23C-A1F915AD78F2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3" name="object 97">
            <a:extLst>
              <a:ext uri="{FF2B5EF4-FFF2-40B4-BE49-F238E27FC236}">
                <a16:creationId xmlns:a16="http://schemas.microsoft.com/office/drawing/2014/main" id="{EADDC01C-D95B-46F3-9548-2A0433B36C97}"/>
              </a:ext>
            </a:extLst>
          </p:cNvPr>
          <p:cNvGrpSpPr/>
          <p:nvPr/>
        </p:nvGrpSpPr>
        <p:grpSpPr>
          <a:xfrm>
            <a:off x="4372352" y="2654007"/>
            <a:ext cx="278130" cy="284480"/>
            <a:chOff x="3940962" y="1239615"/>
            <a:chExt cx="278130" cy="284480"/>
          </a:xfrm>
        </p:grpSpPr>
        <p:sp>
          <p:nvSpPr>
            <p:cNvPr id="134" name="object 98">
              <a:extLst>
                <a:ext uri="{FF2B5EF4-FFF2-40B4-BE49-F238E27FC236}">
                  <a16:creationId xmlns:a16="http://schemas.microsoft.com/office/drawing/2014/main" id="{42C98CD5-8F71-4605-B414-81477E20A604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5" name="object 99">
              <a:extLst>
                <a:ext uri="{FF2B5EF4-FFF2-40B4-BE49-F238E27FC236}">
                  <a16:creationId xmlns:a16="http://schemas.microsoft.com/office/drawing/2014/main" id="{E3DED3A9-B58E-4A89-9B3C-5A3204762A14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6" name="object 97">
            <a:extLst>
              <a:ext uri="{FF2B5EF4-FFF2-40B4-BE49-F238E27FC236}">
                <a16:creationId xmlns:a16="http://schemas.microsoft.com/office/drawing/2014/main" id="{5327B00E-FDEF-428A-8784-80AF450F2220}"/>
              </a:ext>
            </a:extLst>
          </p:cNvPr>
          <p:cNvGrpSpPr/>
          <p:nvPr/>
        </p:nvGrpSpPr>
        <p:grpSpPr>
          <a:xfrm>
            <a:off x="6664330" y="2624922"/>
            <a:ext cx="278130" cy="284480"/>
            <a:chOff x="3940962" y="1239615"/>
            <a:chExt cx="278130" cy="284480"/>
          </a:xfrm>
        </p:grpSpPr>
        <p:sp>
          <p:nvSpPr>
            <p:cNvPr id="137" name="object 98">
              <a:extLst>
                <a:ext uri="{FF2B5EF4-FFF2-40B4-BE49-F238E27FC236}">
                  <a16:creationId xmlns:a16="http://schemas.microsoft.com/office/drawing/2014/main" id="{FDBC0963-7237-4667-9E03-4B7728B57B07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8" name="object 99">
              <a:extLst>
                <a:ext uri="{FF2B5EF4-FFF2-40B4-BE49-F238E27FC236}">
                  <a16:creationId xmlns:a16="http://schemas.microsoft.com/office/drawing/2014/main" id="{2DA539A1-2984-4766-BEE7-584AFEABCDC3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aphicFrame>
        <p:nvGraphicFramePr>
          <p:cNvPr id="141" name="object 19">
            <a:extLst>
              <a:ext uri="{FF2B5EF4-FFF2-40B4-BE49-F238E27FC236}">
                <a16:creationId xmlns:a16="http://schemas.microsoft.com/office/drawing/2014/main" id="{864F0029-3627-4F1E-81EF-16E8F76BA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756414"/>
              </p:ext>
            </p:extLst>
          </p:nvPr>
        </p:nvGraphicFramePr>
        <p:xfrm>
          <a:off x="528752" y="2094895"/>
          <a:ext cx="6372224" cy="1650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1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73850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2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06426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3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8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7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5631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283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84.000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198245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52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" sz="350" b="0" i="0" spc="-1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47.000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944244" algn="l"/>
                        </a:tabLst>
                      </a:pPr>
                      <a:r>
                        <a:rPr lang="de" sz="350" b="0" i="0" spc="-5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	</a:t>
                      </a: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56235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92265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268730" algn="l"/>
                        </a:tabLst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017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124650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4193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803275" algn="l"/>
                        </a:tabLst>
                      </a:pP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1590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78168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4" name="TextBox 113">
            <a:extLst>
              <a:ext uri="{FF2B5EF4-FFF2-40B4-BE49-F238E27FC236}">
                <a16:creationId xmlns:a16="http://schemas.microsoft.com/office/drawing/2014/main" id="{F4442ECC-D945-42D3-8000-A53C7B45BA56}"/>
              </a:ext>
            </a:extLst>
          </p:cNvPr>
          <p:cNvSpPr txBox="1"/>
          <p:nvPr/>
        </p:nvSpPr>
        <p:spPr>
          <a:xfrm>
            <a:off x="4043057" y="964397"/>
            <a:ext cx="5854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100 PV</a:t>
            </a:r>
          </a:p>
        </p:txBody>
      </p:sp>
      <p:sp>
        <p:nvSpPr>
          <p:cNvPr id="122" name="object 5">
            <a:extLst>
              <a:ext uri="{FF2B5EF4-FFF2-40B4-BE49-F238E27FC236}">
                <a16:creationId xmlns:a16="http://schemas.microsoft.com/office/drawing/2014/main" id="{5241E5AD-2B9F-47B8-87F9-C4E718AF5E91}"/>
              </a:ext>
            </a:extLst>
          </p:cNvPr>
          <p:cNvSpPr txBox="1">
            <a:spLocks/>
          </p:cNvSpPr>
          <p:nvPr/>
        </p:nvSpPr>
        <p:spPr>
          <a:xfrm>
            <a:off x="9124864" y="626122"/>
            <a:ext cx="1225550" cy="5791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2400" b="1" i="0">
                <a:solidFill>
                  <a:srgbClr val="3C3835"/>
                </a:solidFill>
                <a:latin typeface="Playfair Display"/>
                <a:ea typeface="+mj-ea"/>
                <a:cs typeface="Playfair Display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b="0" u="none" strike="noStrike" kern="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Generation</a:t>
            </a: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420E3-4886-4E29-A3F6-63C5B9CD8590}"/>
              </a:ext>
            </a:extLst>
          </p:cNvPr>
          <p:cNvSpPr txBox="1"/>
          <p:nvPr/>
        </p:nvSpPr>
        <p:spPr>
          <a:xfrm>
            <a:off x="9530691" y="2567412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129" name="object 5">
            <a:extLst>
              <a:ext uri="{FF2B5EF4-FFF2-40B4-BE49-F238E27FC236}">
                <a16:creationId xmlns:a16="http://schemas.microsoft.com/office/drawing/2014/main" id="{4D1AC9F0-A6AD-4494-B20C-7744E8882167}"/>
              </a:ext>
            </a:extLst>
          </p:cNvPr>
          <p:cNvSpPr/>
          <p:nvPr/>
        </p:nvSpPr>
        <p:spPr>
          <a:xfrm>
            <a:off x="7754695" y="3124775"/>
            <a:ext cx="3966210" cy="1608455"/>
          </a:xfrm>
          <a:custGeom>
            <a:avLst/>
            <a:gdLst/>
            <a:ahLst/>
            <a:cxnLst/>
            <a:rect l="l" t="t" r="r" b="b"/>
            <a:pathLst>
              <a:path w="3966209" h="1608454">
                <a:moveTo>
                  <a:pt x="0" y="0"/>
                </a:moveTo>
                <a:lnTo>
                  <a:pt x="3965790" y="0"/>
                </a:lnTo>
                <a:lnTo>
                  <a:pt x="3965790" y="1608315"/>
                </a:lnTo>
                <a:lnTo>
                  <a:pt x="0" y="160831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39" name="object 6">
            <a:extLst>
              <a:ext uri="{FF2B5EF4-FFF2-40B4-BE49-F238E27FC236}">
                <a16:creationId xmlns:a16="http://schemas.microsoft.com/office/drawing/2014/main" id="{607F671B-9500-4923-9246-8D330BCBD22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84" y="3498560"/>
            <a:ext cx="192412" cy="195122"/>
          </a:xfrm>
          <a:prstGeom prst="rect">
            <a:avLst/>
          </a:prstGeom>
        </p:spPr>
      </p:pic>
      <p:pic>
        <p:nvPicPr>
          <p:cNvPr id="145" name="object 94">
            <a:extLst>
              <a:ext uri="{FF2B5EF4-FFF2-40B4-BE49-F238E27FC236}">
                <a16:creationId xmlns:a16="http://schemas.microsoft.com/office/drawing/2014/main" id="{7BF6294F-6279-439A-8777-26A41706CF93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2699" y="2624848"/>
            <a:ext cx="200050" cy="204584"/>
          </a:xfrm>
          <a:prstGeom prst="rect">
            <a:avLst/>
          </a:prstGeom>
        </p:spPr>
      </p:pic>
      <p:pic>
        <p:nvPicPr>
          <p:cNvPr id="146" name="object 95">
            <a:extLst>
              <a:ext uri="{FF2B5EF4-FFF2-40B4-BE49-F238E27FC236}">
                <a16:creationId xmlns:a16="http://schemas.microsoft.com/office/drawing/2014/main" id="{30A71960-1B43-4AA9-9078-5AE1900BCB7C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3728" y="2624848"/>
            <a:ext cx="200050" cy="204584"/>
          </a:xfrm>
          <a:prstGeom prst="rect">
            <a:avLst/>
          </a:prstGeom>
        </p:spPr>
      </p:pic>
      <p:pic>
        <p:nvPicPr>
          <p:cNvPr id="147" name="object 96">
            <a:extLst>
              <a:ext uri="{FF2B5EF4-FFF2-40B4-BE49-F238E27FC236}">
                <a16:creationId xmlns:a16="http://schemas.microsoft.com/office/drawing/2014/main" id="{0A7B5D78-2DC0-465D-AEB4-8DBD731D3B25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9397" y="3405229"/>
            <a:ext cx="200050" cy="204584"/>
          </a:xfrm>
          <a:prstGeom prst="rect">
            <a:avLst/>
          </a:prstGeom>
        </p:spPr>
      </p:pic>
      <p:pic>
        <p:nvPicPr>
          <p:cNvPr id="149" name="object 96">
            <a:extLst>
              <a:ext uri="{FF2B5EF4-FFF2-40B4-BE49-F238E27FC236}">
                <a16:creationId xmlns:a16="http://schemas.microsoft.com/office/drawing/2014/main" id="{3E7A1DA0-4052-469D-8609-B0CEF84FA2B0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3887" y="3391636"/>
            <a:ext cx="200050" cy="204584"/>
          </a:xfrm>
          <a:prstGeom prst="rect">
            <a:avLst/>
          </a:prstGeom>
        </p:spPr>
      </p:pic>
      <p:pic>
        <p:nvPicPr>
          <p:cNvPr id="143" name="object 100">
            <a:extLst>
              <a:ext uri="{FF2B5EF4-FFF2-40B4-BE49-F238E27FC236}">
                <a16:creationId xmlns:a16="http://schemas.microsoft.com/office/drawing/2014/main" id="{C0859DC3-5C23-43FB-9F34-A39FECF9AF08}"/>
              </a:ext>
            </a:extLst>
          </p:cNvPr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9034" y="3407324"/>
            <a:ext cx="200050" cy="204584"/>
          </a:xfrm>
          <a:prstGeom prst="rect">
            <a:avLst/>
          </a:prstGeom>
        </p:spPr>
      </p:pic>
      <p:pic>
        <p:nvPicPr>
          <p:cNvPr id="148" name="object 101">
            <a:extLst>
              <a:ext uri="{FF2B5EF4-FFF2-40B4-BE49-F238E27FC236}">
                <a16:creationId xmlns:a16="http://schemas.microsoft.com/office/drawing/2014/main" id="{8824BE9E-97BE-4CA9-8530-353EB0D2527B}"/>
              </a:ext>
            </a:extLst>
          </p:cNvPr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0430" y="3407324"/>
            <a:ext cx="200050" cy="204584"/>
          </a:xfrm>
          <a:prstGeom prst="rect">
            <a:avLst/>
          </a:prstGeom>
        </p:spPr>
      </p:pic>
      <p:pic>
        <p:nvPicPr>
          <p:cNvPr id="150" name="object 102">
            <a:extLst>
              <a:ext uri="{FF2B5EF4-FFF2-40B4-BE49-F238E27FC236}">
                <a16:creationId xmlns:a16="http://schemas.microsoft.com/office/drawing/2014/main" id="{E4955745-9211-4AD7-9F9F-2686A6E8C9BD}"/>
              </a:ext>
            </a:extLst>
          </p:cNvPr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028" y="3407324"/>
            <a:ext cx="200050" cy="204584"/>
          </a:xfrm>
          <a:prstGeom prst="rect">
            <a:avLst/>
          </a:prstGeom>
        </p:spPr>
      </p:pic>
      <p:pic>
        <p:nvPicPr>
          <p:cNvPr id="151" name="object 103">
            <a:extLst>
              <a:ext uri="{FF2B5EF4-FFF2-40B4-BE49-F238E27FC236}">
                <a16:creationId xmlns:a16="http://schemas.microsoft.com/office/drawing/2014/main" id="{833B3D76-B046-4045-8AD1-BFC3F7C5CB5D}"/>
              </a:ext>
            </a:extLst>
          </p:cNvPr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5665" y="3407324"/>
            <a:ext cx="200050" cy="204584"/>
          </a:xfrm>
          <a:prstGeom prst="rect">
            <a:avLst/>
          </a:prstGeom>
        </p:spPr>
      </p:pic>
      <p:pic>
        <p:nvPicPr>
          <p:cNvPr id="152" name="object 103">
            <a:extLst>
              <a:ext uri="{FF2B5EF4-FFF2-40B4-BE49-F238E27FC236}">
                <a16:creationId xmlns:a16="http://schemas.microsoft.com/office/drawing/2014/main" id="{48353B2B-7756-49FC-A13A-DEBD316A82C1}"/>
              </a:ext>
            </a:extLst>
          </p:cNvPr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3337" y="4204915"/>
            <a:ext cx="200050" cy="204584"/>
          </a:xfrm>
          <a:prstGeom prst="rect">
            <a:avLst/>
          </a:prstGeom>
        </p:spPr>
      </p:pic>
      <p:pic>
        <p:nvPicPr>
          <p:cNvPr id="153" name="object 7">
            <a:extLst>
              <a:ext uri="{FF2B5EF4-FFF2-40B4-BE49-F238E27FC236}">
                <a16:creationId xmlns:a16="http://schemas.microsoft.com/office/drawing/2014/main" id="{392C41E1-A9CD-4293-8328-009DAFB31B48}"/>
              </a:ext>
            </a:extLst>
          </p:cNvPr>
          <p:cNvPicPr/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761" y="3729742"/>
            <a:ext cx="192208" cy="195122"/>
          </a:xfrm>
          <a:prstGeom prst="rect">
            <a:avLst/>
          </a:prstGeom>
        </p:spPr>
      </p:pic>
      <p:pic>
        <p:nvPicPr>
          <p:cNvPr id="155" name="object 103">
            <a:extLst>
              <a:ext uri="{FF2B5EF4-FFF2-40B4-BE49-F238E27FC236}">
                <a16:creationId xmlns:a16="http://schemas.microsoft.com/office/drawing/2014/main" id="{B7A5DE40-5D48-4E60-97AF-76996CCD9DE9}"/>
              </a:ext>
            </a:extLst>
          </p:cNvPr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073" y="4192451"/>
            <a:ext cx="200050" cy="204584"/>
          </a:xfrm>
          <a:prstGeom prst="rect">
            <a:avLst/>
          </a:prstGeom>
        </p:spPr>
      </p:pic>
      <p:sp>
        <p:nvSpPr>
          <p:cNvPr id="154" name="object 6">
            <a:extLst>
              <a:ext uri="{FF2B5EF4-FFF2-40B4-BE49-F238E27FC236}">
                <a16:creationId xmlns:a16="http://schemas.microsoft.com/office/drawing/2014/main" id="{7FC25843-9E2E-4E92-B936-4A2A31C6E757}"/>
              </a:ext>
            </a:extLst>
          </p:cNvPr>
          <p:cNvSpPr txBox="1"/>
          <p:nvPr/>
        </p:nvSpPr>
        <p:spPr>
          <a:xfrm>
            <a:off x="8260445" y="3429000"/>
            <a:ext cx="3394526" cy="703398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(7.000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</a:t>
            </a:r>
            <a:r>
              <a:rPr kumimoji="0" lang="en-GB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5.000)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 816 €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0" name="object 10">
            <a:extLst>
              <a:ext uri="{FF2B5EF4-FFF2-40B4-BE49-F238E27FC236}">
                <a16:creationId xmlns:a16="http://schemas.microsoft.com/office/drawing/2014/main" id="{05C34396-792D-FD42-BE2F-118FFB3C1266}"/>
              </a:ext>
            </a:extLst>
          </p:cNvPr>
          <p:cNvSpPr/>
          <p:nvPr/>
        </p:nvSpPr>
        <p:spPr>
          <a:xfrm>
            <a:off x="7754695" y="1248422"/>
            <a:ext cx="3966210" cy="1432916"/>
          </a:xfrm>
          <a:custGeom>
            <a:avLst/>
            <a:gdLst/>
            <a:ahLst/>
            <a:cxnLst/>
            <a:rect l="l" t="t" r="r" b="b"/>
            <a:pathLst>
              <a:path w="3966209" h="1301114">
                <a:moveTo>
                  <a:pt x="0" y="0"/>
                </a:moveTo>
                <a:lnTo>
                  <a:pt x="3965790" y="0"/>
                </a:lnTo>
                <a:lnTo>
                  <a:pt x="3965790" y="1300975"/>
                </a:lnTo>
                <a:lnTo>
                  <a:pt x="0" y="130097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42" name="object 11">
            <a:extLst>
              <a:ext uri="{FF2B5EF4-FFF2-40B4-BE49-F238E27FC236}">
                <a16:creationId xmlns:a16="http://schemas.microsoft.com/office/drawing/2014/main" id="{FD7256D9-16B0-1042-801C-5291638D7550}"/>
              </a:ext>
            </a:extLst>
          </p:cNvPr>
          <p:cNvPicPr/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1628054"/>
            <a:ext cx="237591" cy="240868"/>
          </a:xfrm>
          <a:prstGeom prst="rect">
            <a:avLst/>
          </a:prstGeom>
        </p:spPr>
      </p:pic>
      <p:sp>
        <p:nvSpPr>
          <p:cNvPr id="156" name="object 4">
            <a:extLst>
              <a:ext uri="{FF2B5EF4-FFF2-40B4-BE49-F238E27FC236}">
                <a16:creationId xmlns:a16="http://schemas.microsoft.com/office/drawing/2014/main" id="{63C2F56A-686A-AA4B-83C9-075ABCDFEACA}"/>
              </a:ext>
            </a:extLst>
          </p:cNvPr>
          <p:cNvSpPr txBox="1"/>
          <p:nvPr/>
        </p:nvSpPr>
        <p:spPr>
          <a:xfrm>
            <a:off x="8329127" y="1295400"/>
            <a:ext cx="3110230" cy="124739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0" marR="12573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 </a:t>
            </a:r>
            <a:endParaRPr kumimoji="0" lang="de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(100 + 10.000</a:t>
            </a:r>
            <a:r>
              <a:rPr kumimoji="0" lang="de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2.000)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065" marR="138430" lvl="0" indent="0" algn="ctr" defTabSz="914400" rtl="0" eaLnBrk="1" fontAlgn="auto" latinLnBrk="0" hangingPunct="1">
              <a:lnSpc>
                <a:spcPct val="1012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Diese Berechnungen BEACHTEN NICHT, dass BPs einen Fast Start Bonus und UNILEVEL Kommissionen erhalten.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7" name="object 4">
            <a:extLst>
              <a:ext uri="{FF2B5EF4-FFF2-40B4-BE49-F238E27FC236}">
                <a16:creationId xmlns:a16="http://schemas.microsoft.com/office/drawing/2014/main" id="{40C8465A-972B-C64B-AC32-F526D96F2075}"/>
              </a:ext>
            </a:extLst>
          </p:cNvPr>
          <p:cNvSpPr txBox="1"/>
          <p:nvPr/>
        </p:nvSpPr>
        <p:spPr>
          <a:xfrm>
            <a:off x="8472170" y="1866116"/>
            <a:ext cx="3110230" cy="34368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</a:t>
            </a:r>
            <a:r>
              <a:rPr kumimoji="0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2,5 %  </a:t>
            </a: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</a:t>
            </a:r>
            <a:r>
              <a:rPr kumimoji="0" lang="de" sz="1900" u="none" strike="noStrike" kern="1200" cap="none" spc="-3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278 €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4" name="object 6">
            <a:extLst>
              <a:ext uri="{FF2B5EF4-FFF2-40B4-BE49-F238E27FC236}">
                <a16:creationId xmlns:a16="http://schemas.microsoft.com/office/drawing/2014/main" id="{F970ECCD-6361-4ED2-A82F-9E87DEB79CD3}"/>
              </a:ext>
            </a:extLst>
          </p:cNvPr>
          <p:cNvSpPr txBox="1"/>
          <p:nvPr/>
        </p:nvSpPr>
        <p:spPr>
          <a:xfrm>
            <a:off x="8260445" y="2666495"/>
            <a:ext cx="3276600" cy="100604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(4.000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1.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7.000)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 =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561 €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8473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363CC80F-0D8D-8348-BB38-66D4041B20B7}"/>
              </a:ext>
            </a:extLst>
          </p:cNvPr>
          <p:cNvSpPr/>
          <p:nvPr/>
        </p:nvSpPr>
        <p:spPr>
          <a:xfrm>
            <a:off x="0" y="360006"/>
            <a:ext cx="7321550" cy="6126480"/>
          </a:xfrm>
          <a:custGeom>
            <a:avLst/>
            <a:gdLst/>
            <a:ahLst/>
            <a:cxnLst/>
            <a:rect l="l" t="t" r="r" b="b"/>
            <a:pathLst>
              <a:path w="7321550" h="6126480">
                <a:moveTo>
                  <a:pt x="7321499" y="0"/>
                </a:moveTo>
                <a:lnTo>
                  <a:pt x="0" y="0"/>
                </a:lnTo>
                <a:lnTo>
                  <a:pt x="0" y="6126226"/>
                </a:lnTo>
                <a:lnTo>
                  <a:pt x="7321499" y="6126226"/>
                </a:lnTo>
                <a:lnTo>
                  <a:pt x="7321499" y="0"/>
                </a:lnTo>
                <a:close/>
              </a:path>
            </a:pathLst>
          </a:custGeom>
          <a:solidFill>
            <a:srgbClr val="EAE7F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C4F48D69-A6B1-484F-8C02-4F0B848F8C9A}"/>
              </a:ext>
            </a:extLst>
          </p:cNvPr>
          <p:cNvSpPr/>
          <p:nvPr/>
        </p:nvSpPr>
        <p:spPr>
          <a:xfrm>
            <a:off x="7434008" y="359994"/>
            <a:ext cx="4759325" cy="6147435"/>
          </a:xfrm>
          <a:custGeom>
            <a:avLst/>
            <a:gdLst/>
            <a:ahLst/>
            <a:cxnLst/>
            <a:rect l="l" t="t" r="r" b="b"/>
            <a:pathLst>
              <a:path w="4759325" h="6147434">
                <a:moveTo>
                  <a:pt x="4759198" y="0"/>
                </a:moveTo>
                <a:lnTo>
                  <a:pt x="0" y="0"/>
                </a:lnTo>
                <a:lnTo>
                  <a:pt x="0" y="6147003"/>
                </a:lnTo>
                <a:lnTo>
                  <a:pt x="4759198" y="6147003"/>
                </a:lnTo>
                <a:lnTo>
                  <a:pt x="4759198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1" name="object 12">
            <a:extLst>
              <a:ext uri="{FF2B5EF4-FFF2-40B4-BE49-F238E27FC236}">
                <a16:creationId xmlns:a16="http://schemas.microsoft.com/office/drawing/2014/main" id="{B74E0166-1EFF-EA4E-8B56-5623C1ACF3E5}"/>
              </a:ext>
            </a:extLst>
          </p:cNvPr>
          <p:cNvGrpSpPr/>
          <p:nvPr/>
        </p:nvGrpSpPr>
        <p:grpSpPr>
          <a:xfrm>
            <a:off x="3252673" y="707623"/>
            <a:ext cx="816610" cy="816610"/>
            <a:chOff x="3252673" y="707623"/>
            <a:chExt cx="816610" cy="816610"/>
          </a:xfrm>
        </p:grpSpPr>
        <p:sp>
          <p:nvSpPr>
            <p:cNvPr id="32" name="object 13">
              <a:extLst>
                <a:ext uri="{FF2B5EF4-FFF2-40B4-BE49-F238E27FC236}">
                  <a16:creationId xmlns:a16="http://schemas.microsoft.com/office/drawing/2014/main" id="{35E50B86-73A1-BE46-81E7-2442BA6501C0}"/>
                </a:ext>
              </a:extLst>
            </p:cNvPr>
            <p:cNvSpPr/>
            <p:nvPr/>
          </p:nvSpPr>
          <p:spPr>
            <a:xfrm>
              <a:off x="3252673" y="707623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076" y="0"/>
                  </a:moveTo>
                  <a:lnTo>
                    <a:pt x="360486" y="2745"/>
                  </a:lnTo>
                  <a:lnTo>
                    <a:pt x="314508" y="10776"/>
                  </a:lnTo>
                  <a:lnTo>
                    <a:pt x="270449" y="23788"/>
                  </a:lnTo>
                  <a:lnTo>
                    <a:pt x="228614" y="41474"/>
                  </a:lnTo>
                  <a:lnTo>
                    <a:pt x="189311" y="63528"/>
                  </a:lnTo>
                  <a:lnTo>
                    <a:pt x="152845" y="89644"/>
                  </a:lnTo>
                  <a:lnTo>
                    <a:pt x="119522" y="119516"/>
                  </a:lnTo>
                  <a:lnTo>
                    <a:pt x="89649" y="152837"/>
                  </a:lnTo>
                  <a:lnTo>
                    <a:pt x="63532" y="189302"/>
                  </a:lnTo>
                  <a:lnTo>
                    <a:pt x="41477" y="228604"/>
                  </a:lnTo>
                  <a:lnTo>
                    <a:pt x="23790" y="270437"/>
                  </a:lnTo>
                  <a:lnTo>
                    <a:pt x="10777" y="314496"/>
                  </a:lnTo>
                  <a:lnTo>
                    <a:pt x="2745" y="360473"/>
                  </a:lnTo>
                  <a:lnTo>
                    <a:pt x="0" y="408063"/>
                  </a:lnTo>
                  <a:lnTo>
                    <a:pt x="2745" y="455654"/>
                  </a:lnTo>
                  <a:lnTo>
                    <a:pt x="10777" y="501632"/>
                  </a:lnTo>
                  <a:lnTo>
                    <a:pt x="23790" y="545692"/>
                  </a:lnTo>
                  <a:lnTo>
                    <a:pt x="41477" y="587527"/>
                  </a:lnTo>
                  <a:lnTo>
                    <a:pt x="63532" y="626832"/>
                  </a:lnTo>
                  <a:lnTo>
                    <a:pt x="89649" y="663299"/>
                  </a:lnTo>
                  <a:lnTo>
                    <a:pt x="119522" y="696623"/>
                  </a:lnTo>
                  <a:lnTo>
                    <a:pt x="152845" y="726497"/>
                  </a:lnTo>
                  <a:lnTo>
                    <a:pt x="189311" y="752616"/>
                  </a:lnTo>
                  <a:lnTo>
                    <a:pt x="228614" y="774672"/>
                  </a:lnTo>
                  <a:lnTo>
                    <a:pt x="270449" y="792360"/>
                  </a:lnTo>
                  <a:lnTo>
                    <a:pt x="314508" y="805374"/>
                  </a:lnTo>
                  <a:lnTo>
                    <a:pt x="360486" y="813407"/>
                  </a:lnTo>
                  <a:lnTo>
                    <a:pt x="408076" y="816152"/>
                  </a:lnTo>
                  <a:lnTo>
                    <a:pt x="455666" y="813407"/>
                  </a:lnTo>
                  <a:lnTo>
                    <a:pt x="501644" y="805374"/>
                  </a:lnTo>
                  <a:lnTo>
                    <a:pt x="545703" y="792360"/>
                  </a:lnTo>
                  <a:lnTo>
                    <a:pt x="587537" y="774672"/>
                  </a:lnTo>
                  <a:lnTo>
                    <a:pt x="626841" y="752616"/>
                  </a:lnTo>
                  <a:lnTo>
                    <a:pt x="663307" y="726497"/>
                  </a:lnTo>
                  <a:lnTo>
                    <a:pt x="696629" y="696623"/>
                  </a:lnTo>
                  <a:lnTo>
                    <a:pt x="726502" y="663299"/>
                  </a:lnTo>
                  <a:lnTo>
                    <a:pt x="752620" y="626832"/>
                  </a:lnTo>
                  <a:lnTo>
                    <a:pt x="774675" y="587527"/>
                  </a:lnTo>
                  <a:lnTo>
                    <a:pt x="792362" y="545692"/>
                  </a:lnTo>
                  <a:lnTo>
                    <a:pt x="805375" y="501632"/>
                  </a:lnTo>
                  <a:lnTo>
                    <a:pt x="813407" y="455654"/>
                  </a:lnTo>
                  <a:lnTo>
                    <a:pt x="816152" y="408063"/>
                  </a:lnTo>
                  <a:lnTo>
                    <a:pt x="813407" y="360473"/>
                  </a:lnTo>
                  <a:lnTo>
                    <a:pt x="805375" y="314496"/>
                  </a:lnTo>
                  <a:lnTo>
                    <a:pt x="792362" y="270437"/>
                  </a:lnTo>
                  <a:lnTo>
                    <a:pt x="774675" y="228604"/>
                  </a:lnTo>
                  <a:lnTo>
                    <a:pt x="752620" y="189302"/>
                  </a:lnTo>
                  <a:lnTo>
                    <a:pt x="726502" y="152837"/>
                  </a:lnTo>
                  <a:lnTo>
                    <a:pt x="696629" y="119516"/>
                  </a:lnTo>
                  <a:lnTo>
                    <a:pt x="663307" y="89644"/>
                  </a:lnTo>
                  <a:lnTo>
                    <a:pt x="626841" y="63528"/>
                  </a:lnTo>
                  <a:lnTo>
                    <a:pt x="587537" y="41474"/>
                  </a:lnTo>
                  <a:lnTo>
                    <a:pt x="545703" y="23788"/>
                  </a:lnTo>
                  <a:lnTo>
                    <a:pt x="501644" y="10776"/>
                  </a:lnTo>
                  <a:lnTo>
                    <a:pt x="455666" y="2745"/>
                  </a:lnTo>
                  <a:lnTo>
                    <a:pt x="408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id="{73E6011B-70AD-0943-9115-90D6703F87B8}"/>
                </a:ext>
              </a:extLst>
            </p:cNvPr>
            <p:cNvSpPr/>
            <p:nvPr/>
          </p:nvSpPr>
          <p:spPr>
            <a:xfrm>
              <a:off x="3278517" y="733456"/>
              <a:ext cx="764540" cy="764540"/>
            </a:xfrm>
            <a:custGeom>
              <a:avLst/>
              <a:gdLst/>
              <a:ahLst/>
              <a:cxnLst/>
              <a:rect l="l" t="t" r="r" b="b"/>
              <a:pathLst>
                <a:path w="764539" h="764540">
                  <a:moveTo>
                    <a:pt x="382231" y="0"/>
                  </a:moveTo>
                  <a:lnTo>
                    <a:pt x="334353" y="2983"/>
                  </a:lnTo>
                  <a:lnTo>
                    <a:pt x="288230" y="11694"/>
                  </a:lnTo>
                  <a:lnTo>
                    <a:pt x="244223" y="25770"/>
                  </a:lnTo>
                  <a:lnTo>
                    <a:pt x="202695" y="44852"/>
                  </a:lnTo>
                  <a:lnTo>
                    <a:pt x="164005" y="68577"/>
                  </a:lnTo>
                  <a:lnTo>
                    <a:pt x="128514" y="96585"/>
                  </a:lnTo>
                  <a:lnTo>
                    <a:pt x="96585" y="128514"/>
                  </a:lnTo>
                  <a:lnTo>
                    <a:pt x="68577" y="164005"/>
                  </a:lnTo>
                  <a:lnTo>
                    <a:pt x="44852" y="202695"/>
                  </a:lnTo>
                  <a:lnTo>
                    <a:pt x="25770" y="244223"/>
                  </a:lnTo>
                  <a:lnTo>
                    <a:pt x="11694" y="288230"/>
                  </a:lnTo>
                  <a:lnTo>
                    <a:pt x="2983" y="334353"/>
                  </a:lnTo>
                  <a:lnTo>
                    <a:pt x="0" y="382231"/>
                  </a:lnTo>
                  <a:lnTo>
                    <a:pt x="2983" y="430110"/>
                  </a:lnTo>
                  <a:lnTo>
                    <a:pt x="11694" y="476233"/>
                  </a:lnTo>
                  <a:lnTo>
                    <a:pt x="25770" y="520239"/>
                  </a:lnTo>
                  <a:lnTo>
                    <a:pt x="44852" y="561768"/>
                  </a:lnTo>
                  <a:lnTo>
                    <a:pt x="68577" y="600458"/>
                  </a:lnTo>
                  <a:lnTo>
                    <a:pt x="96585" y="635949"/>
                  </a:lnTo>
                  <a:lnTo>
                    <a:pt x="128514" y="667878"/>
                  </a:lnTo>
                  <a:lnTo>
                    <a:pt x="164005" y="695886"/>
                  </a:lnTo>
                  <a:lnTo>
                    <a:pt x="202695" y="719611"/>
                  </a:lnTo>
                  <a:lnTo>
                    <a:pt x="244223" y="738692"/>
                  </a:lnTo>
                  <a:lnTo>
                    <a:pt x="288230" y="752769"/>
                  </a:lnTo>
                  <a:lnTo>
                    <a:pt x="334353" y="761480"/>
                  </a:lnTo>
                  <a:lnTo>
                    <a:pt x="382231" y="764463"/>
                  </a:lnTo>
                  <a:lnTo>
                    <a:pt x="430110" y="761480"/>
                  </a:lnTo>
                  <a:lnTo>
                    <a:pt x="476233" y="752769"/>
                  </a:lnTo>
                  <a:lnTo>
                    <a:pt x="520239" y="738692"/>
                  </a:lnTo>
                  <a:lnTo>
                    <a:pt x="561768" y="719611"/>
                  </a:lnTo>
                  <a:lnTo>
                    <a:pt x="592510" y="700760"/>
                  </a:lnTo>
                  <a:lnTo>
                    <a:pt x="382231" y="700760"/>
                  </a:lnTo>
                  <a:lnTo>
                    <a:pt x="331275" y="696668"/>
                  </a:lnTo>
                  <a:lnTo>
                    <a:pt x="282903" y="684824"/>
                  </a:lnTo>
                  <a:lnTo>
                    <a:pt x="237738" y="665878"/>
                  </a:lnTo>
                  <a:lnTo>
                    <a:pt x="196400" y="640479"/>
                  </a:lnTo>
                  <a:lnTo>
                    <a:pt x="159511" y="609277"/>
                  </a:lnTo>
                  <a:lnTo>
                    <a:pt x="127698" y="572935"/>
                  </a:lnTo>
                  <a:lnTo>
                    <a:pt x="169058" y="554573"/>
                  </a:lnTo>
                  <a:lnTo>
                    <a:pt x="216070" y="537404"/>
                  </a:lnTo>
                  <a:lnTo>
                    <a:pt x="267863" y="523085"/>
                  </a:lnTo>
                  <a:lnTo>
                    <a:pt x="323545" y="513276"/>
                  </a:lnTo>
                  <a:lnTo>
                    <a:pt x="382231" y="509638"/>
                  </a:lnTo>
                  <a:lnTo>
                    <a:pt x="742084" y="509638"/>
                  </a:lnTo>
                  <a:lnTo>
                    <a:pt x="752272" y="477786"/>
                  </a:lnTo>
                  <a:lnTo>
                    <a:pt x="382231" y="477786"/>
                  </a:lnTo>
                  <a:lnTo>
                    <a:pt x="333598" y="471233"/>
                  </a:lnTo>
                  <a:lnTo>
                    <a:pt x="289861" y="452746"/>
                  </a:lnTo>
                  <a:lnTo>
                    <a:pt x="252780" y="424084"/>
                  </a:lnTo>
                  <a:lnTo>
                    <a:pt x="224115" y="387007"/>
                  </a:lnTo>
                  <a:lnTo>
                    <a:pt x="205626" y="343272"/>
                  </a:lnTo>
                  <a:lnTo>
                    <a:pt x="199072" y="294640"/>
                  </a:lnTo>
                  <a:lnTo>
                    <a:pt x="205626" y="246006"/>
                  </a:lnTo>
                  <a:lnTo>
                    <a:pt x="224115" y="202269"/>
                  </a:lnTo>
                  <a:lnTo>
                    <a:pt x="252780" y="165188"/>
                  </a:lnTo>
                  <a:lnTo>
                    <a:pt x="289861" y="136524"/>
                  </a:lnTo>
                  <a:lnTo>
                    <a:pt x="333598" y="118034"/>
                  </a:lnTo>
                  <a:lnTo>
                    <a:pt x="382231" y="111480"/>
                  </a:lnTo>
                  <a:lnTo>
                    <a:pt x="650844" y="111480"/>
                  </a:lnTo>
                  <a:lnTo>
                    <a:pt x="635949" y="96585"/>
                  </a:lnTo>
                  <a:lnTo>
                    <a:pt x="600458" y="68577"/>
                  </a:lnTo>
                  <a:lnTo>
                    <a:pt x="561768" y="44852"/>
                  </a:lnTo>
                  <a:lnTo>
                    <a:pt x="520239" y="25770"/>
                  </a:lnTo>
                  <a:lnTo>
                    <a:pt x="476233" y="11694"/>
                  </a:lnTo>
                  <a:lnTo>
                    <a:pt x="430110" y="2983"/>
                  </a:lnTo>
                  <a:lnTo>
                    <a:pt x="382231" y="0"/>
                  </a:lnTo>
                  <a:close/>
                </a:path>
                <a:path w="764539" h="764540">
                  <a:moveTo>
                    <a:pt x="742084" y="509638"/>
                  </a:moveTo>
                  <a:lnTo>
                    <a:pt x="382231" y="509638"/>
                  </a:lnTo>
                  <a:lnTo>
                    <a:pt x="440919" y="513277"/>
                  </a:lnTo>
                  <a:lnTo>
                    <a:pt x="496604" y="523088"/>
                  </a:lnTo>
                  <a:lnTo>
                    <a:pt x="548398" y="537407"/>
                  </a:lnTo>
                  <a:lnTo>
                    <a:pt x="595418" y="554574"/>
                  </a:lnTo>
                  <a:lnTo>
                    <a:pt x="636765" y="572922"/>
                  </a:lnTo>
                  <a:lnTo>
                    <a:pt x="604928" y="609289"/>
                  </a:lnTo>
                  <a:lnTo>
                    <a:pt x="568036" y="640489"/>
                  </a:lnTo>
                  <a:lnTo>
                    <a:pt x="526699" y="665884"/>
                  </a:lnTo>
                  <a:lnTo>
                    <a:pt x="481539" y="684827"/>
                  </a:lnTo>
                  <a:lnTo>
                    <a:pt x="433172" y="696669"/>
                  </a:lnTo>
                  <a:lnTo>
                    <a:pt x="382231" y="700760"/>
                  </a:lnTo>
                  <a:lnTo>
                    <a:pt x="592510" y="700760"/>
                  </a:lnTo>
                  <a:lnTo>
                    <a:pt x="635949" y="667878"/>
                  </a:lnTo>
                  <a:lnTo>
                    <a:pt x="667878" y="635949"/>
                  </a:lnTo>
                  <a:lnTo>
                    <a:pt x="695886" y="600458"/>
                  </a:lnTo>
                  <a:lnTo>
                    <a:pt x="719611" y="561768"/>
                  </a:lnTo>
                  <a:lnTo>
                    <a:pt x="738692" y="520239"/>
                  </a:lnTo>
                  <a:lnTo>
                    <a:pt x="742084" y="509638"/>
                  </a:lnTo>
                  <a:close/>
                </a:path>
                <a:path w="764539" h="764540">
                  <a:moveTo>
                    <a:pt x="650844" y="111480"/>
                  </a:moveTo>
                  <a:lnTo>
                    <a:pt x="382231" y="111480"/>
                  </a:lnTo>
                  <a:lnTo>
                    <a:pt x="430865" y="118034"/>
                  </a:lnTo>
                  <a:lnTo>
                    <a:pt x="474602" y="136524"/>
                  </a:lnTo>
                  <a:lnTo>
                    <a:pt x="511682" y="165188"/>
                  </a:lnTo>
                  <a:lnTo>
                    <a:pt x="540347" y="202269"/>
                  </a:lnTo>
                  <a:lnTo>
                    <a:pt x="558837" y="246006"/>
                  </a:lnTo>
                  <a:lnTo>
                    <a:pt x="565391" y="294640"/>
                  </a:lnTo>
                  <a:lnTo>
                    <a:pt x="558837" y="343272"/>
                  </a:lnTo>
                  <a:lnTo>
                    <a:pt x="540347" y="387007"/>
                  </a:lnTo>
                  <a:lnTo>
                    <a:pt x="511682" y="424084"/>
                  </a:lnTo>
                  <a:lnTo>
                    <a:pt x="474602" y="452746"/>
                  </a:lnTo>
                  <a:lnTo>
                    <a:pt x="430865" y="471233"/>
                  </a:lnTo>
                  <a:lnTo>
                    <a:pt x="382231" y="477786"/>
                  </a:lnTo>
                  <a:lnTo>
                    <a:pt x="752272" y="477786"/>
                  </a:lnTo>
                  <a:lnTo>
                    <a:pt x="752769" y="476233"/>
                  </a:lnTo>
                  <a:lnTo>
                    <a:pt x="761480" y="430110"/>
                  </a:lnTo>
                  <a:lnTo>
                    <a:pt x="764463" y="382231"/>
                  </a:lnTo>
                  <a:lnTo>
                    <a:pt x="761480" y="334353"/>
                  </a:lnTo>
                  <a:lnTo>
                    <a:pt x="752769" y="288230"/>
                  </a:lnTo>
                  <a:lnTo>
                    <a:pt x="738692" y="244223"/>
                  </a:lnTo>
                  <a:lnTo>
                    <a:pt x="719611" y="202695"/>
                  </a:lnTo>
                  <a:lnTo>
                    <a:pt x="695886" y="164005"/>
                  </a:lnTo>
                  <a:lnTo>
                    <a:pt x="667878" y="128514"/>
                  </a:lnTo>
                  <a:lnTo>
                    <a:pt x="650844" y="11148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object 15">
            <a:extLst>
              <a:ext uri="{FF2B5EF4-FFF2-40B4-BE49-F238E27FC236}">
                <a16:creationId xmlns:a16="http://schemas.microsoft.com/office/drawing/2014/main" id="{2A30C79E-4B50-774A-9A98-2D65ECAD928F}"/>
              </a:ext>
            </a:extLst>
          </p:cNvPr>
          <p:cNvGrpSpPr/>
          <p:nvPr/>
        </p:nvGrpSpPr>
        <p:grpSpPr>
          <a:xfrm>
            <a:off x="1585414" y="2542777"/>
            <a:ext cx="1575435" cy="1414780"/>
            <a:chOff x="1585414" y="2542777"/>
            <a:chExt cx="1575435" cy="1414780"/>
          </a:xfrm>
        </p:grpSpPr>
        <p:sp>
          <p:nvSpPr>
            <p:cNvPr id="35" name="object 16">
              <a:extLst>
                <a:ext uri="{FF2B5EF4-FFF2-40B4-BE49-F238E27FC236}">
                  <a16:creationId xmlns:a16="http://schemas.microsoft.com/office/drawing/2014/main" id="{E92E2E5D-6F9B-F547-A420-74D46728D5BE}"/>
                </a:ext>
              </a:extLst>
            </p:cNvPr>
            <p:cNvSpPr/>
            <p:nvPr/>
          </p:nvSpPr>
          <p:spPr>
            <a:xfrm>
              <a:off x="1851822" y="2545952"/>
              <a:ext cx="1306195" cy="659765"/>
            </a:xfrm>
            <a:custGeom>
              <a:avLst/>
              <a:gdLst/>
              <a:ahLst/>
              <a:cxnLst/>
              <a:rect l="l" t="t" r="r" b="b"/>
              <a:pathLst>
                <a:path w="1306195" h="659764">
                  <a:moveTo>
                    <a:pt x="1305814" y="646658"/>
                  </a:moveTo>
                  <a:lnTo>
                    <a:pt x="659155" y="0"/>
                  </a:lnTo>
                  <a:lnTo>
                    <a:pt x="0" y="659155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0E2BB6CB-F720-614F-B45E-2B79F32B96BE}"/>
                </a:ext>
              </a:extLst>
            </p:cNvPr>
            <p:cNvSpPr/>
            <p:nvPr/>
          </p:nvSpPr>
          <p:spPr>
            <a:xfrm>
              <a:off x="1588589" y="3155548"/>
              <a:ext cx="690245" cy="798830"/>
            </a:xfrm>
            <a:custGeom>
              <a:avLst/>
              <a:gdLst/>
              <a:ahLst/>
              <a:cxnLst/>
              <a:rect l="l" t="t" r="r" b="b"/>
              <a:pathLst>
                <a:path w="690244" h="798829">
                  <a:moveTo>
                    <a:pt x="690118" y="794448"/>
                  </a:moveTo>
                  <a:lnTo>
                    <a:pt x="346125" y="0"/>
                  </a:lnTo>
                  <a:lnTo>
                    <a:pt x="0" y="798664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7" name="object 18">
            <a:extLst>
              <a:ext uri="{FF2B5EF4-FFF2-40B4-BE49-F238E27FC236}">
                <a16:creationId xmlns:a16="http://schemas.microsoft.com/office/drawing/2014/main" id="{BB377B56-889B-D144-A569-963753DD5A75}"/>
              </a:ext>
            </a:extLst>
          </p:cNvPr>
          <p:cNvSpPr/>
          <p:nvPr/>
        </p:nvSpPr>
        <p:spPr>
          <a:xfrm>
            <a:off x="5065660" y="2540492"/>
            <a:ext cx="588645" cy="671830"/>
          </a:xfrm>
          <a:custGeom>
            <a:avLst/>
            <a:gdLst/>
            <a:ahLst/>
            <a:cxnLst/>
            <a:rect l="l" t="t" r="r" b="b"/>
            <a:pathLst>
              <a:path w="588645" h="671830">
                <a:moveTo>
                  <a:pt x="588517" y="667448"/>
                </a:moveTo>
                <a:lnTo>
                  <a:pt x="295325" y="0"/>
                </a:lnTo>
                <a:lnTo>
                  <a:pt x="0" y="671664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19">
            <a:extLst>
              <a:ext uri="{FF2B5EF4-FFF2-40B4-BE49-F238E27FC236}">
                <a16:creationId xmlns:a16="http://schemas.microsoft.com/office/drawing/2014/main" id="{F1A15690-8C2E-E647-A7A9-AA50FB94027B}"/>
              </a:ext>
            </a:extLst>
          </p:cNvPr>
          <p:cNvSpPr/>
          <p:nvPr/>
        </p:nvSpPr>
        <p:spPr>
          <a:xfrm>
            <a:off x="2526852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69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68DA4C13-9664-6348-86D9-EA05ECEAF51A}"/>
              </a:ext>
            </a:extLst>
          </p:cNvPr>
          <p:cNvSpPr/>
          <p:nvPr/>
        </p:nvSpPr>
        <p:spPr>
          <a:xfrm>
            <a:off x="3121371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70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:a16="http://schemas.microsoft.com/office/drawing/2014/main" id="{89C97D70-9BFC-3D42-8273-281484966134}"/>
              </a:ext>
            </a:extLst>
          </p:cNvPr>
          <p:cNvSpPr/>
          <p:nvPr/>
        </p:nvSpPr>
        <p:spPr>
          <a:xfrm>
            <a:off x="250885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22">
            <a:extLst>
              <a:ext uri="{FF2B5EF4-FFF2-40B4-BE49-F238E27FC236}">
                <a16:creationId xmlns:a16="http://schemas.microsoft.com/office/drawing/2014/main" id="{156C4D8D-6F16-D745-907A-FA1FF4341A39}"/>
              </a:ext>
            </a:extLst>
          </p:cNvPr>
          <p:cNvSpPr/>
          <p:nvPr/>
        </p:nvSpPr>
        <p:spPr>
          <a:xfrm>
            <a:off x="421881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23">
            <a:extLst>
              <a:ext uri="{FF2B5EF4-FFF2-40B4-BE49-F238E27FC236}">
                <a16:creationId xmlns:a16="http://schemas.microsoft.com/office/drawing/2014/main" id="{F8DF0D8F-827E-6F46-9ECD-D8C038A83892}"/>
              </a:ext>
            </a:extLst>
          </p:cNvPr>
          <p:cNvSpPr/>
          <p:nvPr/>
        </p:nvSpPr>
        <p:spPr>
          <a:xfrm>
            <a:off x="5087987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24">
            <a:extLst>
              <a:ext uri="{FF2B5EF4-FFF2-40B4-BE49-F238E27FC236}">
                <a16:creationId xmlns:a16="http://schemas.microsoft.com/office/drawing/2014/main" id="{670FC62B-B307-4840-9B3C-5CE34845CFB0}"/>
              </a:ext>
            </a:extLst>
          </p:cNvPr>
          <p:cNvSpPr/>
          <p:nvPr/>
        </p:nvSpPr>
        <p:spPr>
          <a:xfrm>
            <a:off x="5087987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25">
            <a:extLst>
              <a:ext uri="{FF2B5EF4-FFF2-40B4-BE49-F238E27FC236}">
                <a16:creationId xmlns:a16="http://schemas.microsoft.com/office/drawing/2014/main" id="{E20F957D-7C6C-5B40-8C80-CA7AB1C7BF7F}"/>
              </a:ext>
            </a:extLst>
          </p:cNvPr>
          <p:cNvSpPr/>
          <p:nvPr/>
        </p:nvSpPr>
        <p:spPr>
          <a:xfrm>
            <a:off x="5087987" y="5315148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26">
            <a:extLst>
              <a:ext uri="{FF2B5EF4-FFF2-40B4-BE49-F238E27FC236}">
                <a16:creationId xmlns:a16="http://schemas.microsoft.com/office/drawing/2014/main" id="{07D16814-E10B-9A48-A8D7-9F044E56A366}"/>
              </a:ext>
            </a:extLst>
          </p:cNvPr>
          <p:cNvSpPr/>
          <p:nvPr/>
        </p:nvSpPr>
        <p:spPr>
          <a:xfrm>
            <a:off x="2789798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27">
            <a:extLst>
              <a:ext uri="{FF2B5EF4-FFF2-40B4-BE49-F238E27FC236}">
                <a16:creationId xmlns:a16="http://schemas.microsoft.com/office/drawing/2014/main" id="{B41369F0-ABE4-1841-9899-ACD12F6230FB}"/>
              </a:ext>
            </a:extLst>
          </p:cNvPr>
          <p:cNvSpPr/>
          <p:nvPr/>
        </p:nvSpPr>
        <p:spPr>
          <a:xfrm>
            <a:off x="1652685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6A66A242-9A7A-4249-BE06-EB6D40E39D49}"/>
              </a:ext>
            </a:extLst>
          </p:cNvPr>
          <p:cNvSpPr/>
          <p:nvPr/>
        </p:nvSpPr>
        <p:spPr>
          <a:xfrm>
            <a:off x="5628604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29">
            <a:extLst>
              <a:ext uri="{FF2B5EF4-FFF2-40B4-BE49-F238E27FC236}">
                <a16:creationId xmlns:a16="http://schemas.microsoft.com/office/drawing/2014/main" id="{AE9702EC-E619-CC43-859B-5522EA84728B}"/>
              </a:ext>
            </a:extLst>
          </p:cNvPr>
          <p:cNvSpPr/>
          <p:nvPr/>
        </p:nvSpPr>
        <p:spPr>
          <a:xfrm>
            <a:off x="361822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4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936C9395-FE27-4E4F-818E-34A4B069D1F9}"/>
              </a:ext>
            </a:extLst>
          </p:cNvPr>
          <p:cNvSpPr/>
          <p:nvPr/>
        </p:nvSpPr>
        <p:spPr>
          <a:xfrm>
            <a:off x="6073025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5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31">
            <a:extLst>
              <a:ext uri="{FF2B5EF4-FFF2-40B4-BE49-F238E27FC236}">
                <a16:creationId xmlns:a16="http://schemas.microsoft.com/office/drawing/2014/main" id="{0B3EC9E4-8F8D-CA40-AE78-CDA77395E531}"/>
              </a:ext>
            </a:extLst>
          </p:cNvPr>
          <p:cNvSpPr/>
          <p:nvPr/>
        </p:nvSpPr>
        <p:spPr>
          <a:xfrm>
            <a:off x="420789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5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object 32">
            <a:extLst>
              <a:ext uri="{FF2B5EF4-FFF2-40B4-BE49-F238E27FC236}">
                <a16:creationId xmlns:a16="http://schemas.microsoft.com/office/drawing/2014/main" id="{DA2F7FA5-5B52-5F4B-8593-C25932BF1EC6}"/>
              </a:ext>
            </a:extLst>
          </p:cNvPr>
          <p:cNvSpPr/>
          <p:nvPr/>
        </p:nvSpPr>
        <p:spPr>
          <a:xfrm>
            <a:off x="6131991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4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2" name="object 33">
            <a:extLst>
              <a:ext uri="{FF2B5EF4-FFF2-40B4-BE49-F238E27FC236}">
                <a16:creationId xmlns:a16="http://schemas.microsoft.com/office/drawing/2014/main" id="{08312A1A-6061-054B-BD5A-C3E6F4CDA71A}"/>
              </a:ext>
            </a:extLst>
          </p:cNvPr>
          <p:cNvGrpSpPr/>
          <p:nvPr/>
        </p:nvGrpSpPr>
        <p:grpSpPr>
          <a:xfrm>
            <a:off x="4766189" y="2010917"/>
            <a:ext cx="1200150" cy="4128135"/>
            <a:chOff x="4766189" y="2010917"/>
            <a:chExt cx="1200150" cy="4128135"/>
          </a:xfrm>
        </p:grpSpPr>
        <p:sp>
          <p:nvSpPr>
            <p:cNvPr id="53" name="object 34">
              <a:extLst>
                <a:ext uri="{FF2B5EF4-FFF2-40B4-BE49-F238E27FC236}">
                  <a16:creationId xmlns:a16="http://schemas.microsoft.com/office/drawing/2014/main" id="{98BAB1CA-35B4-D041-BFCE-2DB0ABA570B4}"/>
                </a:ext>
              </a:extLst>
            </p:cNvPr>
            <p:cNvSpPr/>
            <p:nvPr/>
          </p:nvSpPr>
          <p:spPr>
            <a:xfrm>
              <a:off x="4852160" y="54275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35">
              <a:extLst>
                <a:ext uri="{FF2B5EF4-FFF2-40B4-BE49-F238E27FC236}">
                  <a16:creationId xmlns:a16="http://schemas.microsoft.com/office/drawing/2014/main" id="{8AB7D769-2CBD-B749-B90C-25C9C6BF6072}"/>
                </a:ext>
              </a:extLst>
            </p:cNvPr>
            <p:cNvSpPr/>
            <p:nvPr/>
          </p:nvSpPr>
          <p:spPr>
            <a:xfrm>
              <a:off x="4867286" y="5442695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799" y="279844"/>
                  </a:lnTo>
                  <a:lnTo>
                    <a:pt x="223875" y="279844"/>
                  </a:lnTo>
                  <a:lnTo>
                    <a:pt x="182162" y="271399"/>
                  </a:lnTo>
                  <a:lnTo>
                    <a:pt x="148058" y="248385"/>
                  </a:lnTo>
                  <a:lnTo>
                    <a:pt x="125043" y="214280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80"/>
                  </a:lnTo>
                  <a:lnTo>
                    <a:pt x="299693" y="248385"/>
                  </a:lnTo>
                  <a:lnTo>
                    <a:pt x="265588" y="271399"/>
                  </a:lnTo>
                  <a:lnTo>
                    <a:pt x="223875" y="279844"/>
                  </a:lnTo>
                  <a:lnTo>
                    <a:pt x="439799" y="279844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36">
              <a:extLst>
                <a:ext uri="{FF2B5EF4-FFF2-40B4-BE49-F238E27FC236}">
                  <a16:creationId xmlns:a16="http://schemas.microsoft.com/office/drawing/2014/main" id="{4F1D3418-F011-E745-8486-089A55B2CF99}"/>
                </a:ext>
              </a:extLst>
            </p:cNvPr>
            <p:cNvSpPr/>
            <p:nvPr/>
          </p:nvSpPr>
          <p:spPr>
            <a:xfrm>
              <a:off x="4776393" y="2159126"/>
              <a:ext cx="1179195" cy="3969385"/>
            </a:xfrm>
            <a:custGeom>
              <a:avLst/>
              <a:gdLst/>
              <a:ahLst/>
              <a:cxnLst/>
              <a:rect l="l" t="t" r="r" b="b"/>
              <a:pathLst>
                <a:path w="1179195" h="3969385">
                  <a:moveTo>
                    <a:pt x="0" y="3969296"/>
                  </a:moveTo>
                  <a:lnTo>
                    <a:pt x="1179131" y="3969296"/>
                  </a:lnTo>
                  <a:lnTo>
                    <a:pt x="1179131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37">
              <a:extLst>
                <a:ext uri="{FF2B5EF4-FFF2-40B4-BE49-F238E27FC236}">
                  <a16:creationId xmlns:a16="http://schemas.microsoft.com/office/drawing/2014/main" id="{EA4BAF7A-6F5A-DB40-95C6-6268D43C2A48}"/>
                </a:ext>
              </a:extLst>
            </p:cNvPr>
            <p:cNvSpPr/>
            <p:nvPr/>
          </p:nvSpPr>
          <p:spPr>
            <a:xfrm>
              <a:off x="4975529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38">
              <a:extLst>
                <a:ext uri="{FF2B5EF4-FFF2-40B4-BE49-F238E27FC236}">
                  <a16:creationId xmlns:a16="http://schemas.microsoft.com/office/drawing/2014/main" id="{C9F1DDC3-6609-4E4A-962F-ABAAA673A584}"/>
                </a:ext>
              </a:extLst>
            </p:cNvPr>
            <p:cNvSpPr/>
            <p:nvPr/>
          </p:nvSpPr>
          <p:spPr>
            <a:xfrm>
              <a:off x="4852160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39">
              <a:extLst>
                <a:ext uri="{FF2B5EF4-FFF2-40B4-BE49-F238E27FC236}">
                  <a16:creationId xmlns:a16="http://schemas.microsoft.com/office/drawing/2014/main" id="{0E326655-B46D-724C-8281-B9E33DFF4548}"/>
                </a:ext>
              </a:extLst>
            </p:cNvPr>
            <p:cNvSpPr/>
            <p:nvPr/>
          </p:nvSpPr>
          <p:spPr>
            <a:xfrm>
              <a:off x="4867286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40">
            <a:extLst>
              <a:ext uri="{FF2B5EF4-FFF2-40B4-BE49-F238E27FC236}">
                <a16:creationId xmlns:a16="http://schemas.microsoft.com/office/drawing/2014/main" id="{0ABE561F-FD4E-804D-B4F0-E37CB5993975}"/>
              </a:ext>
            </a:extLst>
          </p:cNvPr>
          <p:cNvGrpSpPr/>
          <p:nvPr/>
        </p:nvGrpSpPr>
        <p:grpSpPr>
          <a:xfrm>
            <a:off x="1410874" y="4662309"/>
            <a:ext cx="478155" cy="478155"/>
            <a:chOff x="1410874" y="4662309"/>
            <a:chExt cx="478155" cy="478155"/>
          </a:xfrm>
        </p:grpSpPr>
        <p:sp>
          <p:nvSpPr>
            <p:cNvPr id="60" name="object 41">
              <a:extLst>
                <a:ext uri="{FF2B5EF4-FFF2-40B4-BE49-F238E27FC236}">
                  <a16:creationId xmlns:a16="http://schemas.microsoft.com/office/drawing/2014/main" id="{E7381AD6-0CF5-F242-841C-6752F095E8B6}"/>
                </a:ext>
              </a:extLst>
            </p:cNvPr>
            <p:cNvSpPr/>
            <p:nvPr/>
          </p:nvSpPr>
          <p:spPr>
            <a:xfrm>
              <a:off x="1410874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42">
              <a:extLst>
                <a:ext uri="{FF2B5EF4-FFF2-40B4-BE49-F238E27FC236}">
                  <a16:creationId xmlns:a16="http://schemas.microsoft.com/office/drawing/2014/main" id="{4D46ACA1-F8CA-3A49-B990-9D6BE47C63AB}"/>
                </a:ext>
              </a:extLst>
            </p:cNvPr>
            <p:cNvSpPr/>
            <p:nvPr/>
          </p:nvSpPr>
          <p:spPr>
            <a:xfrm>
              <a:off x="1426000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43">
            <a:extLst>
              <a:ext uri="{FF2B5EF4-FFF2-40B4-BE49-F238E27FC236}">
                <a16:creationId xmlns:a16="http://schemas.microsoft.com/office/drawing/2014/main" id="{7539FD6D-CABF-4D48-9B9F-9BEECA106A9F}"/>
              </a:ext>
            </a:extLst>
          </p:cNvPr>
          <p:cNvGrpSpPr/>
          <p:nvPr/>
        </p:nvGrpSpPr>
        <p:grpSpPr>
          <a:xfrm>
            <a:off x="2545909" y="4662309"/>
            <a:ext cx="478155" cy="478155"/>
            <a:chOff x="2545909" y="4662309"/>
            <a:chExt cx="478155" cy="478155"/>
          </a:xfrm>
        </p:grpSpPr>
        <p:sp>
          <p:nvSpPr>
            <p:cNvPr id="63" name="object 44">
              <a:extLst>
                <a:ext uri="{FF2B5EF4-FFF2-40B4-BE49-F238E27FC236}">
                  <a16:creationId xmlns:a16="http://schemas.microsoft.com/office/drawing/2014/main" id="{12A1A32E-A40F-C646-95D3-6E3A95F17692}"/>
                </a:ext>
              </a:extLst>
            </p:cNvPr>
            <p:cNvSpPr/>
            <p:nvPr/>
          </p:nvSpPr>
          <p:spPr>
            <a:xfrm>
              <a:off x="2545909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45">
              <a:extLst>
                <a:ext uri="{FF2B5EF4-FFF2-40B4-BE49-F238E27FC236}">
                  <a16:creationId xmlns:a16="http://schemas.microsoft.com/office/drawing/2014/main" id="{39E00619-5BBD-A242-8340-C5E616A1A216}"/>
                </a:ext>
              </a:extLst>
            </p:cNvPr>
            <p:cNvSpPr/>
            <p:nvPr/>
          </p:nvSpPr>
          <p:spPr>
            <a:xfrm>
              <a:off x="2561035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46">
            <a:extLst>
              <a:ext uri="{FF2B5EF4-FFF2-40B4-BE49-F238E27FC236}">
                <a16:creationId xmlns:a16="http://schemas.microsoft.com/office/drawing/2014/main" id="{2143A40F-DD79-D648-9F5D-4DA517A20C23}"/>
              </a:ext>
            </a:extLst>
          </p:cNvPr>
          <p:cNvGrpSpPr/>
          <p:nvPr/>
        </p:nvGrpSpPr>
        <p:grpSpPr>
          <a:xfrm>
            <a:off x="4840184" y="3897059"/>
            <a:ext cx="478155" cy="478155"/>
            <a:chOff x="4840184" y="3897059"/>
            <a:chExt cx="478155" cy="478155"/>
          </a:xfrm>
        </p:grpSpPr>
        <p:sp>
          <p:nvSpPr>
            <p:cNvPr id="66" name="object 47">
              <a:extLst>
                <a:ext uri="{FF2B5EF4-FFF2-40B4-BE49-F238E27FC236}">
                  <a16:creationId xmlns:a16="http://schemas.microsoft.com/office/drawing/2014/main" id="{4F49DC60-B1DC-DE48-B902-F81D6954A85A}"/>
                </a:ext>
              </a:extLst>
            </p:cNvPr>
            <p:cNvSpPr/>
            <p:nvPr/>
          </p:nvSpPr>
          <p:spPr>
            <a:xfrm>
              <a:off x="484018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4E8DC27E-118E-0944-8D07-70B35E018D6B}"/>
                </a:ext>
              </a:extLst>
            </p:cNvPr>
            <p:cNvSpPr/>
            <p:nvPr/>
          </p:nvSpPr>
          <p:spPr>
            <a:xfrm>
              <a:off x="485531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49">
            <a:extLst>
              <a:ext uri="{FF2B5EF4-FFF2-40B4-BE49-F238E27FC236}">
                <a16:creationId xmlns:a16="http://schemas.microsoft.com/office/drawing/2014/main" id="{B8426CB1-8D3D-CE42-8AD5-95BF6F4F5ED8}"/>
              </a:ext>
            </a:extLst>
          </p:cNvPr>
          <p:cNvGrpSpPr/>
          <p:nvPr/>
        </p:nvGrpSpPr>
        <p:grpSpPr>
          <a:xfrm>
            <a:off x="5401579" y="3897059"/>
            <a:ext cx="478155" cy="478155"/>
            <a:chOff x="5401579" y="3897059"/>
            <a:chExt cx="478155" cy="478155"/>
          </a:xfrm>
        </p:grpSpPr>
        <p:sp>
          <p:nvSpPr>
            <p:cNvPr id="69" name="object 50">
              <a:extLst>
                <a:ext uri="{FF2B5EF4-FFF2-40B4-BE49-F238E27FC236}">
                  <a16:creationId xmlns:a16="http://schemas.microsoft.com/office/drawing/2014/main" id="{21B322CA-64AB-2544-A33F-D06C9B53E016}"/>
                </a:ext>
              </a:extLst>
            </p:cNvPr>
            <p:cNvSpPr/>
            <p:nvPr/>
          </p:nvSpPr>
          <p:spPr>
            <a:xfrm>
              <a:off x="540157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51">
              <a:extLst>
                <a:ext uri="{FF2B5EF4-FFF2-40B4-BE49-F238E27FC236}">
                  <a16:creationId xmlns:a16="http://schemas.microsoft.com/office/drawing/2014/main" id="{31648829-6BB1-3047-8FE4-3B7344081194}"/>
                </a:ext>
              </a:extLst>
            </p:cNvPr>
            <p:cNvSpPr/>
            <p:nvPr/>
          </p:nvSpPr>
          <p:spPr>
            <a:xfrm>
              <a:off x="5416706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52">
            <a:extLst>
              <a:ext uri="{FF2B5EF4-FFF2-40B4-BE49-F238E27FC236}">
                <a16:creationId xmlns:a16="http://schemas.microsoft.com/office/drawing/2014/main" id="{118AAB1C-AB44-F84C-8343-005F3D074804}"/>
              </a:ext>
            </a:extLst>
          </p:cNvPr>
          <p:cNvGrpSpPr/>
          <p:nvPr/>
        </p:nvGrpSpPr>
        <p:grpSpPr>
          <a:xfrm>
            <a:off x="2545909" y="3897059"/>
            <a:ext cx="478155" cy="478155"/>
            <a:chOff x="2545909" y="3897059"/>
            <a:chExt cx="478155" cy="478155"/>
          </a:xfrm>
        </p:grpSpPr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BD3531D8-673D-6D49-8B7A-E8E605CC5B4D}"/>
                </a:ext>
              </a:extLst>
            </p:cNvPr>
            <p:cNvSpPr/>
            <p:nvPr/>
          </p:nvSpPr>
          <p:spPr>
            <a:xfrm>
              <a:off x="254590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54">
              <a:extLst>
                <a:ext uri="{FF2B5EF4-FFF2-40B4-BE49-F238E27FC236}">
                  <a16:creationId xmlns:a16="http://schemas.microsoft.com/office/drawing/2014/main" id="{EC2946B8-EC5A-3C49-94B7-1293520BBCBE}"/>
                </a:ext>
              </a:extLst>
            </p:cNvPr>
            <p:cNvSpPr/>
            <p:nvPr/>
          </p:nvSpPr>
          <p:spPr>
            <a:xfrm>
              <a:off x="2561035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55">
            <a:extLst>
              <a:ext uri="{FF2B5EF4-FFF2-40B4-BE49-F238E27FC236}">
                <a16:creationId xmlns:a16="http://schemas.microsoft.com/office/drawing/2014/main" id="{55BAA69D-1C5F-DE46-85DA-835484A7C35D}"/>
              </a:ext>
            </a:extLst>
          </p:cNvPr>
          <p:cNvGrpSpPr/>
          <p:nvPr/>
        </p:nvGrpSpPr>
        <p:grpSpPr>
          <a:xfrm>
            <a:off x="3107305" y="3897059"/>
            <a:ext cx="478155" cy="478155"/>
            <a:chOff x="3107305" y="3897059"/>
            <a:chExt cx="478155" cy="478155"/>
          </a:xfrm>
        </p:grpSpPr>
        <p:sp>
          <p:nvSpPr>
            <p:cNvPr id="75" name="object 56">
              <a:extLst>
                <a:ext uri="{FF2B5EF4-FFF2-40B4-BE49-F238E27FC236}">
                  <a16:creationId xmlns:a16="http://schemas.microsoft.com/office/drawing/2014/main" id="{7B6665A0-9869-3C45-A469-E1175027DFB8}"/>
                </a:ext>
              </a:extLst>
            </p:cNvPr>
            <p:cNvSpPr/>
            <p:nvPr/>
          </p:nvSpPr>
          <p:spPr>
            <a:xfrm>
              <a:off x="3107305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57">
              <a:extLst>
                <a:ext uri="{FF2B5EF4-FFF2-40B4-BE49-F238E27FC236}">
                  <a16:creationId xmlns:a16="http://schemas.microsoft.com/office/drawing/2014/main" id="{9D2B6348-F4B9-6E43-84AD-F84B95A703F6}"/>
                </a:ext>
              </a:extLst>
            </p:cNvPr>
            <p:cNvSpPr/>
            <p:nvPr/>
          </p:nvSpPr>
          <p:spPr>
            <a:xfrm>
              <a:off x="312243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58">
            <a:extLst>
              <a:ext uri="{FF2B5EF4-FFF2-40B4-BE49-F238E27FC236}">
                <a16:creationId xmlns:a16="http://schemas.microsoft.com/office/drawing/2014/main" id="{876C1753-E548-D748-B7C1-7838D591EDC0}"/>
              </a:ext>
            </a:extLst>
          </p:cNvPr>
          <p:cNvGrpSpPr/>
          <p:nvPr/>
        </p:nvGrpSpPr>
        <p:grpSpPr>
          <a:xfrm>
            <a:off x="1984513" y="3897059"/>
            <a:ext cx="478155" cy="478155"/>
            <a:chOff x="1984513" y="3897059"/>
            <a:chExt cx="478155" cy="478155"/>
          </a:xfrm>
        </p:grpSpPr>
        <p:sp>
          <p:nvSpPr>
            <p:cNvPr id="78" name="object 59">
              <a:extLst>
                <a:ext uri="{FF2B5EF4-FFF2-40B4-BE49-F238E27FC236}">
                  <a16:creationId xmlns:a16="http://schemas.microsoft.com/office/drawing/2014/main" id="{28368EC3-443B-6748-ACAC-6F4BED8F2AAA}"/>
                </a:ext>
              </a:extLst>
            </p:cNvPr>
            <p:cNvSpPr/>
            <p:nvPr/>
          </p:nvSpPr>
          <p:spPr>
            <a:xfrm>
              <a:off x="1984513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60">
              <a:extLst>
                <a:ext uri="{FF2B5EF4-FFF2-40B4-BE49-F238E27FC236}">
                  <a16:creationId xmlns:a16="http://schemas.microsoft.com/office/drawing/2014/main" id="{BD9FDE22-DF65-A443-8772-12DD2582B639}"/>
                </a:ext>
              </a:extLst>
            </p:cNvPr>
            <p:cNvSpPr/>
            <p:nvPr/>
          </p:nvSpPr>
          <p:spPr>
            <a:xfrm>
              <a:off x="1999639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61">
            <a:extLst>
              <a:ext uri="{FF2B5EF4-FFF2-40B4-BE49-F238E27FC236}">
                <a16:creationId xmlns:a16="http://schemas.microsoft.com/office/drawing/2014/main" id="{6BE3C3FD-C0EF-FF4D-BDB8-EBAD1C734365}"/>
              </a:ext>
            </a:extLst>
          </p:cNvPr>
          <p:cNvGrpSpPr/>
          <p:nvPr/>
        </p:nvGrpSpPr>
        <p:grpSpPr>
          <a:xfrm>
            <a:off x="1324743" y="2010917"/>
            <a:ext cx="2346960" cy="4128135"/>
            <a:chOff x="1324743" y="2010917"/>
            <a:chExt cx="2346960" cy="4128135"/>
          </a:xfrm>
        </p:grpSpPr>
        <p:sp>
          <p:nvSpPr>
            <p:cNvPr id="81" name="object 62">
              <a:extLst>
                <a:ext uri="{FF2B5EF4-FFF2-40B4-BE49-F238E27FC236}">
                  <a16:creationId xmlns:a16="http://schemas.microsoft.com/office/drawing/2014/main" id="{2604B0D1-13A6-5D44-AFF7-2B65E371C31B}"/>
                </a:ext>
              </a:extLst>
            </p:cNvPr>
            <p:cNvSpPr/>
            <p:nvPr/>
          </p:nvSpPr>
          <p:spPr>
            <a:xfrm>
              <a:off x="141087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63">
              <a:extLst>
                <a:ext uri="{FF2B5EF4-FFF2-40B4-BE49-F238E27FC236}">
                  <a16:creationId xmlns:a16="http://schemas.microsoft.com/office/drawing/2014/main" id="{515A5780-8799-8F4E-85CA-472678081BF4}"/>
                </a:ext>
              </a:extLst>
            </p:cNvPr>
            <p:cNvSpPr/>
            <p:nvPr/>
          </p:nvSpPr>
          <p:spPr>
            <a:xfrm>
              <a:off x="1426000" y="3912192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64">
              <a:extLst>
                <a:ext uri="{FF2B5EF4-FFF2-40B4-BE49-F238E27FC236}">
                  <a16:creationId xmlns:a16="http://schemas.microsoft.com/office/drawing/2014/main" id="{3244D7CB-9A13-8D4D-8EEF-B5D6895AE04F}"/>
                </a:ext>
              </a:extLst>
            </p:cNvPr>
            <p:cNvSpPr/>
            <p:nvPr/>
          </p:nvSpPr>
          <p:spPr>
            <a:xfrm>
              <a:off x="1334947" y="2159126"/>
              <a:ext cx="2326640" cy="3969385"/>
            </a:xfrm>
            <a:custGeom>
              <a:avLst/>
              <a:gdLst/>
              <a:ahLst/>
              <a:cxnLst/>
              <a:rect l="l" t="t" r="r" b="b"/>
              <a:pathLst>
                <a:path w="2326640" h="3969385">
                  <a:moveTo>
                    <a:pt x="0" y="3969296"/>
                  </a:moveTo>
                  <a:lnTo>
                    <a:pt x="2326297" y="3969296"/>
                  </a:lnTo>
                  <a:lnTo>
                    <a:pt x="2326297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65">
              <a:extLst>
                <a:ext uri="{FF2B5EF4-FFF2-40B4-BE49-F238E27FC236}">
                  <a16:creationId xmlns:a16="http://schemas.microsoft.com/office/drawing/2014/main" id="{26303BC8-FD15-1B4C-A75D-5D7DE100D955}"/>
                </a:ext>
              </a:extLst>
            </p:cNvPr>
            <p:cNvSpPr/>
            <p:nvPr/>
          </p:nvSpPr>
          <p:spPr>
            <a:xfrm>
              <a:off x="2113737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5" name="object 66">
            <a:extLst>
              <a:ext uri="{FF2B5EF4-FFF2-40B4-BE49-F238E27FC236}">
                <a16:creationId xmlns:a16="http://schemas.microsoft.com/office/drawing/2014/main" id="{89829D9D-96C0-C646-B38D-4BDBECDAFA90}"/>
              </a:ext>
            </a:extLst>
          </p:cNvPr>
          <p:cNvSpPr/>
          <p:nvPr/>
        </p:nvSpPr>
        <p:spPr>
          <a:xfrm>
            <a:off x="5401579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object 67">
            <a:extLst>
              <a:ext uri="{FF2B5EF4-FFF2-40B4-BE49-F238E27FC236}">
                <a16:creationId xmlns:a16="http://schemas.microsoft.com/office/drawing/2014/main" id="{6A2BC689-6E32-B744-81B2-145EEAB8DF8C}"/>
              </a:ext>
            </a:extLst>
          </p:cNvPr>
          <p:cNvSpPr/>
          <p:nvPr/>
        </p:nvSpPr>
        <p:spPr>
          <a:xfrm>
            <a:off x="484018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object 68">
            <a:extLst>
              <a:ext uri="{FF2B5EF4-FFF2-40B4-BE49-F238E27FC236}">
                <a16:creationId xmlns:a16="http://schemas.microsoft.com/office/drawing/2014/main" id="{E2E22F6F-D9F4-7049-A20F-AB52733EA5D6}"/>
              </a:ext>
            </a:extLst>
          </p:cNvPr>
          <p:cNvSpPr/>
          <p:nvPr/>
        </p:nvSpPr>
        <p:spPr>
          <a:xfrm>
            <a:off x="5416706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object 69">
            <a:extLst>
              <a:ext uri="{FF2B5EF4-FFF2-40B4-BE49-F238E27FC236}">
                <a16:creationId xmlns:a16="http://schemas.microsoft.com/office/drawing/2014/main" id="{CDA04CA5-0104-A44E-92FB-74CC848BDD4C}"/>
              </a:ext>
            </a:extLst>
          </p:cNvPr>
          <p:cNvSpPr/>
          <p:nvPr/>
        </p:nvSpPr>
        <p:spPr>
          <a:xfrm>
            <a:off x="4855310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9" name="object 70">
            <a:extLst>
              <a:ext uri="{FF2B5EF4-FFF2-40B4-BE49-F238E27FC236}">
                <a16:creationId xmlns:a16="http://schemas.microsoft.com/office/drawing/2014/main" id="{FD2D8B00-21E7-D641-8E3C-645DAD2AE632}"/>
              </a:ext>
            </a:extLst>
          </p:cNvPr>
          <p:cNvSpPr/>
          <p:nvPr/>
        </p:nvSpPr>
        <p:spPr>
          <a:xfrm>
            <a:off x="2820485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object 71">
            <a:extLst>
              <a:ext uri="{FF2B5EF4-FFF2-40B4-BE49-F238E27FC236}">
                <a16:creationId xmlns:a16="http://schemas.microsoft.com/office/drawing/2014/main" id="{61C860BE-7F15-A847-BED7-AFC76715866F}"/>
              </a:ext>
            </a:extLst>
          </p:cNvPr>
          <p:cNvSpPr/>
          <p:nvPr/>
        </p:nvSpPr>
        <p:spPr>
          <a:xfrm>
            <a:off x="2269853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object 72">
            <a:extLst>
              <a:ext uri="{FF2B5EF4-FFF2-40B4-BE49-F238E27FC236}">
                <a16:creationId xmlns:a16="http://schemas.microsoft.com/office/drawing/2014/main" id="{5B9C5960-1DBA-AA47-8B10-CED4A5A69EA4}"/>
              </a:ext>
            </a:extLst>
          </p:cNvPr>
          <p:cNvSpPr/>
          <p:nvPr/>
        </p:nvSpPr>
        <p:spPr>
          <a:xfrm>
            <a:off x="169769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object 73">
            <a:extLst>
              <a:ext uri="{FF2B5EF4-FFF2-40B4-BE49-F238E27FC236}">
                <a16:creationId xmlns:a16="http://schemas.microsoft.com/office/drawing/2014/main" id="{42D9D3FE-2213-3040-AA91-6AF1A791F602}"/>
              </a:ext>
            </a:extLst>
          </p:cNvPr>
          <p:cNvSpPr/>
          <p:nvPr/>
        </p:nvSpPr>
        <p:spPr>
          <a:xfrm>
            <a:off x="2835611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object 74">
            <a:extLst>
              <a:ext uri="{FF2B5EF4-FFF2-40B4-BE49-F238E27FC236}">
                <a16:creationId xmlns:a16="http://schemas.microsoft.com/office/drawing/2014/main" id="{3012187C-C018-824C-9087-84750ACD512F}"/>
              </a:ext>
            </a:extLst>
          </p:cNvPr>
          <p:cNvSpPr/>
          <p:nvPr/>
        </p:nvSpPr>
        <p:spPr>
          <a:xfrm>
            <a:off x="2284978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object 75">
            <a:extLst>
              <a:ext uri="{FF2B5EF4-FFF2-40B4-BE49-F238E27FC236}">
                <a16:creationId xmlns:a16="http://schemas.microsoft.com/office/drawing/2014/main" id="{13859D83-F822-F948-9132-9049A5AD8164}"/>
              </a:ext>
            </a:extLst>
          </p:cNvPr>
          <p:cNvSpPr/>
          <p:nvPr/>
        </p:nvSpPr>
        <p:spPr>
          <a:xfrm>
            <a:off x="1712819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95" name="object 76">
            <a:extLst>
              <a:ext uri="{FF2B5EF4-FFF2-40B4-BE49-F238E27FC236}">
                <a16:creationId xmlns:a16="http://schemas.microsoft.com/office/drawing/2014/main" id="{A74CB7BA-84B0-5047-B545-9F2D8BFD2224}"/>
              </a:ext>
            </a:extLst>
          </p:cNvPr>
          <p:cNvGrpSpPr/>
          <p:nvPr/>
        </p:nvGrpSpPr>
        <p:grpSpPr>
          <a:xfrm>
            <a:off x="3762013" y="2010917"/>
            <a:ext cx="907415" cy="4128135"/>
            <a:chOff x="3762013" y="2010917"/>
            <a:chExt cx="907415" cy="4128135"/>
          </a:xfrm>
        </p:grpSpPr>
        <p:sp>
          <p:nvSpPr>
            <p:cNvPr id="96" name="object 77">
              <a:extLst>
                <a:ext uri="{FF2B5EF4-FFF2-40B4-BE49-F238E27FC236}">
                  <a16:creationId xmlns:a16="http://schemas.microsoft.com/office/drawing/2014/main" id="{3F28886E-9434-B14F-9F93-9FCB9CD64DD0}"/>
                </a:ext>
              </a:extLst>
            </p:cNvPr>
            <p:cNvSpPr/>
            <p:nvPr/>
          </p:nvSpPr>
          <p:spPr>
            <a:xfrm>
              <a:off x="3976550" y="313181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3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3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78">
              <a:extLst>
                <a:ext uri="{FF2B5EF4-FFF2-40B4-BE49-F238E27FC236}">
                  <a16:creationId xmlns:a16="http://schemas.microsoft.com/office/drawing/2014/main" id="{900E247F-B0D0-1645-A546-EBD1CA486619}"/>
                </a:ext>
              </a:extLst>
            </p:cNvPr>
            <p:cNvSpPr/>
            <p:nvPr/>
          </p:nvSpPr>
          <p:spPr>
            <a:xfrm>
              <a:off x="3991675" y="3146940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79">
              <a:extLst>
                <a:ext uri="{FF2B5EF4-FFF2-40B4-BE49-F238E27FC236}">
                  <a16:creationId xmlns:a16="http://schemas.microsoft.com/office/drawing/2014/main" id="{ACC58ED1-2077-9B40-9B46-AD5B6D168BF2}"/>
                </a:ext>
              </a:extLst>
            </p:cNvPr>
            <p:cNvSpPr/>
            <p:nvPr/>
          </p:nvSpPr>
          <p:spPr>
            <a:xfrm>
              <a:off x="3772217" y="2159126"/>
              <a:ext cx="887094" cy="3969385"/>
            </a:xfrm>
            <a:custGeom>
              <a:avLst/>
              <a:gdLst/>
              <a:ahLst/>
              <a:cxnLst/>
              <a:rect l="l" t="t" r="r" b="b"/>
              <a:pathLst>
                <a:path w="887095" h="3969385">
                  <a:moveTo>
                    <a:pt x="0" y="3969296"/>
                  </a:moveTo>
                  <a:lnTo>
                    <a:pt x="886663" y="3969296"/>
                  </a:lnTo>
                  <a:lnTo>
                    <a:pt x="886663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80">
              <a:extLst>
                <a:ext uri="{FF2B5EF4-FFF2-40B4-BE49-F238E27FC236}">
                  <a16:creationId xmlns:a16="http://schemas.microsoft.com/office/drawing/2014/main" id="{4E6F212C-43C9-2141-9BE3-6421A519C5FC}"/>
                </a:ext>
              </a:extLst>
            </p:cNvPr>
            <p:cNvSpPr/>
            <p:nvPr/>
          </p:nvSpPr>
          <p:spPr>
            <a:xfrm>
              <a:off x="3831196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0" name="object 81">
            <a:extLst>
              <a:ext uri="{FF2B5EF4-FFF2-40B4-BE49-F238E27FC236}">
                <a16:creationId xmlns:a16="http://schemas.microsoft.com/office/drawing/2014/main" id="{F53135B5-1051-4942-9CD5-2471CFA89017}"/>
              </a:ext>
            </a:extLst>
          </p:cNvPr>
          <p:cNvSpPr/>
          <p:nvPr/>
        </p:nvSpPr>
        <p:spPr>
          <a:xfrm>
            <a:off x="563372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1" name="object 82">
            <a:extLst>
              <a:ext uri="{FF2B5EF4-FFF2-40B4-BE49-F238E27FC236}">
                <a16:creationId xmlns:a16="http://schemas.microsoft.com/office/drawing/2014/main" id="{7007524D-EEFC-6344-B240-BBF410690EFF}"/>
              </a:ext>
            </a:extLst>
          </p:cNvPr>
          <p:cNvSpPr/>
          <p:nvPr/>
        </p:nvSpPr>
        <p:spPr>
          <a:xfrm>
            <a:off x="6274573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2" name="object 83">
            <a:extLst>
              <a:ext uri="{FF2B5EF4-FFF2-40B4-BE49-F238E27FC236}">
                <a16:creationId xmlns:a16="http://schemas.microsoft.com/office/drawing/2014/main" id="{FB1B6FAC-963E-2F41-8ACA-182C688F6CC5}"/>
              </a:ext>
            </a:extLst>
          </p:cNvPr>
          <p:cNvSpPr/>
          <p:nvPr/>
        </p:nvSpPr>
        <p:spPr>
          <a:xfrm>
            <a:off x="5784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3" name="object 84">
            <a:extLst>
              <a:ext uri="{FF2B5EF4-FFF2-40B4-BE49-F238E27FC236}">
                <a16:creationId xmlns:a16="http://schemas.microsoft.com/office/drawing/2014/main" id="{0DAD0A1F-3AA5-904E-B5FC-9C197F430D22}"/>
              </a:ext>
            </a:extLst>
          </p:cNvPr>
          <p:cNvSpPr/>
          <p:nvPr/>
        </p:nvSpPr>
        <p:spPr>
          <a:xfrm>
            <a:off x="62896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04" name="object 85">
            <a:extLst>
              <a:ext uri="{FF2B5EF4-FFF2-40B4-BE49-F238E27FC236}">
                <a16:creationId xmlns:a16="http://schemas.microsoft.com/office/drawing/2014/main" id="{FE8DD51F-AD50-1B4B-A71C-CB5294ACC588}"/>
              </a:ext>
            </a:extLst>
          </p:cNvPr>
          <p:cNvGrpSpPr/>
          <p:nvPr/>
        </p:nvGrpSpPr>
        <p:grpSpPr>
          <a:xfrm>
            <a:off x="5120882" y="2351417"/>
            <a:ext cx="478155" cy="478155"/>
            <a:chOff x="5120882" y="2351417"/>
            <a:chExt cx="478155" cy="478155"/>
          </a:xfrm>
        </p:grpSpPr>
        <p:sp>
          <p:nvSpPr>
            <p:cNvPr id="105" name="object 86">
              <a:extLst>
                <a:ext uri="{FF2B5EF4-FFF2-40B4-BE49-F238E27FC236}">
                  <a16:creationId xmlns:a16="http://schemas.microsoft.com/office/drawing/2014/main" id="{703E169E-946E-784B-BCE0-A60C06157903}"/>
                </a:ext>
              </a:extLst>
            </p:cNvPr>
            <p:cNvSpPr/>
            <p:nvPr/>
          </p:nvSpPr>
          <p:spPr>
            <a:xfrm>
              <a:off x="5120882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87">
              <a:extLst>
                <a:ext uri="{FF2B5EF4-FFF2-40B4-BE49-F238E27FC236}">
                  <a16:creationId xmlns:a16="http://schemas.microsoft.com/office/drawing/2014/main" id="{71408C7D-BE43-1145-BAE4-461888027F88}"/>
                </a:ext>
              </a:extLst>
            </p:cNvPr>
            <p:cNvSpPr/>
            <p:nvPr/>
          </p:nvSpPr>
          <p:spPr>
            <a:xfrm>
              <a:off x="5136008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7" name="object 88">
            <a:extLst>
              <a:ext uri="{FF2B5EF4-FFF2-40B4-BE49-F238E27FC236}">
                <a16:creationId xmlns:a16="http://schemas.microsoft.com/office/drawing/2014/main" id="{7E3C6525-3D44-3845-80AF-27E3BBEF23C4}"/>
              </a:ext>
            </a:extLst>
          </p:cNvPr>
          <p:cNvGrpSpPr/>
          <p:nvPr/>
        </p:nvGrpSpPr>
        <p:grpSpPr>
          <a:xfrm>
            <a:off x="2269853" y="2351417"/>
            <a:ext cx="478155" cy="478155"/>
            <a:chOff x="2269853" y="2351417"/>
            <a:chExt cx="478155" cy="478155"/>
          </a:xfrm>
        </p:grpSpPr>
        <p:sp>
          <p:nvSpPr>
            <p:cNvPr id="108" name="object 89">
              <a:extLst>
                <a:ext uri="{FF2B5EF4-FFF2-40B4-BE49-F238E27FC236}">
                  <a16:creationId xmlns:a16="http://schemas.microsoft.com/office/drawing/2014/main" id="{FE77D6D7-5CA3-1041-8331-EDF4B899A564}"/>
                </a:ext>
              </a:extLst>
            </p:cNvPr>
            <p:cNvSpPr/>
            <p:nvPr/>
          </p:nvSpPr>
          <p:spPr>
            <a:xfrm>
              <a:off x="2269853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object 90">
              <a:extLst>
                <a:ext uri="{FF2B5EF4-FFF2-40B4-BE49-F238E27FC236}">
                  <a16:creationId xmlns:a16="http://schemas.microsoft.com/office/drawing/2014/main" id="{12CDE940-88CF-3043-82FA-EC4D2E6884E8}"/>
                </a:ext>
              </a:extLst>
            </p:cNvPr>
            <p:cNvSpPr/>
            <p:nvPr/>
          </p:nvSpPr>
          <p:spPr>
            <a:xfrm>
              <a:off x="2284979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0" name="object 91">
            <a:extLst>
              <a:ext uri="{FF2B5EF4-FFF2-40B4-BE49-F238E27FC236}">
                <a16:creationId xmlns:a16="http://schemas.microsoft.com/office/drawing/2014/main" id="{39334D8D-F9FB-3746-9C43-8384F514C1B5}"/>
              </a:ext>
            </a:extLst>
          </p:cNvPr>
          <p:cNvGrpSpPr/>
          <p:nvPr/>
        </p:nvGrpSpPr>
        <p:grpSpPr>
          <a:xfrm>
            <a:off x="3976550" y="2366561"/>
            <a:ext cx="478155" cy="478155"/>
            <a:chOff x="3976550" y="2366561"/>
            <a:chExt cx="478155" cy="478155"/>
          </a:xfrm>
        </p:grpSpPr>
        <p:sp>
          <p:nvSpPr>
            <p:cNvPr id="111" name="object 92">
              <a:extLst>
                <a:ext uri="{FF2B5EF4-FFF2-40B4-BE49-F238E27FC236}">
                  <a16:creationId xmlns:a16="http://schemas.microsoft.com/office/drawing/2014/main" id="{E517B6D8-5627-3748-8281-2D48E283454B}"/>
                </a:ext>
              </a:extLst>
            </p:cNvPr>
            <p:cNvSpPr/>
            <p:nvPr/>
          </p:nvSpPr>
          <p:spPr>
            <a:xfrm>
              <a:off x="3976550" y="236656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object 93">
              <a:extLst>
                <a:ext uri="{FF2B5EF4-FFF2-40B4-BE49-F238E27FC236}">
                  <a16:creationId xmlns:a16="http://schemas.microsoft.com/office/drawing/2014/main" id="{A0200C10-D5BA-C74F-AA96-6E9E87E64D7F}"/>
                </a:ext>
              </a:extLst>
            </p:cNvPr>
            <p:cNvSpPr/>
            <p:nvPr/>
          </p:nvSpPr>
          <p:spPr>
            <a:xfrm>
              <a:off x="3991675" y="238168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6" name="object 97">
            <a:extLst>
              <a:ext uri="{FF2B5EF4-FFF2-40B4-BE49-F238E27FC236}">
                <a16:creationId xmlns:a16="http://schemas.microsoft.com/office/drawing/2014/main" id="{ABC91F86-6A70-EA4A-9F47-506EC12BB147}"/>
              </a:ext>
            </a:extLst>
          </p:cNvPr>
          <p:cNvGrpSpPr/>
          <p:nvPr/>
        </p:nvGrpSpPr>
        <p:grpSpPr>
          <a:xfrm>
            <a:off x="3940962" y="1239615"/>
            <a:ext cx="278130" cy="284480"/>
            <a:chOff x="3940962" y="1239615"/>
            <a:chExt cx="278130" cy="284480"/>
          </a:xfrm>
        </p:grpSpPr>
        <p:sp>
          <p:nvSpPr>
            <p:cNvPr id="117" name="object 98">
              <a:extLst>
                <a:ext uri="{FF2B5EF4-FFF2-40B4-BE49-F238E27FC236}">
                  <a16:creationId xmlns:a16="http://schemas.microsoft.com/office/drawing/2014/main" id="{A74CEF1E-046D-0B43-B7EF-376AA688AE05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18" name="object 99">
              <a:extLst>
                <a:ext uri="{FF2B5EF4-FFF2-40B4-BE49-F238E27FC236}">
                  <a16:creationId xmlns:a16="http://schemas.microsoft.com/office/drawing/2014/main" id="{ECC66BA2-8AD1-1842-9FEE-27C9BF6EBDFA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254614" y="1528415"/>
            <a:ext cx="812165" cy="33791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</a:p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168.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</a:t>
            </a:r>
            <a:r>
              <a:rPr kumimoji="0" sz="10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6243" y="591041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57093" y="5145163"/>
            <a:ext cx="2679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1270" y="5145164"/>
            <a:ext cx="2774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49993" y="514516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1930" y="4379939"/>
            <a:ext cx="278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368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01688" y="4379912"/>
            <a:ext cx="3670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EXECUTIVE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604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11.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11389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88597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11382" y="4379912"/>
            <a:ext cx="276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-1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130" name="object 97">
            <a:extLst>
              <a:ext uri="{FF2B5EF4-FFF2-40B4-BE49-F238E27FC236}">
                <a16:creationId xmlns:a16="http://schemas.microsoft.com/office/drawing/2014/main" id="{2E98378C-7C1B-445A-9F37-35CBFF2AF311}"/>
              </a:ext>
            </a:extLst>
          </p:cNvPr>
          <p:cNvGrpSpPr/>
          <p:nvPr/>
        </p:nvGrpSpPr>
        <p:grpSpPr>
          <a:xfrm>
            <a:off x="915011" y="2672625"/>
            <a:ext cx="278130" cy="284480"/>
            <a:chOff x="3940962" y="1239615"/>
            <a:chExt cx="278130" cy="284480"/>
          </a:xfrm>
        </p:grpSpPr>
        <p:sp>
          <p:nvSpPr>
            <p:cNvPr id="131" name="object 98">
              <a:extLst>
                <a:ext uri="{FF2B5EF4-FFF2-40B4-BE49-F238E27FC236}">
                  <a16:creationId xmlns:a16="http://schemas.microsoft.com/office/drawing/2014/main" id="{913AC367-1BC8-4284-94F5-61A34695C83F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2" name="object 99">
              <a:extLst>
                <a:ext uri="{FF2B5EF4-FFF2-40B4-BE49-F238E27FC236}">
                  <a16:creationId xmlns:a16="http://schemas.microsoft.com/office/drawing/2014/main" id="{0587F1F0-D84F-4336-B23C-A1F915AD78F2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3" name="object 97">
            <a:extLst>
              <a:ext uri="{FF2B5EF4-FFF2-40B4-BE49-F238E27FC236}">
                <a16:creationId xmlns:a16="http://schemas.microsoft.com/office/drawing/2014/main" id="{EADDC01C-D95B-46F3-9548-2A0433B36C97}"/>
              </a:ext>
            </a:extLst>
          </p:cNvPr>
          <p:cNvGrpSpPr/>
          <p:nvPr/>
        </p:nvGrpSpPr>
        <p:grpSpPr>
          <a:xfrm>
            <a:off x="4372352" y="2654007"/>
            <a:ext cx="278130" cy="284480"/>
            <a:chOff x="3940962" y="1239615"/>
            <a:chExt cx="278130" cy="284480"/>
          </a:xfrm>
        </p:grpSpPr>
        <p:sp>
          <p:nvSpPr>
            <p:cNvPr id="134" name="object 98">
              <a:extLst>
                <a:ext uri="{FF2B5EF4-FFF2-40B4-BE49-F238E27FC236}">
                  <a16:creationId xmlns:a16="http://schemas.microsoft.com/office/drawing/2014/main" id="{42C98CD5-8F71-4605-B414-81477E20A604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5" name="object 99">
              <a:extLst>
                <a:ext uri="{FF2B5EF4-FFF2-40B4-BE49-F238E27FC236}">
                  <a16:creationId xmlns:a16="http://schemas.microsoft.com/office/drawing/2014/main" id="{E3DED3A9-B58E-4A89-9B3C-5A3204762A14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6" name="object 97">
            <a:extLst>
              <a:ext uri="{FF2B5EF4-FFF2-40B4-BE49-F238E27FC236}">
                <a16:creationId xmlns:a16="http://schemas.microsoft.com/office/drawing/2014/main" id="{5327B00E-FDEF-428A-8784-80AF450F2220}"/>
              </a:ext>
            </a:extLst>
          </p:cNvPr>
          <p:cNvGrpSpPr/>
          <p:nvPr/>
        </p:nvGrpSpPr>
        <p:grpSpPr>
          <a:xfrm>
            <a:off x="6664330" y="2624922"/>
            <a:ext cx="278130" cy="284480"/>
            <a:chOff x="3940962" y="1239615"/>
            <a:chExt cx="278130" cy="284480"/>
          </a:xfrm>
        </p:grpSpPr>
        <p:sp>
          <p:nvSpPr>
            <p:cNvPr id="137" name="object 98">
              <a:extLst>
                <a:ext uri="{FF2B5EF4-FFF2-40B4-BE49-F238E27FC236}">
                  <a16:creationId xmlns:a16="http://schemas.microsoft.com/office/drawing/2014/main" id="{FDBC0963-7237-4667-9E03-4B7728B57B07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8" name="object 99">
              <a:extLst>
                <a:ext uri="{FF2B5EF4-FFF2-40B4-BE49-F238E27FC236}">
                  <a16:creationId xmlns:a16="http://schemas.microsoft.com/office/drawing/2014/main" id="{2DA539A1-2984-4766-BEE7-584AFEABCDC3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aphicFrame>
        <p:nvGraphicFramePr>
          <p:cNvPr id="141" name="object 19">
            <a:extLst>
              <a:ext uri="{FF2B5EF4-FFF2-40B4-BE49-F238E27FC236}">
                <a16:creationId xmlns:a16="http://schemas.microsoft.com/office/drawing/2014/main" id="{864F0029-3627-4F1E-81EF-16E8F76BA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001048"/>
              </p:ext>
            </p:extLst>
          </p:nvPr>
        </p:nvGraphicFramePr>
        <p:xfrm>
          <a:off x="528752" y="2094895"/>
          <a:ext cx="6372224" cy="1650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1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73850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2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06426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3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8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7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5631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283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84.000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198245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52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" sz="350" b="0" i="0" spc="-1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47.000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944244" algn="l"/>
                        </a:tabLst>
                      </a:pPr>
                      <a:r>
                        <a:rPr lang="de" sz="350" b="0" i="0" spc="-5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	</a:t>
                      </a: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56235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92265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268730" algn="l"/>
                        </a:tabLst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017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124650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4193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803275" algn="l"/>
                        </a:tabLst>
                      </a:pP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1590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78168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4" name="TextBox 113">
            <a:extLst>
              <a:ext uri="{FF2B5EF4-FFF2-40B4-BE49-F238E27FC236}">
                <a16:creationId xmlns:a16="http://schemas.microsoft.com/office/drawing/2014/main" id="{F4442ECC-D945-42D3-8000-A53C7B45BA56}"/>
              </a:ext>
            </a:extLst>
          </p:cNvPr>
          <p:cNvSpPr txBox="1"/>
          <p:nvPr/>
        </p:nvSpPr>
        <p:spPr>
          <a:xfrm>
            <a:off x="4043057" y="964397"/>
            <a:ext cx="5854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100 PV</a:t>
            </a:r>
          </a:p>
        </p:txBody>
      </p:sp>
      <p:sp>
        <p:nvSpPr>
          <p:cNvPr id="122" name="object 5">
            <a:extLst>
              <a:ext uri="{FF2B5EF4-FFF2-40B4-BE49-F238E27FC236}">
                <a16:creationId xmlns:a16="http://schemas.microsoft.com/office/drawing/2014/main" id="{5241E5AD-2B9F-47B8-87F9-C4E718AF5E91}"/>
              </a:ext>
            </a:extLst>
          </p:cNvPr>
          <p:cNvSpPr txBox="1">
            <a:spLocks/>
          </p:cNvSpPr>
          <p:nvPr/>
        </p:nvSpPr>
        <p:spPr>
          <a:xfrm>
            <a:off x="9124864" y="626122"/>
            <a:ext cx="1225550" cy="5791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2400" b="1" i="0">
                <a:solidFill>
                  <a:srgbClr val="3C3835"/>
                </a:solidFill>
                <a:latin typeface="Playfair Display"/>
                <a:ea typeface="+mj-ea"/>
                <a:cs typeface="Playfair Display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b="0" u="none" strike="noStrike" kern="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Generation</a:t>
            </a: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420E3-4886-4E29-A3F6-63C5B9CD8590}"/>
              </a:ext>
            </a:extLst>
          </p:cNvPr>
          <p:cNvSpPr txBox="1"/>
          <p:nvPr/>
        </p:nvSpPr>
        <p:spPr>
          <a:xfrm>
            <a:off x="9530691" y="2567412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129" name="object 5">
            <a:extLst>
              <a:ext uri="{FF2B5EF4-FFF2-40B4-BE49-F238E27FC236}">
                <a16:creationId xmlns:a16="http://schemas.microsoft.com/office/drawing/2014/main" id="{4D1AC9F0-A6AD-4494-B20C-7744E8882167}"/>
              </a:ext>
            </a:extLst>
          </p:cNvPr>
          <p:cNvSpPr/>
          <p:nvPr/>
        </p:nvSpPr>
        <p:spPr>
          <a:xfrm>
            <a:off x="7754695" y="3124775"/>
            <a:ext cx="3966210" cy="1608455"/>
          </a:xfrm>
          <a:custGeom>
            <a:avLst/>
            <a:gdLst/>
            <a:ahLst/>
            <a:cxnLst/>
            <a:rect l="l" t="t" r="r" b="b"/>
            <a:pathLst>
              <a:path w="3966209" h="1608454">
                <a:moveTo>
                  <a:pt x="0" y="0"/>
                </a:moveTo>
                <a:lnTo>
                  <a:pt x="3965790" y="0"/>
                </a:lnTo>
                <a:lnTo>
                  <a:pt x="3965790" y="1608315"/>
                </a:lnTo>
                <a:lnTo>
                  <a:pt x="0" y="160831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39" name="object 6">
            <a:extLst>
              <a:ext uri="{FF2B5EF4-FFF2-40B4-BE49-F238E27FC236}">
                <a16:creationId xmlns:a16="http://schemas.microsoft.com/office/drawing/2014/main" id="{607F671B-9500-4923-9246-8D330BCBD22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84" y="3498560"/>
            <a:ext cx="192412" cy="195122"/>
          </a:xfrm>
          <a:prstGeom prst="rect">
            <a:avLst/>
          </a:prstGeom>
        </p:spPr>
      </p:pic>
      <p:pic>
        <p:nvPicPr>
          <p:cNvPr id="145" name="object 94">
            <a:extLst>
              <a:ext uri="{FF2B5EF4-FFF2-40B4-BE49-F238E27FC236}">
                <a16:creationId xmlns:a16="http://schemas.microsoft.com/office/drawing/2014/main" id="{7BF6294F-6279-439A-8777-26A41706CF93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2699" y="2624848"/>
            <a:ext cx="200050" cy="204584"/>
          </a:xfrm>
          <a:prstGeom prst="rect">
            <a:avLst/>
          </a:prstGeom>
        </p:spPr>
      </p:pic>
      <p:pic>
        <p:nvPicPr>
          <p:cNvPr id="146" name="object 95">
            <a:extLst>
              <a:ext uri="{FF2B5EF4-FFF2-40B4-BE49-F238E27FC236}">
                <a16:creationId xmlns:a16="http://schemas.microsoft.com/office/drawing/2014/main" id="{30A71960-1B43-4AA9-9078-5AE1900BCB7C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3728" y="2624848"/>
            <a:ext cx="200050" cy="204584"/>
          </a:xfrm>
          <a:prstGeom prst="rect">
            <a:avLst/>
          </a:prstGeom>
        </p:spPr>
      </p:pic>
      <p:pic>
        <p:nvPicPr>
          <p:cNvPr id="147" name="object 96">
            <a:extLst>
              <a:ext uri="{FF2B5EF4-FFF2-40B4-BE49-F238E27FC236}">
                <a16:creationId xmlns:a16="http://schemas.microsoft.com/office/drawing/2014/main" id="{0A7B5D78-2DC0-465D-AEB4-8DBD731D3B25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9397" y="3405229"/>
            <a:ext cx="200050" cy="204584"/>
          </a:xfrm>
          <a:prstGeom prst="rect">
            <a:avLst/>
          </a:prstGeom>
        </p:spPr>
      </p:pic>
      <p:pic>
        <p:nvPicPr>
          <p:cNvPr id="149" name="object 96">
            <a:extLst>
              <a:ext uri="{FF2B5EF4-FFF2-40B4-BE49-F238E27FC236}">
                <a16:creationId xmlns:a16="http://schemas.microsoft.com/office/drawing/2014/main" id="{3E7A1DA0-4052-469D-8609-B0CEF84FA2B0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3887" y="3391636"/>
            <a:ext cx="200050" cy="204584"/>
          </a:xfrm>
          <a:prstGeom prst="rect">
            <a:avLst/>
          </a:prstGeom>
        </p:spPr>
      </p:pic>
      <p:pic>
        <p:nvPicPr>
          <p:cNvPr id="143" name="object 100">
            <a:extLst>
              <a:ext uri="{FF2B5EF4-FFF2-40B4-BE49-F238E27FC236}">
                <a16:creationId xmlns:a16="http://schemas.microsoft.com/office/drawing/2014/main" id="{C0859DC3-5C23-43FB-9F34-A39FECF9AF08}"/>
              </a:ext>
            </a:extLst>
          </p:cNvPr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9034" y="3407324"/>
            <a:ext cx="200050" cy="204584"/>
          </a:xfrm>
          <a:prstGeom prst="rect">
            <a:avLst/>
          </a:prstGeom>
        </p:spPr>
      </p:pic>
      <p:pic>
        <p:nvPicPr>
          <p:cNvPr id="148" name="object 101">
            <a:extLst>
              <a:ext uri="{FF2B5EF4-FFF2-40B4-BE49-F238E27FC236}">
                <a16:creationId xmlns:a16="http://schemas.microsoft.com/office/drawing/2014/main" id="{8824BE9E-97BE-4CA9-8530-353EB0D2527B}"/>
              </a:ext>
            </a:extLst>
          </p:cNvPr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0430" y="3407324"/>
            <a:ext cx="200050" cy="204584"/>
          </a:xfrm>
          <a:prstGeom prst="rect">
            <a:avLst/>
          </a:prstGeom>
        </p:spPr>
      </p:pic>
      <p:pic>
        <p:nvPicPr>
          <p:cNvPr id="150" name="object 102">
            <a:extLst>
              <a:ext uri="{FF2B5EF4-FFF2-40B4-BE49-F238E27FC236}">
                <a16:creationId xmlns:a16="http://schemas.microsoft.com/office/drawing/2014/main" id="{E4955745-9211-4AD7-9F9F-2686A6E8C9BD}"/>
              </a:ext>
            </a:extLst>
          </p:cNvPr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028" y="3407324"/>
            <a:ext cx="200050" cy="204584"/>
          </a:xfrm>
          <a:prstGeom prst="rect">
            <a:avLst/>
          </a:prstGeom>
        </p:spPr>
      </p:pic>
      <p:pic>
        <p:nvPicPr>
          <p:cNvPr id="151" name="object 103">
            <a:extLst>
              <a:ext uri="{FF2B5EF4-FFF2-40B4-BE49-F238E27FC236}">
                <a16:creationId xmlns:a16="http://schemas.microsoft.com/office/drawing/2014/main" id="{833B3D76-B046-4045-8AD1-BFC3F7C5CB5D}"/>
              </a:ext>
            </a:extLst>
          </p:cNvPr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5665" y="3407324"/>
            <a:ext cx="200050" cy="204584"/>
          </a:xfrm>
          <a:prstGeom prst="rect">
            <a:avLst/>
          </a:prstGeom>
        </p:spPr>
      </p:pic>
      <p:pic>
        <p:nvPicPr>
          <p:cNvPr id="152" name="object 103">
            <a:extLst>
              <a:ext uri="{FF2B5EF4-FFF2-40B4-BE49-F238E27FC236}">
                <a16:creationId xmlns:a16="http://schemas.microsoft.com/office/drawing/2014/main" id="{48353B2B-7756-49FC-A13A-DEBD316A82C1}"/>
              </a:ext>
            </a:extLst>
          </p:cNvPr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3337" y="4204915"/>
            <a:ext cx="200050" cy="204584"/>
          </a:xfrm>
          <a:prstGeom prst="rect">
            <a:avLst/>
          </a:prstGeom>
        </p:spPr>
      </p:pic>
      <p:pic>
        <p:nvPicPr>
          <p:cNvPr id="153" name="object 7">
            <a:extLst>
              <a:ext uri="{FF2B5EF4-FFF2-40B4-BE49-F238E27FC236}">
                <a16:creationId xmlns:a16="http://schemas.microsoft.com/office/drawing/2014/main" id="{392C41E1-A9CD-4293-8328-009DAFB31B48}"/>
              </a:ext>
            </a:extLst>
          </p:cNvPr>
          <p:cNvPicPr/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761" y="3729742"/>
            <a:ext cx="192208" cy="195122"/>
          </a:xfrm>
          <a:prstGeom prst="rect">
            <a:avLst/>
          </a:prstGeom>
        </p:spPr>
      </p:pic>
      <p:sp>
        <p:nvSpPr>
          <p:cNvPr id="154" name="object 6">
            <a:extLst>
              <a:ext uri="{FF2B5EF4-FFF2-40B4-BE49-F238E27FC236}">
                <a16:creationId xmlns:a16="http://schemas.microsoft.com/office/drawing/2014/main" id="{7FC25843-9E2E-4E92-B936-4A2A31C6E757}"/>
              </a:ext>
            </a:extLst>
          </p:cNvPr>
          <p:cNvSpPr txBox="1"/>
          <p:nvPr/>
        </p:nvSpPr>
        <p:spPr>
          <a:xfrm>
            <a:off x="8268722" y="3429000"/>
            <a:ext cx="3394526" cy="485389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(7.000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5.000)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 816 €</a:t>
            </a:r>
          </a:p>
        </p:txBody>
      </p:sp>
      <p:pic>
        <p:nvPicPr>
          <p:cNvPr id="140" name="object 8">
            <a:extLst>
              <a:ext uri="{FF2B5EF4-FFF2-40B4-BE49-F238E27FC236}">
                <a16:creationId xmlns:a16="http://schemas.microsoft.com/office/drawing/2014/main" id="{E85C3CD3-9E32-4D62-8F22-D06B311839F6}"/>
              </a:ext>
            </a:extLst>
          </p:cNvPr>
          <p:cNvPicPr/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41" y="3969906"/>
            <a:ext cx="192455" cy="195122"/>
          </a:xfrm>
          <a:prstGeom prst="rect">
            <a:avLst/>
          </a:prstGeom>
        </p:spPr>
      </p:pic>
      <p:pic>
        <p:nvPicPr>
          <p:cNvPr id="142" name="object 9">
            <a:extLst>
              <a:ext uri="{FF2B5EF4-FFF2-40B4-BE49-F238E27FC236}">
                <a16:creationId xmlns:a16="http://schemas.microsoft.com/office/drawing/2014/main" id="{283F9359-DC0D-487A-8F0A-0A4268D1E602}"/>
              </a:ext>
            </a:extLst>
          </p:cNvPr>
          <p:cNvPicPr/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41" y="4191000"/>
            <a:ext cx="192405" cy="190800"/>
          </a:xfrm>
          <a:prstGeom prst="rect">
            <a:avLst/>
          </a:prstGeom>
        </p:spPr>
      </p:pic>
      <p:pic>
        <p:nvPicPr>
          <p:cNvPr id="155" name="object 103">
            <a:extLst>
              <a:ext uri="{FF2B5EF4-FFF2-40B4-BE49-F238E27FC236}">
                <a16:creationId xmlns:a16="http://schemas.microsoft.com/office/drawing/2014/main" id="{A4F096C0-8F50-45AC-9BCF-313D640C4359}"/>
              </a:ext>
            </a:extLst>
          </p:cNvPr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073" y="4192451"/>
            <a:ext cx="200050" cy="204584"/>
          </a:xfrm>
          <a:prstGeom prst="rect">
            <a:avLst/>
          </a:prstGeom>
        </p:spPr>
      </p:pic>
      <p:pic>
        <p:nvPicPr>
          <p:cNvPr id="156" name="object 104">
            <a:extLst>
              <a:ext uri="{FF2B5EF4-FFF2-40B4-BE49-F238E27FC236}">
                <a16:creationId xmlns:a16="http://schemas.microsoft.com/office/drawing/2014/main" id="{84881E3E-A487-46D1-8D08-009E4AC34E0C}"/>
              </a:ext>
            </a:extLst>
          </p:cNvPr>
          <p:cNvPicPr/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7721" y="4143777"/>
            <a:ext cx="222275" cy="227317"/>
          </a:xfrm>
          <a:prstGeom prst="rect">
            <a:avLst/>
          </a:prstGeom>
        </p:spPr>
      </p:pic>
      <p:pic>
        <p:nvPicPr>
          <p:cNvPr id="157" name="object 105">
            <a:extLst>
              <a:ext uri="{FF2B5EF4-FFF2-40B4-BE49-F238E27FC236}">
                <a16:creationId xmlns:a16="http://schemas.microsoft.com/office/drawing/2014/main" id="{14C856A5-4D79-4102-B00E-ED7727DF3E18}"/>
              </a:ext>
            </a:extLst>
          </p:cNvPr>
          <p:cNvPicPr/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38" y="4143777"/>
            <a:ext cx="222275" cy="227317"/>
          </a:xfrm>
          <a:prstGeom prst="rect">
            <a:avLst/>
          </a:prstGeom>
        </p:spPr>
      </p:pic>
      <p:pic>
        <p:nvPicPr>
          <p:cNvPr id="158" name="object 106">
            <a:extLst>
              <a:ext uri="{FF2B5EF4-FFF2-40B4-BE49-F238E27FC236}">
                <a16:creationId xmlns:a16="http://schemas.microsoft.com/office/drawing/2014/main" id="{F79F2F9B-5E86-4D17-B36C-61EA0E10130E}"/>
              </a:ext>
            </a:extLst>
          </p:cNvPr>
          <p:cNvPicPr/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6195" y="4912995"/>
            <a:ext cx="222275" cy="227317"/>
          </a:xfrm>
          <a:prstGeom prst="rect">
            <a:avLst/>
          </a:prstGeom>
        </p:spPr>
      </p:pic>
      <p:pic>
        <p:nvPicPr>
          <p:cNvPr id="159" name="object 107">
            <a:extLst>
              <a:ext uri="{FF2B5EF4-FFF2-40B4-BE49-F238E27FC236}">
                <a16:creationId xmlns:a16="http://schemas.microsoft.com/office/drawing/2014/main" id="{7B6876E1-FCF1-4117-BACF-03D86B3285D4}"/>
              </a:ext>
            </a:extLst>
          </p:cNvPr>
          <p:cNvPicPr/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6800" y="4143777"/>
            <a:ext cx="222275" cy="227317"/>
          </a:xfrm>
          <a:prstGeom prst="rect">
            <a:avLst/>
          </a:prstGeom>
        </p:spPr>
      </p:pic>
      <p:pic>
        <p:nvPicPr>
          <p:cNvPr id="160" name="object 108">
            <a:extLst>
              <a:ext uri="{FF2B5EF4-FFF2-40B4-BE49-F238E27FC236}">
                <a16:creationId xmlns:a16="http://schemas.microsoft.com/office/drawing/2014/main" id="{321E7D8B-A289-48C2-A3A7-6692007C071D}"/>
              </a:ext>
            </a:extLst>
          </p:cNvPr>
          <p:cNvPicPr/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3438" y="4143777"/>
            <a:ext cx="222275" cy="227317"/>
          </a:xfrm>
          <a:prstGeom prst="rect">
            <a:avLst/>
          </a:prstGeom>
        </p:spPr>
      </p:pic>
      <p:pic>
        <p:nvPicPr>
          <p:cNvPr id="161" name="object 109">
            <a:extLst>
              <a:ext uri="{FF2B5EF4-FFF2-40B4-BE49-F238E27FC236}">
                <a16:creationId xmlns:a16="http://schemas.microsoft.com/office/drawing/2014/main" id="{74A70F85-A5AC-4FF5-8A2E-0CB8C96A275A}"/>
              </a:ext>
            </a:extLst>
          </p:cNvPr>
          <p:cNvPicPr/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2608" y="4912995"/>
            <a:ext cx="222275" cy="227317"/>
          </a:xfrm>
          <a:prstGeom prst="rect">
            <a:avLst/>
          </a:prstGeom>
        </p:spPr>
      </p:pic>
      <p:pic>
        <p:nvPicPr>
          <p:cNvPr id="162" name="object 110">
            <a:extLst>
              <a:ext uri="{FF2B5EF4-FFF2-40B4-BE49-F238E27FC236}">
                <a16:creationId xmlns:a16="http://schemas.microsoft.com/office/drawing/2014/main" id="{8C8165DD-8C0E-4261-BE03-39260C4E9C59}"/>
              </a:ext>
            </a:extLst>
          </p:cNvPr>
          <p:cNvPicPr/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7915" y="4912995"/>
            <a:ext cx="222275" cy="227317"/>
          </a:xfrm>
          <a:prstGeom prst="rect">
            <a:avLst/>
          </a:prstGeom>
        </p:spPr>
      </p:pic>
      <p:sp>
        <p:nvSpPr>
          <p:cNvPr id="163" name="object 6">
            <a:extLst>
              <a:ext uri="{FF2B5EF4-FFF2-40B4-BE49-F238E27FC236}">
                <a16:creationId xmlns:a16="http://schemas.microsoft.com/office/drawing/2014/main" id="{4757CBCA-8DBB-4C8C-879E-6B068229B6D8}"/>
              </a:ext>
            </a:extLst>
          </p:cNvPr>
          <p:cNvSpPr txBox="1"/>
          <p:nvPr/>
        </p:nvSpPr>
        <p:spPr>
          <a:xfrm>
            <a:off x="8268722" y="3886200"/>
            <a:ext cx="3752245" cy="485389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0" marR="314325" lvl="0" indent="0" algn="l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10.000)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 = 1.147 €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(25.000</a:t>
            </a:r>
            <a:r>
              <a:rPr kumimoji="0" sz="1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5.000)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 =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765 €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4" name="object 10">
            <a:extLst>
              <a:ext uri="{FF2B5EF4-FFF2-40B4-BE49-F238E27FC236}">
                <a16:creationId xmlns:a16="http://schemas.microsoft.com/office/drawing/2014/main" id="{805517B2-D668-6542-9FDC-A16E4F51E0A8}"/>
              </a:ext>
            </a:extLst>
          </p:cNvPr>
          <p:cNvSpPr/>
          <p:nvPr/>
        </p:nvSpPr>
        <p:spPr>
          <a:xfrm>
            <a:off x="7754695" y="1248422"/>
            <a:ext cx="3966210" cy="1432916"/>
          </a:xfrm>
          <a:custGeom>
            <a:avLst/>
            <a:gdLst/>
            <a:ahLst/>
            <a:cxnLst/>
            <a:rect l="l" t="t" r="r" b="b"/>
            <a:pathLst>
              <a:path w="3966209" h="1301114">
                <a:moveTo>
                  <a:pt x="0" y="0"/>
                </a:moveTo>
                <a:lnTo>
                  <a:pt x="3965790" y="0"/>
                </a:lnTo>
                <a:lnTo>
                  <a:pt x="3965790" y="1300975"/>
                </a:lnTo>
                <a:lnTo>
                  <a:pt x="0" y="130097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65" name="object 11">
            <a:extLst>
              <a:ext uri="{FF2B5EF4-FFF2-40B4-BE49-F238E27FC236}">
                <a16:creationId xmlns:a16="http://schemas.microsoft.com/office/drawing/2014/main" id="{CFB0BF0A-6045-EE45-9516-F69021AC51F4}"/>
              </a:ext>
            </a:extLst>
          </p:cNvPr>
          <p:cNvPicPr/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1628054"/>
            <a:ext cx="237591" cy="240868"/>
          </a:xfrm>
          <a:prstGeom prst="rect">
            <a:avLst/>
          </a:prstGeom>
        </p:spPr>
      </p:pic>
      <p:sp>
        <p:nvSpPr>
          <p:cNvPr id="166" name="object 4">
            <a:extLst>
              <a:ext uri="{FF2B5EF4-FFF2-40B4-BE49-F238E27FC236}">
                <a16:creationId xmlns:a16="http://schemas.microsoft.com/office/drawing/2014/main" id="{54F622BE-E372-ED4A-BB93-F74F602892C1}"/>
              </a:ext>
            </a:extLst>
          </p:cNvPr>
          <p:cNvSpPr txBox="1"/>
          <p:nvPr/>
        </p:nvSpPr>
        <p:spPr>
          <a:xfrm>
            <a:off x="8329127" y="1295400"/>
            <a:ext cx="3110230" cy="124739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0" marR="12573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 </a:t>
            </a:r>
            <a:endParaRPr kumimoji="0" lang="de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(100 + 10.000</a:t>
            </a:r>
            <a:r>
              <a:rPr kumimoji="0" lang="de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2.000)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065" marR="138430" lvl="0" indent="0" algn="ctr" defTabSz="914400" rtl="0" eaLnBrk="1" fontAlgn="auto" latinLnBrk="0" hangingPunct="1">
              <a:lnSpc>
                <a:spcPct val="1012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Diese Berechnungen BEACHTEN NICHT, dass BPs einen Fast Start Bonus und UNILEVEL Kommissionen erhalten.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7" name="object 4">
            <a:extLst>
              <a:ext uri="{FF2B5EF4-FFF2-40B4-BE49-F238E27FC236}">
                <a16:creationId xmlns:a16="http://schemas.microsoft.com/office/drawing/2014/main" id="{80F1690A-85B9-CA44-B2DB-F80CED6DEDAC}"/>
              </a:ext>
            </a:extLst>
          </p:cNvPr>
          <p:cNvSpPr txBox="1"/>
          <p:nvPr/>
        </p:nvSpPr>
        <p:spPr>
          <a:xfrm>
            <a:off x="8472170" y="1866116"/>
            <a:ext cx="3110230" cy="34368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</a:t>
            </a:r>
            <a:r>
              <a:rPr kumimoji="0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2,5 %  </a:t>
            </a: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</a:t>
            </a:r>
            <a:r>
              <a:rPr kumimoji="0" lang="de" sz="1900" u="none" strike="noStrike" kern="1200" cap="none" spc="-3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278 €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4" name="object 6">
            <a:extLst>
              <a:ext uri="{FF2B5EF4-FFF2-40B4-BE49-F238E27FC236}">
                <a16:creationId xmlns:a16="http://schemas.microsoft.com/office/drawing/2014/main" id="{F970ECCD-6361-4ED2-A82F-9E87DEB79CD3}"/>
              </a:ext>
            </a:extLst>
          </p:cNvPr>
          <p:cNvSpPr txBox="1"/>
          <p:nvPr/>
        </p:nvSpPr>
        <p:spPr>
          <a:xfrm>
            <a:off x="8260445" y="2666495"/>
            <a:ext cx="3276600" cy="100604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(4.000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7.000)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*3% =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561 €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0880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363CC80F-0D8D-8348-BB38-66D4041B20B7}"/>
              </a:ext>
            </a:extLst>
          </p:cNvPr>
          <p:cNvSpPr/>
          <p:nvPr/>
        </p:nvSpPr>
        <p:spPr>
          <a:xfrm>
            <a:off x="0" y="272920"/>
            <a:ext cx="7321550" cy="6126480"/>
          </a:xfrm>
          <a:custGeom>
            <a:avLst/>
            <a:gdLst/>
            <a:ahLst/>
            <a:cxnLst/>
            <a:rect l="l" t="t" r="r" b="b"/>
            <a:pathLst>
              <a:path w="7321550" h="6126480">
                <a:moveTo>
                  <a:pt x="7321499" y="0"/>
                </a:moveTo>
                <a:lnTo>
                  <a:pt x="0" y="0"/>
                </a:lnTo>
                <a:lnTo>
                  <a:pt x="0" y="6126226"/>
                </a:lnTo>
                <a:lnTo>
                  <a:pt x="7321499" y="6126226"/>
                </a:lnTo>
                <a:lnTo>
                  <a:pt x="7321499" y="0"/>
                </a:lnTo>
                <a:close/>
              </a:path>
            </a:pathLst>
          </a:custGeom>
          <a:solidFill>
            <a:srgbClr val="EAE7F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C4F48D69-A6B1-484F-8C02-4F0B848F8C9A}"/>
              </a:ext>
            </a:extLst>
          </p:cNvPr>
          <p:cNvSpPr/>
          <p:nvPr/>
        </p:nvSpPr>
        <p:spPr>
          <a:xfrm>
            <a:off x="7434008" y="359994"/>
            <a:ext cx="4759325" cy="6147435"/>
          </a:xfrm>
          <a:custGeom>
            <a:avLst/>
            <a:gdLst/>
            <a:ahLst/>
            <a:cxnLst/>
            <a:rect l="l" t="t" r="r" b="b"/>
            <a:pathLst>
              <a:path w="4759325" h="6147434">
                <a:moveTo>
                  <a:pt x="4759198" y="0"/>
                </a:moveTo>
                <a:lnTo>
                  <a:pt x="0" y="0"/>
                </a:lnTo>
                <a:lnTo>
                  <a:pt x="0" y="6147003"/>
                </a:lnTo>
                <a:lnTo>
                  <a:pt x="4759198" y="6147003"/>
                </a:lnTo>
                <a:lnTo>
                  <a:pt x="4759198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1" name="object 12">
            <a:extLst>
              <a:ext uri="{FF2B5EF4-FFF2-40B4-BE49-F238E27FC236}">
                <a16:creationId xmlns:a16="http://schemas.microsoft.com/office/drawing/2014/main" id="{B74E0166-1EFF-EA4E-8B56-5623C1ACF3E5}"/>
              </a:ext>
            </a:extLst>
          </p:cNvPr>
          <p:cNvGrpSpPr/>
          <p:nvPr/>
        </p:nvGrpSpPr>
        <p:grpSpPr>
          <a:xfrm>
            <a:off x="3252673" y="707623"/>
            <a:ext cx="816610" cy="816610"/>
            <a:chOff x="3252673" y="707623"/>
            <a:chExt cx="816610" cy="816610"/>
          </a:xfrm>
        </p:grpSpPr>
        <p:sp>
          <p:nvSpPr>
            <p:cNvPr id="32" name="object 13">
              <a:extLst>
                <a:ext uri="{FF2B5EF4-FFF2-40B4-BE49-F238E27FC236}">
                  <a16:creationId xmlns:a16="http://schemas.microsoft.com/office/drawing/2014/main" id="{35E50B86-73A1-BE46-81E7-2442BA6501C0}"/>
                </a:ext>
              </a:extLst>
            </p:cNvPr>
            <p:cNvSpPr/>
            <p:nvPr/>
          </p:nvSpPr>
          <p:spPr>
            <a:xfrm>
              <a:off x="3252673" y="707623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076" y="0"/>
                  </a:moveTo>
                  <a:lnTo>
                    <a:pt x="360486" y="2745"/>
                  </a:lnTo>
                  <a:lnTo>
                    <a:pt x="314508" y="10776"/>
                  </a:lnTo>
                  <a:lnTo>
                    <a:pt x="270449" y="23788"/>
                  </a:lnTo>
                  <a:lnTo>
                    <a:pt x="228614" y="41474"/>
                  </a:lnTo>
                  <a:lnTo>
                    <a:pt x="189311" y="63528"/>
                  </a:lnTo>
                  <a:lnTo>
                    <a:pt x="152845" y="89644"/>
                  </a:lnTo>
                  <a:lnTo>
                    <a:pt x="119522" y="119516"/>
                  </a:lnTo>
                  <a:lnTo>
                    <a:pt x="89649" y="152837"/>
                  </a:lnTo>
                  <a:lnTo>
                    <a:pt x="63532" y="189302"/>
                  </a:lnTo>
                  <a:lnTo>
                    <a:pt x="41477" y="228604"/>
                  </a:lnTo>
                  <a:lnTo>
                    <a:pt x="23790" y="270437"/>
                  </a:lnTo>
                  <a:lnTo>
                    <a:pt x="10777" y="314496"/>
                  </a:lnTo>
                  <a:lnTo>
                    <a:pt x="2745" y="360473"/>
                  </a:lnTo>
                  <a:lnTo>
                    <a:pt x="0" y="408063"/>
                  </a:lnTo>
                  <a:lnTo>
                    <a:pt x="2745" y="455654"/>
                  </a:lnTo>
                  <a:lnTo>
                    <a:pt x="10777" y="501632"/>
                  </a:lnTo>
                  <a:lnTo>
                    <a:pt x="23790" y="545692"/>
                  </a:lnTo>
                  <a:lnTo>
                    <a:pt x="41477" y="587527"/>
                  </a:lnTo>
                  <a:lnTo>
                    <a:pt x="63532" y="626832"/>
                  </a:lnTo>
                  <a:lnTo>
                    <a:pt x="89649" y="663299"/>
                  </a:lnTo>
                  <a:lnTo>
                    <a:pt x="119522" y="696623"/>
                  </a:lnTo>
                  <a:lnTo>
                    <a:pt x="152845" y="726497"/>
                  </a:lnTo>
                  <a:lnTo>
                    <a:pt x="189311" y="752616"/>
                  </a:lnTo>
                  <a:lnTo>
                    <a:pt x="228614" y="774672"/>
                  </a:lnTo>
                  <a:lnTo>
                    <a:pt x="270449" y="792360"/>
                  </a:lnTo>
                  <a:lnTo>
                    <a:pt x="314508" y="805374"/>
                  </a:lnTo>
                  <a:lnTo>
                    <a:pt x="360486" y="813407"/>
                  </a:lnTo>
                  <a:lnTo>
                    <a:pt x="408076" y="816152"/>
                  </a:lnTo>
                  <a:lnTo>
                    <a:pt x="455666" y="813407"/>
                  </a:lnTo>
                  <a:lnTo>
                    <a:pt x="501644" y="805374"/>
                  </a:lnTo>
                  <a:lnTo>
                    <a:pt x="545703" y="792360"/>
                  </a:lnTo>
                  <a:lnTo>
                    <a:pt x="587537" y="774672"/>
                  </a:lnTo>
                  <a:lnTo>
                    <a:pt x="626841" y="752616"/>
                  </a:lnTo>
                  <a:lnTo>
                    <a:pt x="663307" y="726497"/>
                  </a:lnTo>
                  <a:lnTo>
                    <a:pt x="696629" y="696623"/>
                  </a:lnTo>
                  <a:lnTo>
                    <a:pt x="726502" y="663299"/>
                  </a:lnTo>
                  <a:lnTo>
                    <a:pt x="752620" y="626832"/>
                  </a:lnTo>
                  <a:lnTo>
                    <a:pt x="774675" y="587527"/>
                  </a:lnTo>
                  <a:lnTo>
                    <a:pt x="792362" y="545692"/>
                  </a:lnTo>
                  <a:lnTo>
                    <a:pt x="805375" y="501632"/>
                  </a:lnTo>
                  <a:lnTo>
                    <a:pt x="813407" y="455654"/>
                  </a:lnTo>
                  <a:lnTo>
                    <a:pt x="816152" y="408063"/>
                  </a:lnTo>
                  <a:lnTo>
                    <a:pt x="813407" y="360473"/>
                  </a:lnTo>
                  <a:lnTo>
                    <a:pt x="805375" y="314496"/>
                  </a:lnTo>
                  <a:lnTo>
                    <a:pt x="792362" y="270437"/>
                  </a:lnTo>
                  <a:lnTo>
                    <a:pt x="774675" y="228604"/>
                  </a:lnTo>
                  <a:lnTo>
                    <a:pt x="752620" y="189302"/>
                  </a:lnTo>
                  <a:lnTo>
                    <a:pt x="726502" y="152837"/>
                  </a:lnTo>
                  <a:lnTo>
                    <a:pt x="696629" y="119516"/>
                  </a:lnTo>
                  <a:lnTo>
                    <a:pt x="663307" y="89644"/>
                  </a:lnTo>
                  <a:lnTo>
                    <a:pt x="626841" y="63528"/>
                  </a:lnTo>
                  <a:lnTo>
                    <a:pt x="587537" y="41474"/>
                  </a:lnTo>
                  <a:lnTo>
                    <a:pt x="545703" y="23788"/>
                  </a:lnTo>
                  <a:lnTo>
                    <a:pt x="501644" y="10776"/>
                  </a:lnTo>
                  <a:lnTo>
                    <a:pt x="455666" y="2745"/>
                  </a:lnTo>
                  <a:lnTo>
                    <a:pt x="408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id="{73E6011B-70AD-0943-9115-90D6703F87B8}"/>
                </a:ext>
              </a:extLst>
            </p:cNvPr>
            <p:cNvSpPr/>
            <p:nvPr/>
          </p:nvSpPr>
          <p:spPr>
            <a:xfrm>
              <a:off x="3278517" y="733456"/>
              <a:ext cx="764540" cy="764540"/>
            </a:xfrm>
            <a:custGeom>
              <a:avLst/>
              <a:gdLst/>
              <a:ahLst/>
              <a:cxnLst/>
              <a:rect l="l" t="t" r="r" b="b"/>
              <a:pathLst>
                <a:path w="764539" h="764540">
                  <a:moveTo>
                    <a:pt x="382231" y="0"/>
                  </a:moveTo>
                  <a:lnTo>
                    <a:pt x="334353" y="2983"/>
                  </a:lnTo>
                  <a:lnTo>
                    <a:pt x="288230" y="11694"/>
                  </a:lnTo>
                  <a:lnTo>
                    <a:pt x="244223" y="25770"/>
                  </a:lnTo>
                  <a:lnTo>
                    <a:pt x="202695" y="44852"/>
                  </a:lnTo>
                  <a:lnTo>
                    <a:pt x="164005" y="68577"/>
                  </a:lnTo>
                  <a:lnTo>
                    <a:pt x="128514" y="96585"/>
                  </a:lnTo>
                  <a:lnTo>
                    <a:pt x="96585" y="128514"/>
                  </a:lnTo>
                  <a:lnTo>
                    <a:pt x="68577" y="164005"/>
                  </a:lnTo>
                  <a:lnTo>
                    <a:pt x="44852" y="202695"/>
                  </a:lnTo>
                  <a:lnTo>
                    <a:pt x="25770" y="244223"/>
                  </a:lnTo>
                  <a:lnTo>
                    <a:pt x="11694" y="288230"/>
                  </a:lnTo>
                  <a:lnTo>
                    <a:pt x="2983" y="334353"/>
                  </a:lnTo>
                  <a:lnTo>
                    <a:pt x="0" y="382231"/>
                  </a:lnTo>
                  <a:lnTo>
                    <a:pt x="2983" y="430110"/>
                  </a:lnTo>
                  <a:lnTo>
                    <a:pt x="11694" y="476233"/>
                  </a:lnTo>
                  <a:lnTo>
                    <a:pt x="25770" y="520239"/>
                  </a:lnTo>
                  <a:lnTo>
                    <a:pt x="44852" y="561768"/>
                  </a:lnTo>
                  <a:lnTo>
                    <a:pt x="68577" y="600458"/>
                  </a:lnTo>
                  <a:lnTo>
                    <a:pt x="96585" y="635949"/>
                  </a:lnTo>
                  <a:lnTo>
                    <a:pt x="128514" y="667878"/>
                  </a:lnTo>
                  <a:lnTo>
                    <a:pt x="164005" y="695886"/>
                  </a:lnTo>
                  <a:lnTo>
                    <a:pt x="202695" y="719611"/>
                  </a:lnTo>
                  <a:lnTo>
                    <a:pt x="244223" y="738692"/>
                  </a:lnTo>
                  <a:lnTo>
                    <a:pt x="288230" y="752769"/>
                  </a:lnTo>
                  <a:lnTo>
                    <a:pt x="334353" y="761480"/>
                  </a:lnTo>
                  <a:lnTo>
                    <a:pt x="382231" y="764463"/>
                  </a:lnTo>
                  <a:lnTo>
                    <a:pt x="430110" y="761480"/>
                  </a:lnTo>
                  <a:lnTo>
                    <a:pt x="476233" y="752769"/>
                  </a:lnTo>
                  <a:lnTo>
                    <a:pt x="520239" y="738692"/>
                  </a:lnTo>
                  <a:lnTo>
                    <a:pt x="561768" y="719611"/>
                  </a:lnTo>
                  <a:lnTo>
                    <a:pt x="592510" y="700760"/>
                  </a:lnTo>
                  <a:lnTo>
                    <a:pt x="382231" y="700760"/>
                  </a:lnTo>
                  <a:lnTo>
                    <a:pt x="331275" y="696668"/>
                  </a:lnTo>
                  <a:lnTo>
                    <a:pt x="282903" y="684824"/>
                  </a:lnTo>
                  <a:lnTo>
                    <a:pt x="237738" y="665878"/>
                  </a:lnTo>
                  <a:lnTo>
                    <a:pt x="196400" y="640479"/>
                  </a:lnTo>
                  <a:lnTo>
                    <a:pt x="159511" y="609277"/>
                  </a:lnTo>
                  <a:lnTo>
                    <a:pt x="127698" y="572935"/>
                  </a:lnTo>
                  <a:lnTo>
                    <a:pt x="169058" y="554573"/>
                  </a:lnTo>
                  <a:lnTo>
                    <a:pt x="216070" y="537404"/>
                  </a:lnTo>
                  <a:lnTo>
                    <a:pt x="267863" y="523085"/>
                  </a:lnTo>
                  <a:lnTo>
                    <a:pt x="323545" y="513276"/>
                  </a:lnTo>
                  <a:lnTo>
                    <a:pt x="382231" y="509638"/>
                  </a:lnTo>
                  <a:lnTo>
                    <a:pt x="742084" y="509638"/>
                  </a:lnTo>
                  <a:lnTo>
                    <a:pt x="752272" y="477786"/>
                  </a:lnTo>
                  <a:lnTo>
                    <a:pt x="382231" y="477786"/>
                  </a:lnTo>
                  <a:lnTo>
                    <a:pt x="333598" y="471233"/>
                  </a:lnTo>
                  <a:lnTo>
                    <a:pt x="289861" y="452746"/>
                  </a:lnTo>
                  <a:lnTo>
                    <a:pt x="252780" y="424084"/>
                  </a:lnTo>
                  <a:lnTo>
                    <a:pt x="224115" y="387007"/>
                  </a:lnTo>
                  <a:lnTo>
                    <a:pt x="205626" y="343272"/>
                  </a:lnTo>
                  <a:lnTo>
                    <a:pt x="199072" y="294640"/>
                  </a:lnTo>
                  <a:lnTo>
                    <a:pt x="205626" y="246006"/>
                  </a:lnTo>
                  <a:lnTo>
                    <a:pt x="224115" y="202269"/>
                  </a:lnTo>
                  <a:lnTo>
                    <a:pt x="252780" y="165188"/>
                  </a:lnTo>
                  <a:lnTo>
                    <a:pt x="289861" y="136524"/>
                  </a:lnTo>
                  <a:lnTo>
                    <a:pt x="333598" y="118034"/>
                  </a:lnTo>
                  <a:lnTo>
                    <a:pt x="382231" y="111480"/>
                  </a:lnTo>
                  <a:lnTo>
                    <a:pt x="650844" y="111480"/>
                  </a:lnTo>
                  <a:lnTo>
                    <a:pt x="635949" y="96585"/>
                  </a:lnTo>
                  <a:lnTo>
                    <a:pt x="600458" y="68577"/>
                  </a:lnTo>
                  <a:lnTo>
                    <a:pt x="561768" y="44852"/>
                  </a:lnTo>
                  <a:lnTo>
                    <a:pt x="520239" y="25770"/>
                  </a:lnTo>
                  <a:lnTo>
                    <a:pt x="476233" y="11694"/>
                  </a:lnTo>
                  <a:lnTo>
                    <a:pt x="430110" y="2983"/>
                  </a:lnTo>
                  <a:lnTo>
                    <a:pt x="382231" y="0"/>
                  </a:lnTo>
                  <a:close/>
                </a:path>
                <a:path w="764539" h="764540">
                  <a:moveTo>
                    <a:pt x="742084" y="509638"/>
                  </a:moveTo>
                  <a:lnTo>
                    <a:pt x="382231" y="509638"/>
                  </a:lnTo>
                  <a:lnTo>
                    <a:pt x="440919" y="513277"/>
                  </a:lnTo>
                  <a:lnTo>
                    <a:pt x="496604" y="523088"/>
                  </a:lnTo>
                  <a:lnTo>
                    <a:pt x="548398" y="537407"/>
                  </a:lnTo>
                  <a:lnTo>
                    <a:pt x="595418" y="554574"/>
                  </a:lnTo>
                  <a:lnTo>
                    <a:pt x="636765" y="572922"/>
                  </a:lnTo>
                  <a:lnTo>
                    <a:pt x="604928" y="609289"/>
                  </a:lnTo>
                  <a:lnTo>
                    <a:pt x="568036" y="640489"/>
                  </a:lnTo>
                  <a:lnTo>
                    <a:pt x="526699" y="665884"/>
                  </a:lnTo>
                  <a:lnTo>
                    <a:pt x="481539" y="684827"/>
                  </a:lnTo>
                  <a:lnTo>
                    <a:pt x="433172" y="696669"/>
                  </a:lnTo>
                  <a:lnTo>
                    <a:pt x="382231" y="700760"/>
                  </a:lnTo>
                  <a:lnTo>
                    <a:pt x="592510" y="700760"/>
                  </a:lnTo>
                  <a:lnTo>
                    <a:pt x="635949" y="667878"/>
                  </a:lnTo>
                  <a:lnTo>
                    <a:pt x="667878" y="635949"/>
                  </a:lnTo>
                  <a:lnTo>
                    <a:pt x="695886" y="600458"/>
                  </a:lnTo>
                  <a:lnTo>
                    <a:pt x="719611" y="561768"/>
                  </a:lnTo>
                  <a:lnTo>
                    <a:pt x="738692" y="520239"/>
                  </a:lnTo>
                  <a:lnTo>
                    <a:pt x="742084" y="509638"/>
                  </a:lnTo>
                  <a:close/>
                </a:path>
                <a:path w="764539" h="764540">
                  <a:moveTo>
                    <a:pt x="650844" y="111480"/>
                  </a:moveTo>
                  <a:lnTo>
                    <a:pt x="382231" y="111480"/>
                  </a:lnTo>
                  <a:lnTo>
                    <a:pt x="430865" y="118034"/>
                  </a:lnTo>
                  <a:lnTo>
                    <a:pt x="474602" y="136524"/>
                  </a:lnTo>
                  <a:lnTo>
                    <a:pt x="511682" y="165188"/>
                  </a:lnTo>
                  <a:lnTo>
                    <a:pt x="540347" y="202269"/>
                  </a:lnTo>
                  <a:lnTo>
                    <a:pt x="558837" y="246006"/>
                  </a:lnTo>
                  <a:lnTo>
                    <a:pt x="565391" y="294640"/>
                  </a:lnTo>
                  <a:lnTo>
                    <a:pt x="558837" y="343272"/>
                  </a:lnTo>
                  <a:lnTo>
                    <a:pt x="540347" y="387007"/>
                  </a:lnTo>
                  <a:lnTo>
                    <a:pt x="511682" y="424084"/>
                  </a:lnTo>
                  <a:lnTo>
                    <a:pt x="474602" y="452746"/>
                  </a:lnTo>
                  <a:lnTo>
                    <a:pt x="430865" y="471233"/>
                  </a:lnTo>
                  <a:lnTo>
                    <a:pt x="382231" y="477786"/>
                  </a:lnTo>
                  <a:lnTo>
                    <a:pt x="752272" y="477786"/>
                  </a:lnTo>
                  <a:lnTo>
                    <a:pt x="752769" y="476233"/>
                  </a:lnTo>
                  <a:lnTo>
                    <a:pt x="761480" y="430110"/>
                  </a:lnTo>
                  <a:lnTo>
                    <a:pt x="764463" y="382231"/>
                  </a:lnTo>
                  <a:lnTo>
                    <a:pt x="761480" y="334353"/>
                  </a:lnTo>
                  <a:lnTo>
                    <a:pt x="752769" y="288230"/>
                  </a:lnTo>
                  <a:lnTo>
                    <a:pt x="738692" y="244223"/>
                  </a:lnTo>
                  <a:lnTo>
                    <a:pt x="719611" y="202695"/>
                  </a:lnTo>
                  <a:lnTo>
                    <a:pt x="695886" y="164005"/>
                  </a:lnTo>
                  <a:lnTo>
                    <a:pt x="667878" y="128514"/>
                  </a:lnTo>
                  <a:lnTo>
                    <a:pt x="650844" y="11148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object 15">
            <a:extLst>
              <a:ext uri="{FF2B5EF4-FFF2-40B4-BE49-F238E27FC236}">
                <a16:creationId xmlns:a16="http://schemas.microsoft.com/office/drawing/2014/main" id="{2A30C79E-4B50-774A-9A98-2D65ECAD928F}"/>
              </a:ext>
            </a:extLst>
          </p:cNvPr>
          <p:cNvGrpSpPr/>
          <p:nvPr/>
        </p:nvGrpSpPr>
        <p:grpSpPr>
          <a:xfrm>
            <a:off x="1585414" y="2542777"/>
            <a:ext cx="1575435" cy="1414780"/>
            <a:chOff x="1585414" y="2542777"/>
            <a:chExt cx="1575435" cy="1414780"/>
          </a:xfrm>
        </p:grpSpPr>
        <p:sp>
          <p:nvSpPr>
            <p:cNvPr id="35" name="object 16">
              <a:extLst>
                <a:ext uri="{FF2B5EF4-FFF2-40B4-BE49-F238E27FC236}">
                  <a16:creationId xmlns:a16="http://schemas.microsoft.com/office/drawing/2014/main" id="{E92E2E5D-6F9B-F547-A420-74D46728D5BE}"/>
                </a:ext>
              </a:extLst>
            </p:cNvPr>
            <p:cNvSpPr/>
            <p:nvPr/>
          </p:nvSpPr>
          <p:spPr>
            <a:xfrm>
              <a:off x="1851822" y="2545952"/>
              <a:ext cx="1306195" cy="659765"/>
            </a:xfrm>
            <a:custGeom>
              <a:avLst/>
              <a:gdLst/>
              <a:ahLst/>
              <a:cxnLst/>
              <a:rect l="l" t="t" r="r" b="b"/>
              <a:pathLst>
                <a:path w="1306195" h="659764">
                  <a:moveTo>
                    <a:pt x="1305814" y="646658"/>
                  </a:moveTo>
                  <a:lnTo>
                    <a:pt x="659155" y="0"/>
                  </a:lnTo>
                  <a:lnTo>
                    <a:pt x="0" y="659155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0E2BB6CB-F720-614F-B45E-2B79F32B96BE}"/>
                </a:ext>
              </a:extLst>
            </p:cNvPr>
            <p:cNvSpPr/>
            <p:nvPr/>
          </p:nvSpPr>
          <p:spPr>
            <a:xfrm>
              <a:off x="1588589" y="3155548"/>
              <a:ext cx="690245" cy="798830"/>
            </a:xfrm>
            <a:custGeom>
              <a:avLst/>
              <a:gdLst/>
              <a:ahLst/>
              <a:cxnLst/>
              <a:rect l="l" t="t" r="r" b="b"/>
              <a:pathLst>
                <a:path w="690244" h="798829">
                  <a:moveTo>
                    <a:pt x="690118" y="794448"/>
                  </a:moveTo>
                  <a:lnTo>
                    <a:pt x="346125" y="0"/>
                  </a:lnTo>
                  <a:lnTo>
                    <a:pt x="0" y="798664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7" name="object 18">
            <a:extLst>
              <a:ext uri="{FF2B5EF4-FFF2-40B4-BE49-F238E27FC236}">
                <a16:creationId xmlns:a16="http://schemas.microsoft.com/office/drawing/2014/main" id="{BB377B56-889B-D144-A569-963753DD5A75}"/>
              </a:ext>
            </a:extLst>
          </p:cNvPr>
          <p:cNvSpPr/>
          <p:nvPr/>
        </p:nvSpPr>
        <p:spPr>
          <a:xfrm>
            <a:off x="5065660" y="2540492"/>
            <a:ext cx="588645" cy="671830"/>
          </a:xfrm>
          <a:custGeom>
            <a:avLst/>
            <a:gdLst/>
            <a:ahLst/>
            <a:cxnLst/>
            <a:rect l="l" t="t" r="r" b="b"/>
            <a:pathLst>
              <a:path w="588645" h="671830">
                <a:moveTo>
                  <a:pt x="588517" y="667448"/>
                </a:moveTo>
                <a:lnTo>
                  <a:pt x="295325" y="0"/>
                </a:lnTo>
                <a:lnTo>
                  <a:pt x="0" y="671664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19">
            <a:extLst>
              <a:ext uri="{FF2B5EF4-FFF2-40B4-BE49-F238E27FC236}">
                <a16:creationId xmlns:a16="http://schemas.microsoft.com/office/drawing/2014/main" id="{F1A15690-8C2E-E647-A7A9-AA50FB94027B}"/>
              </a:ext>
            </a:extLst>
          </p:cNvPr>
          <p:cNvSpPr/>
          <p:nvPr/>
        </p:nvSpPr>
        <p:spPr>
          <a:xfrm>
            <a:off x="2526852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69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68DA4C13-9664-6348-86D9-EA05ECEAF51A}"/>
              </a:ext>
            </a:extLst>
          </p:cNvPr>
          <p:cNvSpPr/>
          <p:nvPr/>
        </p:nvSpPr>
        <p:spPr>
          <a:xfrm>
            <a:off x="3121371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70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:a16="http://schemas.microsoft.com/office/drawing/2014/main" id="{89C97D70-9BFC-3D42-8273-281484966134}"/>
              </a:ext>
            </a:extLst>
          </p:cNvPr>
          <p:cNvSpPr/>
          <p:nvPr/>
        </p:nvSpPr>
        <p:spPr>
          <a:xfrm>
            <a:off x="250885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22">
            <a:extLst>
              <a:ext uri="{FF2B5EF4-FFF2-40B4-BE49-F238E27FC236}">
                <a16:creationId xmlns:a16="http://schemas.microsoft.com/office/drawing/2014/main" id="{156C4D8D-6F16-D745-907A-FA1FF4341A39}"/>
              </a:ext>
            </a:extLst>
          </p:cNvPr>
          <p:cNvSpPr/>
          <p:nvPr/>
        </p:nvSpPr>
        <p:spPr>
          <a:xfrm>
            <a:off x="421881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23">
            <a:extLst>
              <a:ext uri="{FF2B5EF4-FFF2-40B4-BE49-F238E27FC236}">
                <a16:creationId xmlns:a16="http://schemas.microsoft.com/office/drawing/2014/main" id="{F8DF0D8F-827E-6F46-9ECD-D8C038A83892}"/>
              </a:ext>
            </a:extLst>
          </p:cNvPr>
          <p:cNvSpPr/>
          <p:nvPr/>
        </p:nvSpPr>
        <p:spPr>
          <a:xfrm>
            <a:off x="5087987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24">
            <a:extLst>
              <a:ext uri="{FF2B5EF4-FFF2-40B4-BE49-F238E27FC236}">
                <a16:creationId xmlns:a16="http://schemas.microsoft.com/office/drawing/2014/main" id="{670FC62B-B307-4840-9B3C-5CE34845CFB0}"/>
              </a:ext>
            </a:extLst>
          </p:cNvPr>
          <p:cNvSpPr/>
          <p:nvPr/>
        </p:nvSpPr>
        <p:spPr>
          <a:xfrm>
            <a:off x="5087987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25">
            <a:extLst>
              <a:ext uri="{FF2B5EF4-FFF2-40B4-BE49-F238E27FC236}">
                <a16:creationId xmlns:a16="http://schemas.microsoft.com/office/drawing/2014/main" id="{E20F957D-7C6C-5B40-8C80-CA7AB1C7BF7F}"/>
              </a:ext>
            </a:extLst>
          </p:cNvPr>
          <p:cNvSpPr/>
          <p:nvPr/>
        </p:nvSpPr>
        <p:spPr>
          <a:xfrm>
            <a:off x="5087987" y="5315148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26">
            <a:extLst>
              <a:ext uri="{FF2B5EF4-FFF2-40B4-BE49-F238E27FC236}">
                <a16:creationId xmlns:a16="http://schemas.microsoft.com/office/drawing/2014/main" id="{07D16814-E10B-9A48-A8D7-9F044E56A366}"/>
              </a:ext>
            </a:extLst>
          </p:cNvPr>
          <p:cNvSpPr/>
          <p:nvPr/>
        </p:nvSpPr>
        <p:spPr>
          <a:xfrm>
            <a:off x="2789798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27">
            <a:extLst>
              <a:ext uri="{FF2B5EF4-FFF2-40B4-BE49-F238E27FC236}">
                <a16:creationId xmlns:a16="http://schemas.microsoft.com/office/drawing/2014/main" id="{B41369F0-ABE4-1841-9899-ACD12F6230FB}"/>
              </a:ext>
            </a:extLst>
          </p:cNvPr>
          <p:cNvSpPr/>
          <p:nvPr/>
        </p:nvSpPr>
        <p:spPr>
          <a:xfrm>
            <a:off x="1652685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6A66A242-9A7A-4249-BE06-EB6D40E39D49}"/>
              </a:ext>
            </a:extLst>
          </p:cNvPr>
          <p:cNvSpPr/>
          <p:nvPr/>
        </p:nvSpPr>
        <p:spPr>
          <a:xfrm>
            <a:off x="5628604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29">
            <a:extLst>
              <a:ext uri="{FF2B5EF4-FFF2-40B4-BE49-F238E27FC236}">
                <a16:creationId xmlns:a16="http://schemas.microsoft.com/office/drawing/2014/main" id="{AE9702EC-E619-CC43-859B-5522EA84728B}"/>
              </a:ext>
            </a:extLst>
          </p:cNvPr>
          <p:cNvSpPr/>
          <p:nvPr/>
        </p:nvSpPr>
        <p:spPr>
          <a:xfrm>
            <a:off x="361822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4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936C9395-FE27-4E4F-818E-34A4B069D1F9}"/>
              </a:ext>
            </a:extLst>
          </p:cNvPr>
          <p:cNvSpPr/>
          <p:nvPr/>
        </p:nvSpPr>
        <p:spPr>
          <a:xfrm>
            <a:off x="6073025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5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31">
            <a:extLst>
              <a:ext uri="{FF2B5EF4-FFF2-40B4-BE49-F238E27FC236}">
                <a16:creationId xmlns:a16="http://schemas.microsoft.com/office/drawing/2014/main" id="{0B3EC9E4-8F8D-CA40-AE78-CDA77395E531}"/>
              </a:ext>
            </a:extLst>
          </p:cNvPr>
          <p:cNvSpPr/>
          <p:nvPr/>
        </p:nvSpPr>
        <p:spPr>
          <a:xfrm>
            <a:off x="420789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5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object 32">
            <a:extLst>
              <a:ext uri="{FF2B5EF4-FFF2-40B4-BE49-F238E27FC236}">
                <a16:creationId xmlns:a16="http://schemas.microsoft.com/office/drawing/2014/main" id="{DA2F7FA5-5B52-5F4B-8593-C25932BF1EC6}"/>
              </a:ext>
            </a:extLst>
          </p:cNvPr>
          <p:cNvSpPr/>
          <p:nvPr/>
        </p:nvSpPr>
        <p:spPr>
          <a:xfrm>
            <a:off x="6131991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4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2" name="object 33">
            <a:extLst>
              <a:ext uri="{FF2B5EF4-FFF2-40B4-BE49-F238E27FC236}">
                <a16:creationId xmlns:a16="http://schemas.microsoft.com/office/drawing/2014/main" id="{08312A1A-6061-054B-BD5A-C3E6F4CDA71A}"/>
              </a:ext>
            </a:extLst>
          </p:cNvPr>
          <p:cNvGrpSpPr/>
          <p:nvPr/>
        </p:nvGrpSpPr>
        <p:grpSpPr>
          <a:xfrm>
            <a:off x="4766189" y="2010917"/>
            <a:ext cx="1200150" cy="4128135"/>
            <a:chOff x="4766189" y="2010917"/>
            <a:chExt cx="1200150" cy="4128135"/>
          </a:xfrm>
        </p:grpSpPr>
        <p:sp>
          <p:nvSpPr>
            <p:cNvPr id="53" name="object 34">
              <a:extLst>
                <a:ext uri="{FF2B5EF4-FFF2-40B4-BE49-F238E27FC236}">
                  <a16:creationId xmlns:a16="http://schemas.microsoft.com/office/drawing/2014/main" id="{98BAB1CA-35B4-D041-BFCE-2DB0ABA570B4}"/>
                </a:ext>
              </a:extLst>
            </p:cNvPr>
            <p:cNvSpPr/>
            <p:nvPr/>
          </p:nvSpPr>
          <p:spPr>
            <a:xfrm>
              <a:off x="4852160" y="54275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35">
              <a:extLst>
                <a:ext uri="{FF2B5EF4-FFF2-40B4-BE49-F238E27FC236}">
                  <a16:creationId xmlns:a16="http://schemas.microsoft.com/office/drawing/2014/main" id="{8AB7D769-2CBD-B749-B90C-25C9C6BF6072}"/>
                </a:ext>
              </a:extLst>
            </p:cNvPr>
            <p:cNvSpPr/>
            <p:nvPr/>
          </p:nvSpPr>
          <p:spPr>
            <a:xfrm>
              <a:off x="4867286" y="5442695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799" y="279844"/>
                  </a:lnTo>
                  <a:lnTo>
                    <a:pt x="223875" y="279844"/>
                  </a:lnTo>
                  <a:lnTo>
                    <a:pt x="182162" y="271399"/>
                  </a:lnTo>
                  <a:lnTo>
                    <a:pt x="148058" y="248385"/>
                  </a:lnTo>
                  <a:lnTo>
                    <a:pt x="125043" y="214280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80"/>
                  </a:lnTo>
                  <a:lnTo>
                    <a:pt x="299693" y="248385"/>
                  </a:lnTo>
                  <a:lnTo>
                    <a:pt x="265588" y="271399"/>
                  </a:lnTo>
                  <a:lnTo>
                    <a:pt x="223875" y="279844"/>
                  </a:lnTo>
                  <a:lnTo>
                    <a:pt x="439799" y="279844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36">
              <a:extLst>
                <a:ext uri="{FF2B5EF4-FFF2-40B4-BE49-F238E27FC236}">
                  <a16:creationId xmlns:a16="http://schemas.microsoft.com/office/drawing/2014/main" id="{4F1D3418-F011-E745-8486-089A55B2CF99}"/>
                </a:ext>
              </a:extLst>
            </p:cNvPr>
            <p:cNvSpPr/>
            <p:nvPr/>
          </p:nvSpPr>
          <p:spPr>
            <a:xfrm>
              <a:off x="4776393" y="2159126"/>
              <a:ext cx="1179195" cy="3969385"/>
            </a:xfrm>
            <a:custGeom>
              <a:avLst/>
              <a:gdLst/>
              <a:ahLst/>
              <a:cxnLst/>
              <a:rect l="l" t="t" r="r" b="b"/>
              <a:pathLst>
                <a:path w="1179195" h="3969385">
                  <a:moveTo>
                    <a:pt x="0" y="3969296"/>
                  </a:moveTo>
                  <a:lnTo>
                    <a:pt x="1179131" y="3969296"/>
                  </a:lnTo>
                  <a:lnTo>
                    <a:pt x="1179131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37">
              <a:extLst>
                <a:ext uri="{FF2B5EF4-FFF2-40B4-BE49-F238E27FC236}">
                  <a16:creationId xmlns:a16="http://schemas.microsoft.com/office/drawing/2014/main" id="{EA4BAF7A-6F5A-DB40-95C6-6268D43C2A48}"/>
                </a:ext>
              </a:extLst>
            </p:cNvPr>
            <p:cNvSpPr/>
            <p:nvPr/>
          </p:nvSpPr>
          <p:spPr>
            <a:xfrm>
              <a:off x="4975529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38">
              <a:extLst>
                <a:ext uri="{FF2B5EF4-FFF2-40B4-BE49-F238E27FC236}">
                  <a16:creationId xmlns:a16="http://schemas.microsoft.com/office/drawing/2014/main" id="{C9F1DDC3-6609-4E4A-962F-ABAAA673A584}"/>
                </a:ext>
              </a:extLst>
            </p:cNvPr>
            <p:cNvSpPr/>
            <p:nvPr/>
          </p:nvSpPr>
          <p:spPr>
            <a:xfrm>
              <a:off x="4852160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39">
              <a:extLst>
                <a:ext uri="{FF2B5EF4-FFF2-40B4-BE49-F238E27FC236}">
                  <a16:creationId xmlns:a16="http://schemas.microsoft.com/office/drawing/2014/main" id="{0E326655-B46D-724C-8281-B9E33DFF4548}"/>
                </a:ext>
              </a:extLst>
            </p:cNvPr>
            <p:cNvSpPr/>
            <p:nvPr/>
          </p:nvSpPr>
          <p:spPr>
            <a:xfrm>
              <a:off x="4867286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40">
            <a:extLst>
              <a:ext uri="{FF2B5EF4-FFF2-40B4-BE49-F238E27FC236}">
                <a16:creationId xmlns:a16="http://schemas.microsoft.com/office/drawing/2014/main" id="{0ABE561F-FD4E-804D-B4F0-E37CB5993975}"/>
              </a:ext>
            </a:extLst>
          </p:cNvPr>
          <p:cNvGrpSpPr/>
          <p:nvPr/>
        </p:nvGrpSpPr>
        <p:grpSpPr>
          <a:xfrm>
            <a:off x="1410874" y="4662309"/>
            <a:ext cx="478155" cy="478155"/>
            <a:chOff x="1410874" y="4662309"/>
            <a:chExt cx="478155" cy="478155"/>
          </a:xfrm>
        </p:grpSpPr>
        <p:sp>
          <p:nvSpPr>
            <p:cNvPr id="60" name="object 41">
              <a:extLst>
                <a:ext uri="{FF2B5EF4-FFF2-40B4-BE49-F238E27FC236}">
                  <a16:creationId xmlns:a16="http://schemas.microsoft.com/office/drawing/2014/main" id="{E7381AD6-0CF5-F242-841C-6752F095E8B6}"/>
                </a:ext>
              </a:extLst>
            </p:cNvPr>
            <p:cNvSpPr/>
            <p:nvPr/>
          </p:nvSpPr>
          <p:spPr>
            <a:xfrm>
              <a:off x="1410874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42">
              <a:extLst>
                <a:ext uri="{FF2B5EF4-FFF2-40B4-BE49-F238E27FC236}">
                  <a16:creationId xmlns:a16="http://schemas.microsoft.com/office/drawing/2014/main" id="{4D46ACA1-F8CA-3A49-B990-9D6BE47C63AB}"/>
                </a:ext>
              </a:extLst>
            </p:cNvPr>
            <p:cNvSpPr/>
            <p:nvPr/>
          </p:nvSpPr>
          <p:spPr>
            <a:xfrm>
              <a:off x="1426000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43">
            <a:extLst>
              <a:ext uri="{FF2B5EF4-FFF2-40B4-BE49-F238E27FC236}">
                <a16:creationId xmlns:a16="http://schemas.microsoft.com/office/drawing/2014/main" id="{7539FD6D-CABF-4D48-9B9F-9BEECA106A9F}"/>
              </a:ext>
            </a:extLst>
          </p:cNvPr>
          <p:cNvGrpSpPr/>
          <p:nvPr/>
        </p:nvGrpSpPr>
        <p:grpSpPr>
          <a:xfrm>
            <a:off x="2545909" y="4662309"/>
            <a:ext cx="478155" cy="478155"/>
            <a:chOff x="2545909" y="4662309"/>
            <a:chExt cx="478155" cy="478155"/>
          </a:xfrm>
        </p:grpSpPr>
        <p:sp>
          <p:nvSpPr>
            <p:cNvPr id="63" name="object 44">
              <a:extLst>
                <a:ext uri="{FF2B5EF4-FFF2-40B4-BE49-F238E27FC236}">
                  <a16:creationId xmlns:a16="http://schemas.microsoft.com/office/drawing/2014/main" id="{12A1A32E-A40F-C646-95D3-6E3A95F17692}"/>
                </a:ext>
              </a:extLst>
            </p:cNvPr>
            <p:cNvSpPr/>
            <p:nvPr/>
          </p:nvSpPr>
          <p:spPr>
            <a:xfrm>
              <a:off x="2545909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45">
              <a:extLst>
                <a:ext uri="{FF2B5EF4-FFF2-40B4-BE49-F238E27FC236}">
                  <a16:creationId xmlns:a16="http://schemas.microsoft.com/office/drawing/2014/main" id="{39E00619-5BBD-A242-8340-C5E616A1A216}"/>
                </a:ext>
              </a:extLst>
            </p:cNvPr>
            <p:cNvSpPr/>
            <p:nvPr/>
          </p:nvSpPr>
          <p:spPr>
            <a:xfrm>
              <a:off x="2561035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46">
            <a:extLst>
              <a:ext uri="{FF2B5EF4-FFF2-40B4-BE49-F238E27FC236}">
                <a16:creationId xmlns:a16="http://schemas.microsoft.com/office/drawing/2014/main" id="{2143A40F-DD79-D648-9F5D-4DA517A20C23}"/>
              </a:ext>
            </a:extLst>
          </p:cNvPr>
          <p:cNvGrpSpPr/>
          <p:nvPr/>
        </p:nvGrpSpPr>
        <p:grpSpPr>
          <a:xfrm>
            <a:off x="4840184" y="3897059"/>
            <a:ext cx="478155" cy="478155"/>
            <a:chOff x="4840184" y="3897059"/>
            <a:chExt cx="478155" cy="478155"/>
          </a:xfrm>
        </p:grpSpPr>
        <p:sp>
          <p:nvSpPr>
            <p:cNvPr id="66" name="object 47">
              <a:extLst>
                <a:ext uri="{FF2B5EF4-FFF2-40B4-BE49-F238E27FC236}">
                  <a16:creationId xmlns:a16="http://schemas.microsoft.com/office/drawing/2014/main" id="{4F49DC60-B1DC-DE48-B902-F81D6954A85A}"/>
                </a:ext>
              </a:extLst>
            </p:cNvPr>
            <p:cNvSpPr/>
            <p:nvPr/>
          </p:nvSpPr>
          <p:spPr>
            <a:xfrm>
              <a:off x="484018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4E8DC27E-118E-0944-8D07-70B35E018D6B}"/>
                </a:ext>
              </a:extLst>
            </p:cNvPr>
            <p:cNvSpPr/>
            <p:nvPr/>
          </p:nvSpPr>
          <p:spPr>
            <a:xfrm>
              <a:off x="485531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49">
            <a:extLst>
              <a:ext uri="{FF2B5EF4-FFF2-40B4-BE49-F238E27FC236}">
                <a16:creationId xmlns:a16="http://schemas.microsoft.com/office/drawing/2014/main" id="{B8426CB1-8D3D-CE42-8AD5-95BF6F4F5ED8}"/>
              </a:ext>
            </a:extLst>
          </p:cNvPr>
          <p:cNvGrpSpPr/>
          <p:nvPr/>
        </p:nvGrpSpPr>
        <p:grpSpPr>
          <a:xfrm>
            <a:off x="5401579" y="3897059"/>
            <a:ext cx="478155" cy="478155"/>
            <a:chOff x="5401579" y="3897059"/>
            <a:chExt cx="478155" cy="478155"/>
          </a:xfrm>
        </p:grpSpPr>
        <p:sp>
          <p:nvSpPr>
            <p:cNvPr id="69" name="object 50">
              <a:extLst>
                <a:ext uri="{FF2B5EF4-FFF2-40B4-BE49-F238E27FC236}">
                  <a16:creationId xmlns:a16="http://schemas.microsoft.com/office/drawing/2014/main" id="{21B322CA-64AB-2544-A33F-D06C9B53E016}"/>
                </a:ext>
              </a:extLst>
            </p:cNvPr>
            <p:cNvSpPr/>
            <p:nvPr/>
          </p:nvSpPr>
          <p:spPr>
            <a:xfrm>
              <a:off x="540157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51">
              <a:extLst>
                <a:ext uri="{FF2B5EF4-FFF2-40B4-BE49-F238E27FC236}">
                  <a16:creationId xmlns:a16="http://schemas.microsoft.com/office/drawing/2014/main" id="{31648829-6BB1-3047-8FE4-3B7344081194}"/>
                </a:ext>
              </a:extLst>
            </p:cNvPr>
            <p:cNvSpPr/>
            <p:nvPr/>
          </p:nvSpPr>
          <p:spPr>
            <a:xfrm>
              <a:off x="5416706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52">
            <a:extLst>
              <a:ext uri="{FF2B5EF4-FFF2-40B4-BE49-F238E27FC236}">
                <a16:creationId xmlns:a16="http://schemas.microsoft.com/office/drawing/2014/main" id="{118AAB1C-AB44-F84C-8343-005F3D074804}"/>
              </a:ext>
            </a:extLst>
          </p:cNvPr>
          <p:cNvGrpSpPr/>
          <p:nvPr/>
        </p:nvGrpSpPr>
        <p:grpSpPr>
          <a:xfrm>
            <a:off x="2545909" y="3897059"/>
            <a:ext cx="478155" cy="478155"/>
            <a:chOff x="2545909" y="3897059"/>
            <a:chExt cx="478155" cy="478155"/>
          </a:xfrm>
        </p:grpSpPr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BD3531D8-673D-6D49-8B7A-E8E605CC5B4D}"/>
                </a:ext>
              </a:extLst>
            </p:cNvPr>
            <p:cNvSpPr/>
            <p:nvPr/>
          </p:nvSpPr>
          <p:spPr>
            <a:xfrm>
              <a:off x="254590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54">
              <a:extLst>
                <a:ext uri="{FF2B5EF4-FFF2-40B4-BE49-F238E27FC236}">
                  <a16:creationId xmlns:a16="http://schemas.microsoft.com/office/drawing/2014/main" id="{EC2946B8-EC5A-3C49-94B7-1293520BBCBE}"/>
                </a:ext>
              </a:extLst>
            </p:cNvPr>
            <p:cNvSpPr/>
            <p:nvPr/>
          </p:nvSpPr>
          <p:spPr>
            <a:xfrm>
              <a:off x="2561035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55">
            <a:extLst>
              <a:ext uri="{FF2B5EF4-FFF2-40B4-BE49-F238E27FC236}">
                <a16:creationId xmlns:a16="http://schemas.microsoft.com/office/drawing/2014/main" id="{55BAA69D-1C5F-DE46-85DA-835484A7C35D}"/>
              </a:ext>
            </a:extLst>
          </p:cNvPr>
          <p:cNvGrpSpPr/>
          <p:nvPr/>
        </p:nvGrpSpPr>
        <p:grpSpPr>
          <a:xfrm>
            <a:off x="3107305" y="3897059"/>
            <a:ext cx="478155" cy="478155"/>
            <a:chOff x="3107305" y="3897059"/>
            <a:chExt cx="478155" cy="478155"/>
          </a:xfrm>
        </p:grpSpPr>
        <p:sp>
          <p:nvSpPr>
            <p:cNvPr id="75" name="object 56">
              <a:extLst>
                <a:ext uri="{FF2B5EF4-FFF2-40B4-BE49-F238E27FC236}">
                  <a16:creationId xmlns:a16="http://schemas.microsoft.com/office/drawing/2014/main" id="{7B6665A0-9869-3C45-A469-E1175027DFB8}"/>
                </a:ext>
              </a:extLst>
            </p:cNvPr>
            <p:cNvSpPr/>
            <p:nvPr/>
          </p:nvSpPr>
          <p:spPr>
            <a:xfrm>
              <a:off x="3107305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57">
              <a:extLst>
                <a:ext uri="{FF2B5EF4-FFF2-40B4-BE49-F238E27FC236}">
                  <a16:creationId xmlns:a16="http://schemas.microsoft.com/office/drawing/2014/main" id="{9D2B6348-F4B9-6E43-84AD-F84B95A703F6}"/>
                </a:ext>
              </a:extLst>
            </p:cNvPr>
            <p:cNvSpPr/>
            <p:nvPr/>
          </p:nvSpPr>
          <p:spPr>
            <a:xfrm>
              <a:off x="312243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58">
            <a:extLst>
              <a:ext uri="{FF2B5EF4-FFF2-40B4-BE49-F238E27FC236}">
                <a16:creationId xmlns:a16="http://schemas.microsoft.com/office/drawing/2014/main" id="{876C1753-E548-D748-B7C1-7838D591EDC0}"/>
              </a:ext>
            </a:extLst>
          </p:cNvPr>
          <p:cNvGrpSpPr/>
          <p:nvPr/>
        </p:nvGrpSpPr>
        <p:grpSpPr>
          <a:xfrm>
            <a:off x="1984513" y="3897059"/>
            <a:ext cx="478155" cy="478155"/>
            <a:chOff x="1984513" y="3897059"/>
            <a:chExt cx="478155" cy="478155"/>
          </a:xfrm>
        </p:grpSpPr>
        <p:sp>
          <p:nvSpPr>
            <p:cNvPr id="78" name="object 59">
              <a:extLst>
                <a:ext uri="{FF2B5EF4-FFF2-40B4-BE49-F238E27FC236}">
                  <a16:creationId xmlns:a16="http://schemas.microsoft.com/office/drawing/2014/main" id="{28368EC3-443B-6748-ACAC-6F4BED8F2AAA}"/>
                </a:ext>
              </a:extLst>
            </p:cNvPr>
            <p:cNvSpPr/>
            <p:nvPr/>
          </p:nvSpPr>
          <p:spPr>
            <a:xfrm>
              <a:off x="1984513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60">
              <a:extLst>
                <a:ext uri="{FF2B5EF4-FFF2-40B4-BE49-F238E27FC236}">
                  <a16:creationId xmlns:a16="http://schemas.microsoft.com/office/drawing/2014/main" id="{BD9FDE22-DF65-A443-8772-12DD2582B639}"/>
                </a:ext>
              </a:extLst>
            </p:cNvPr>
            <p:cNvSpPr/>
            <p:nvPr/>
          </p:nvSpPr>
          <p:spPr>
            <a:xfrm>
              <a:off x="1999639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61">
            <a:extLst>
              <a:ext uri="{FF2B5EF4-FFF2-40B4-BE49-F238E27FC236}">
                <a16:creationId xmlns:a16="http://schemas.microsoft.com/office/drawing/2014/main" id="{6BE3C3FD-C0EF-FF4D-BDB8-EBAD1C734365}"/>
              </a:ext>
            </a:extLst>
          </p:cNvPr>
          <p:cNvGrpSpPr/>
          <p:nvPr/>
        </p:nvGrpSpPr>
        <p:grpSpPr>
          <a:xfrm>
            <a:off x="1324743" y="2010917"/>
            <a:ext cx="2346960" cy="4128135"/>
            <a:chOff x="1324743" y="2010917"/>
            <a:chExt cx="2346960" cy="4128135"/>
          </a:xfrm>
        </p:grpSpPr>
        <p:sp>
          <p:nvSpPr>
            <p:cNvPr id="81" name="object 62">
              <a:extLst>
                <a:ext uri="{FF2B5EF4-FFF2-40B4-BE49-F238E27FC236}">
                  <a16:creationId xmlns:a16="http://schemas.microsoft.com/office/drawing/2014/main" id="{2604B0D1-13A6-5D44-AFF7-2B65E371C31B}"/>
                </a:ext>
              </a:extLst>
            </p:cNvPr>
            <p:cNvSpPr/>
            <p:nvPr/>
          </p:nvSpPr>
          <p:spPr>
            <a:xfrm>
              <a:off x="141087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63">
              <a:extLst>
                <a:ext uri="{FF2B5EF4-FFF2-40B4-BE49-F238E27FC236}">
                  <a16:creationId xmlns:a16="http://schemas.microsoft.com/office/drawing/2014/main" id="{515A5780-8799-8F4E-85CA-472678081BF4}"/>
                </a:ext>
              </a:extLst>
            </p:cNvPr>
            <p:cNvSpPr/>
            <p:nvPr/>
          </p:nvSpPr>
          <p:spPr>
            <a:xfrm>
              <a:off x="1426000" y="3912192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64">
              <a:extLst>
                <a:ext uri="{FF2B5EF4-FFF2-40B4-BE49-F238E27FC236}">
                  <a16:creationId xmlns:a16="http://schemas.microsoft.com/office/drawing/2014/main" id="{3244D7CB-9A13-8D4D-8EEF-B5D6895AE04F}"/>
                </a:ext>
              </a:extLst>
            </p:cNvPr>
            <p:cNvSpPr/>
            <p:nvPr/>
          </p:nvSpPr>
          <p:spPr>
            <a:xfrm>
              <a:off x="1334947" y="2159126"/>
              <a:ext cx="2326640" cy="3969385"/>
            </a:xfrm>
            <a:custGeom>
              <a:avLst/>
              <a:gdLst/>
              <a:ahLst/>
              <a:cxnLst/>
              <a:rect l="l" t="t" r="r" b="b"/>
              <a:pathLst>
                <a:path w="2326640" h="3969385">
                  <a:moveTo>
                    <a:pt x="0" y="3969296"/>
                  </a:moveTo>
                  <a:lnTo>
                    <a:pt x="2326297" y="3969296"/>
                  </a:lnTo>
                  <a:lnTo>
                    <a:pt x="2326297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65">
              <a:extLst>
                <a:ext uri="{FF2B5EF4-FFF2-40B4-BE49-F238E27FC236}">
                  <a16:creationId xmlns:a16="http://schemas.microsoft.com/office/drawing/2014/main" id="{26303BC8-FD15-1B4C-A75D-5D7DE100D955}"/>
                </a:ext>
              </a:extLst>
            </p:cNvPr>
            <p:cNvSpPr/>
            <p:nvPr/>
          </p:nvSpPr>
          <p:spPr>
            <a:xfrm>
              <a:off x="2113737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5" name="object 66">
            <a:extLst>
              <a:ext uri="{FF2B5EF4-FFF2-40B4-BE49-F238E27FC236}">
                <a16:creationId xmlns:a16="http://schemas.microsoft.com/office/drawing/2014/main" id="{89829D9D-96C0-C646-B38D-4BDBECDAFA90}"/>
              </a:ext>
            </a:extLst>
          </p:cNvPr>
          <p:cNvSpPr/>
          <p:nvPr/>
        </p:nvSpPr>
        <p:spPr>
          <a:xfrm>
            <a:off x="5401579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object 67">
            <a:extLst>
              <a:ext uri="{FF2B5EF4-FFF2-40B4-BE49-F238E27FC236}">
                <a16:creationId xmlns:a16="http://schemas.microsoft.com/office/drawing/2014/main" id="{6A2BC689-6E32-B744-81B2-145EEAB8DF8C}"/>
              </a:ext>
            </a:extLst>
          </p:cNvPr>
          <p:cNvSpPr/>
          <p:nvPr/>
        </p:nvSpPr>
        <p:spPr>
          <a:xfrm>
            <a:off x="484018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object 68">
            <a:extLst>
              <a:ext uri="{FF2B5EF4-FFF2-40B4-BE49-F238E27FC236}">
                <a16:creationId xmlns:a16="http://schemas.microsoft.com/office/drawing/2014/main" id="{E2E22F6F-D9F4-7049-A20F-AB52733EA5D6}"/>
              </a:ext>
            </a:extLst>
          </p:cNvPr>
          <p:cNvSpPr/>
          <p:nvPr/>
        </p:nvSpPr>
        <p:spPr>
          <a:xfrm>
            <a:off x="5416706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object 69">
            <a:extLst>
              <a:ext uri="{FF2B5EF4-FFF2-40B4-BE49-F238E27FC236}">
                <a16:creationId xmlns:a16="http://schemas.microsoft.com/office/drawing/2014/main" id="{CDA04CA5-0104-A44E-92FB-74CC848BDD4C}"/>
              </a:ext>
            </a:extLst>
          </p:cNvPr>
          <p:cNvSpPr/>
          <p:nvPr/>
        </p:nvSpPr>
        <p:spPr>
          <a:xfrm>
            <a:off x="4855310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9" name="object 70">
            <a:extLst>
              <a:ext uri="{FF2B5EF4-FFF2-40B4-BE49-F238E27FC236}">
                <a16:creationId xmlns:a16="http://schemas.microsoft.com/office/drawing/2014/main" id="{FD2D8B00-21E7-D641-8E3C-645DAD2AE632}"/>
              </a:ext>
            </a:extLst>
          </p:cNvPr>
          <p:cNvSpPr/>
          <p:nvPr/>
        </p:nvSpPr>
        <p:spPr>
          <a:xfrm>
            <a:off x="2820485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object 71">
            <a:extLst>
              <a:ext uri="{FF2B5EF4-FFF2-40B4-BE49-F238E27FC236}">
                <a16:creationId xmlns:a16="http://schemas.microsoft.com/office/drawing/2014/main" id="{61C860BE-7F15-A847-BED7-AFC76715866F}"/>
              </a:ext>
            </a:extLst>
          </p:cNvPr>
          <p:cNvSpPr/>
          <p:nvPr/>
        </p:nvSpPr>
        <p:spPr>
          <a:xfrm>
            <a:off x="2269853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object 72">
            <a:extLst>
              <a:ext uri="{FF2B5EF4-FFF2-40B4-BE49-F238E27FC236}">
                <a16:creationId xmlns:a16="http://schemas.microsoft.com/office/drawing/2014/main" id="{5B9C5960-1DBA-AA47-8B10-CED4A5A69EA4}"/>
              </a:ext>
            </a:extLst>
          </p:cNvPr>
          <p:cNvSpPr/>
          <p:nvPr/>
        </p:nvSpPr>
        <p:spPr>
          <a:xfrm>
            <a:off x="169769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object 73">
            <a:extLst>
              <a:ext uri="{FF2B5EF4-FFF2-40B4-BE49-F238E27FC236}">
                <a16:creationId xmlns:a16="http://schemas.microsoft.com/office/drawing/2014/main" id="{42D9D3FE-2213-3040-AA91-6AF1A791F602}"/>
              </a:ext>
            </a:extLst>
          </p:cNvPr>
          <p:cNvSpPr/>
          <p:nvPr/>
        </p:nvSpPr>
        <p:spPr>
          <a:xfrm>
            <a:off x="2835611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object 74">
            <a:extLst>
              <a:ext uri="{FF2B5EF4-FFF2-40B4-BE49-F238E27FC236}">
                <a16:creationId xmlns:a16="http://schemas.microsoft.com/office/drawing/2014/main" id="{3012187C-C018-824C-9087-84750ACD512F}"/>
              </a:ext>
            </a:extLst>
          </p:cNvPr>
          <p:cNvSpPr/>
          <p:nvPr/>
        </p:nvSpPr>
        <p:spPr>
          <a:xfrm>
            <a:off x="2284978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object 75">
            <a:extLst>
              <a:ext uri="{FF2B5EF4-FFF2-40B4-BE49-F238E27FC236}">
                <a16:creationId xmlns:a16="http://schemas.microsoft.com/office/drawing/2014/main" id="{13859D83-F822-F948-9132-9049A5AD8164}"/>
              </a:ext>
            </a:extLst>
          </p:cNvPr>
          <p:cNvSpPr/>
          <p:nvPr/>
        </p:nvSpPr>
        <p:spPr>
          <a:xfrm>
            <a:off x="1712819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95" name="object 76">
            <a:extLst>
              <a:ext uri="{FF2B5EF4-FFF2-40B4-BE49-F238E27FC236}">
                <a16:creationId xmlns:a16="http://schemas.microsoft.com/office/drawing/2014/main" id="{A74CB7BA-84B0-5047-B545-9F2D8BFD2224}"/>
              </a:ext>
            </a:extLst>
          </p:cNvPr>
          <p:cNvGrpSpPr/>
          <p:nvPr/>
        </p:nvGrpSpPr>
        <p:grpSpPr>
          <a:xfrm>
            <a:off x="3762013" y="2010917"/>
            <a:ext cx="907415" cy="4128135"/>
            <a:chOff x="3762013" y="2010917"/>
            <a:chExt cx="907415" cy="4128135"/>
          </a:xfrm>
        </p:grpSpPr>
        <p:sp>
          <p:nvSpPr>
            <p:cNvPr id="96" name="object 77">
              <a:extLst>
                <a:ext uri="{FF2B5EF4-FFF2-40B4-BE49-F238E27FC236}">
                  <a16:creationId xmlns:a16="http://schemas.microsoft.com/office/drawing/2014/main" id="{3F28886E-9434-B14F-9F93-9FCB9CD64DD0}"/>
                </a:ext>
              </a:extLst>
            </p:cNvPr>
            <p:cNvSpPr/>
            <p:nvPr/>
          </p:nvSpPr>
          <p:spPr>
            <a:xfrm>
              <a:off x="3976550" y="313181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3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3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78">
              <a:extLst>
                <a:ext uri="{FF2B5EF4-FFF2-40B4-BE49-F238E27FC236}">
                  <a16:creationId xmlns:a16="http://schemas.microsoft.com/office/drawing/2014/main" id="{900E247F-B0D0-1645-A546-EBD1CA486619}"/>
                </a:ext>
              </a:extLst>
            </p:cNvPr>
            <p:cNvSpPr/>
            <p:nvPr/>
          </p:nvSpPr>
          <p:spPr>
            <a:xfrm>
              <a:off x="3991675" y="3146940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79">
              <a:extLst>
                <a:ext uri="{FF2B5EF4-FFF2-40B4-BE49-F238E27FC236}">
                  <a16:creationId xmlns:a16="http://schemas.microsoft.com/office/drawing/2014/main" id="{ACC58ED1-2077-9B40-9B46-AD5B6D168BF2}"/>
                </a:ext>
              </a:extLst>
            </p:cNvPr>
            <p:cNvSpPr/>
            <p:nvPr/>
          </p:nvSpPr>
          <p:spPr>
            <a:xfrm>
              <a:off x="3772217" y="2159126"/>
              <a:ext cx="887094" cy="3969385"/>
            </a:xfrm>
            <a:custGeom>
              <a:avLst/>
              <a:gdLst/>
              <a:ahLst/>
              <a:cxnLst/>
              <a:rect l="l" t="t" r="r" b="b"/>
              <a:pathLst>
                <a:path w="887095" h="3969385">
                  <a:moveTo>
                    <a:pt x="0" y="3969296"/>
                  </a:moveTo>
                  <a:lnTo>
                    <a:pt x="886663" y="3969296"/>
                  </a:lnTo>
                  <a:lnTo>
                    <a:pt x="886663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80">
              <a:extLst>
                <a:ext uri="{FF2B5EF4-FFF2-40B4-BE49-F238E27FC236}">
                  <a16:creationId xmlns:a16="http://schemas.microsoft.com/office/drawing/2014/main" id="{4E6F212C-43C9-2141-9BE3-6421A519C5FC}"/>
                </a:ext>
              </a:extLst>
            </p:cNvPr>
            <p:cNvSpPr/>
            <p:nvPr/>
          </p:nvSpPr>
          <p:spPr>
            <a:xfrm>
              <a:off x="3831196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0" name="object 81">
            <a:extLst>
              <a:ext uri="{FF2B5EF4-FFF2-40B4-BE49-F238E27FC236}">
                <a16:creationId xmlns:a16="http://schemas.microsoft.com/office/drawing/2014/main" id="{F53135B5-1051-4942-9CD5-2471CFA89017}"/>
              </a:ext>
            </a:extLst>
          </p:cNvPr>
          <p:cNvSpPr/>
          <p:nvPr/>
        </p:nvSpPr>
        <p:spPr>
          <a:xfrm>
            <a:off x="563372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1" name="object 82">
            <a:extLst>
              <a:ext uri="{FF2B5EF4-FFF2-40B4-BE49-F238E27FC236}">
                <a16:creationId xmlns:a16="http://schemas.microsoft.com/office/drawing/2014/main" id="{7007524D-EEFC-6344-B240-BBF410690EFF}"/>
              </a:ext>
            </a:extLst>
          </p:cNvPr>
          <p:cNvSpPr/>
          <p:nvPr/>
        </p:nvSpPr>
        <p:spPr>
          <a:xfrm>
            <a:off x="6274573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2" name="object 83">
            <a:extLst>
              <a:ext uri="{FF2B5EF4-FFF2-40B4-BE49-F238E27FC236}">
                <a16:creationId xmlns:a16="http://schemas.microsoft.com/office/drawing/2014/main" id="{FB1B6FAC-963E-2F41-8ACA-182C688F6CC5}"/>
              </a:ext>
            </a:extLst>
          </p:cNvPr>
          <p:cNvSpPr/>
          <p:nvPr/>
        </p:nvSpPr>
        <p:spPr>
          <a:xfrm>
            <a:off x="5784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3" name="object 84">
            <a:extLst>
              <a:ext uri="{FF2B5EF4-FFF2-40B4-BE49-F238E27FC236}">
                <a16:creationId xmlns:a16="http://schemas.microsoft.com/office/drawing/2014/main" id="{0DAD0A1F-3AA5-904E-B5FC-9C197F430D22}"/>
              </a:ext>
            </a:extLst>
          </p:cNvPr>
          <p:cNvSpPr/>
          <p:nvPr/>
        </p:nvSpPr>
        <p:spPr>
          <a:xfrm>
            <a:off x="62896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04" name="object 85">
            <a:extLst>
              <a:ext uri="{FF2B5EF4-FFF2-40B4-BE49-F238E27FC236}">
                <a16:creationId xmlns:a16="http://schemas.microsoft.com/office/drawing/2014/main" id="{FE8DD51F-AD50-1B4B-A71C-CB5294ACC588}"/>
              </a:ext>
            </a:extLst>
          </p:cNvPr>
          <p:cNvGrpSpPr/>
          <p:nvPr/>
        </p:nvGrpSpPr>
        <p:grpSpPr>
          <a:xfrm>
            <a:off x="5120882" y="2351417"/>
            <a:ext cx="478155" cy="478155"/>
            <a:chOff x="5120882" y="2351417"/>
            <a:chExt cx="478155" cy="478155"/>
          </a:xfrm>
        </p:grpSpPr>
        <p:sp>
          <p:nvSpPr>
            <p:cNvPr id="105" name="object 86">
              <a:extLst>
                <a:ext uri="{FF2B5EF4-FFF2-40B4-BE49-F238E27FC236}">
                  <a16:creationId xmlns:a16="http://schemas.microsoft.com/office/drawing/2014/main" id="{703E169E-946E-784B-BCE0-A60C06157903}"/>
                </a:ext>
              </a:extLst>
            </p:cNvPr>
            <p:cNvSpPr/>
            <p:nvPr/>
          </p:nvSpPr>
          <p:spPr>
            <a:xfrm>
              <a:off x="5120882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87">
              <a:extLst>
                <a:ext uri="{FF2B5EF4-FFF2-40B4-BE49-F238E27FC236}">
                  <a16:creationId xmlns:a16="http://schemas.microsoft.com/office/drawing/2014/main" id="{71408C7D-BE43-1145-BAE4-461888027F88}"/>
                </a:ext>
              </a:extLst>
            </p:cNvPr>
            <p:cNvSpPr/>
            <p:nvPr/>
          </p:nvSpPr>
          <p:spPr>
            <a:xfrm>
              <a:off x="5136008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7" name="object 88">
            <a:extLst>
              <a:ext uri="{FF2B5EF4-FFF2-40B4-BE49-F238E27FC236}">
                <a16:creationId xmlns:a16="http://schemas.microsoft.com/office/drawing/2014/main" id="{7E3C6525-3D44-3845-80AF-27E3BBEF23C4}"/>
              </a:ext>
            </a:extLst>
          </p:cNvPr>
          <p:cNvGrpSpPr/>
          <p:nvPr/>
        </p:nvGrpSpPr>
        <p:grpSpPr>
          <a:xfrm>
            <a:off x="2269853" y="2351417"/>
            <a:ext cx="478155" cy="478155"/>
            <a:chOff x="2269853" y="2351417"/>
            <a:chExt cx="478155" cy="478155"/>
          </a:xfrm>
        </p:grpSpPr>
        <p:sp>
          <p:nvSpPr>
            <p:cNvPr id="108" name="object 89">
              <a:extLst>
                <a:ext uri="{FF2B5EF4-FFF2-40B4-BE49-F238E27FC236}">
                  <a16:creationId xmlns:a16="http://schemas.microsoft.com/office/drawing/2014/main" id="{FE77D6D7-5CA3-1041-8331-EDF4B899A564}"/>
                </a:ext>
              </a:extLst>
            </p:cNvPr>
            <p:cNvSpPr/>
            <p:nvPr/>
          </p:nvSpPr>
          <p:spPr>
            <a:xfrm>
              <a:off x="2269853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object 90">
              <a:extLst>
                <a:ext uri="{FF2B5EF4-FFF2-40B4-BE49-F238E27FC236}">
                  <a16:creationId xmlns:a16="http://schemas.microsoft.com/office/drawing/2014/main" id="{12CDE940-88CF-3043-82FA-EC4D2E6884E8}"/>
                </a:ext>
              </a:extLst>
            </p:cNvPr>
            <p:cNvSpPr/>
            <p:nvPr/>
          </p:nvSpPr>
          <p:spPr>
            <a:xfrm>
              <a:off x="2284979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0" name="object 91">
            <a:extLst>
              <a:ext uri="{FF2B5EF4-FFF2-40B4-BE49-F238E27FC236}">
                <a16:creationId xmlns:a16="http://schemas.microsoft.com/office/drawing/2014/main" id="{39334D8D-F9FB-3746-9C43-8384F514C1B5}"/>
              </a:ext>
            </a:extLst>
          </p:cNvPr>
          <p:cNvGrpSpPr/>
          <p:nvPr/>
        </p:nvGrpSpPr>
        <p:grpSpPr>
          <a:xfrm>
            <a:off x="3976550" y="2366561"/>
            <a:ext cx="478155" cy="478155"/>
            <a:chOff x="3976550" y="2366561"/>
            <a:chExt cx="478155" cy="478155"/>
          </a:xfrm>
        </p:grpSpPr>
        <p:sp>
          <p:nvSpPr>
            <p:cNvPr id="111" name="object 92">
              <a:extLst>
                <a:ext uri="{FF2B5EF4-FFF2-40B4-BE49-F238E27FC236}">
                  <a16:creationId xmlns:a16="http://schemas.microsoft.com/office/drawing/2014/main" id="{E517B6D8-5627-3748-8281-2D48E283454B}"/>
                </a:ext>
              </a:extLst>
            </p:cNvPr>
            <p:cNvSpPr/>
            <p:nvPr/>
          </p:nvSpPr>
          <p:spPr>
            <a:xfrm>
              <a:off x="3976550" y="236656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object 93">
              <a:extLst>
                <a:ext uri="{FF2B5EF4-FFF2-40B4-BE49-F238E27FC236}">
                  <a16:creationId xmlns:a16="http://schemas.microsoft.com/office/drawing/2014/main" id="{A0200C10-D5BA-C74F-AA96-6E9E87E64D7F}"/>
                </a:ext>
              </a:extLst>
            </p:cNvPr>
            <p:cNvSpPr/>
            <p:nvPr/>
          </p:nvSpPr>
          <p:spPr>
            <a:xfrm>
              <a:off x="3991675" y="238168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6" name="object 97">
            <a:extLst>
              <a:ext uri="{FF2B5EF4-FFF2-40B4-BE49-F238E27FC236}">
                <a16:creationId xmlns:a16="http://schemas.microsoft.com/office/drawing/2014/main" id="{ABC91F86-6A70-EA4A-9F47-506EC12BB147}"/>
              </a:ext>
            </a:extLst>
          </p:cNvPr>
          <p:cNvGrpSpPr/>
          <p:nvPr/>
        </p:nvGrpSpPr>
        <p:grpSpPr>
          <a:xfrm>
            <a:off x="3940962" y="1239615"/>
            <a:ext cx="278130" cy="284480"/>
            <a:chOff x="3940962" y="1239615"/>
            <a:chExt cx="278130" cy="284480"/>
          </a:xfrm>
        </p:grpSpPr>
        <p:sp>
          <p:nvSpPr>
            <p:cNvPr id="117" name="object 98">
              <a:extLst>
                <a:ext uri="{FF2B5EF4-FFF2-40B4-BE49-F238E27FC236}">
                  <a16:creationId xmlns:a16="http://schemas.microsoft.com/office/drawing/2014/main" id="{A74CEF1E-046D-0B43-B7EF-376AA688AE05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18" name="object 99">
              <a:extLst>
                <a:ext uri="{FF2B5EF4-FFF2-40B4-BE49-F238E27FC236}">
                  <a16:creationId xmlns:a16="http://schemas.microsoft.com/office/drawing/2014/main" id="{ECC66BA2-8AD1-1842-9FEE-27C9BF6EBDFA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254614" y="1528415"/>
            <a:ext cx="812165" cy="33791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</a:p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168.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</a:t>
            </a:r>
            <a:r>
              <a:rPr kumimoji="0" sz="10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6243" y="591041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57093" y="5145163"/>
            <a:ext cx="2679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1270" y="5145164"/>
            <a:ext cx="2774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49993" y="514516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1930" y="4379939"/>
            <a:ext cx="278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368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01688" y="4379912"/>
            <a:ext cx="3670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EXECUTIVE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604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11.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11389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88597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11382" y="4379912"/>
            <a:ext cx="276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-1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130" name="object 97">
            <a:extLst>
              <a:ext uri="{FF2B5EF4-FFF2-40B4-BE49-F238E27FC236}">
                <a16:creationId xmlns:a16="http://schemas.microsoft.com/office/drawing/2014/main" id="{2E98378C-7C1B-445A-9F37-35CBFF2AF311}"/>
              </a:ext>
            </a:extLst>
          </p:cNvPr>
          <p:cNvGrpSpPr/>
          <p:nvPr/>
        </p:nvGrpSpPr>
        <p:grpSpPr>
          <a:xfrm>
            <a:off x="915011" y="2672625"/>
            <a:ext cx="278130" cy="284480"/>
            <a:chOff x="3940962" y="1239615"/>
            <a:chExt cx="278130" cy="284480"/>
          </a:xfrm>
        </p:grpSpPr>
        <p:sp>
          <p:nvSpPr>
            <p:cNvPr id="131" name="object 98">
              <a:extLst>
                <a:ext uri="{FF2B5EF4-FFF2-40B4-BE49-F238E27FC236}">
                  <a16:creationId xmlns:a16="http://schemas.microsoft.com/office/drawing/2014/main" id="{913AC367-1BC8-4284-94F5-61A34695C83F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2" name="object 99">
              <a:extLst>
                <a:ext uri="{FF2B5EF4-FFF2-40B4-BE49-F238E27FC236}">
                  <a16:creationId xmlns:a16="http://schemas.microsoft.com/office/drawing/2014/main" id="{0587F1F0-D84F-4336-B23C-A1F915AD78F2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3" name="object 97">
            <a:extLst>
              <a:ext uri="{FF2B5EF4-FFF2-40B4-BE49-F238E27FC236}">
                <a16:creationId xmlns:a16="http://schemas.microsoft.com/office/drawing/2014/main" id="{EADDC01C-D95B-46F3-9548-2A0433B36C97}"/>
              </a:ext>
            </a:extLst>
          </p:cNvPr>
          <p:cNvGrpSpPr/>
          <p:nvPr/>
        </p:nvGrpSpPr>
        <p:grpSpPr>
          <a:xfrm>
            <a:off x="4372352" y="2654007"/>
            <a:ext cx="278130" cy="284480"/>
            <a:chOff x="3940962" y="1239615"/>
            <a:chExt cx="278130" cy="284480"/>
          </a:xfrm>
        </p:grpSpPr>
        <p:sp>
          <p:nvSpPr>
            <p:cNvPr id="134" name="object 98">
              <a:extLst>
                <a:ext uri="{FF2B5EF4-FFF2-40B4-BE49-F238E27FC236}">
                  <a16:creationId xmlns:a16="http://schemas.microsoft.com/office/drawing/2014/main" id="{42C98CD5-8F71-4605-B414-81477E20A604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5" name="object 99">
              <a:extLst>
                <a:ext uri="{FF2B5EF4-FFF2-40B4-BE49-F238E27FC236}">
                  <a16:creationId xmlns:a16="http://schemas.microsoft.com/office/drawing/2014/main" id="{E3DED3A9-B58E-4A89-9B3C-5A3204762A14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36" name="object 97">
            <a:extLst>
              <a:ext uri="{FF2B5EF4-FFF2-40B4-BE49-F238E27FC236}">
                <a16:creationId xmlns:a16="http://schemas.microsoft.com/office/drawing/2014/main" id="{5327B00E-FDEF-428A-8784-80AF450F2220}"/>
              </a:ext>
            </a:extLst>
          </p:cNvPr>
          <p:cNvGrpSpPr/>
          <p:nvPr/>
        </p:nvGrpSpPr>
        <p:grpSpPr>
          <a:xfrm>
            <a:off x="6664330" y="2624922"/>
            <a:ext cx="278130" cy="284480"/>
            <a:chOff x="3940962" y="1239615"/>
            <a:chExt cx="278130" cy="284480"/>
          </a:xfrm>
        </p:grpSpPr>
        <p:sp>
          <p:nvSpPr>
            <p:cNvPr id="137" name="object 98">
              <a:extLst>
                <a:ext uri="{FF2B5EF4-FFF2-40B4-BE49-F238E27FC236}">
                  <a16:creationId xmlns:a16="http://schemas.microsoft.com/office/drawing/2014/main" id="{FDBC0963-7237-4667-9E03-4B7728B57B07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8" name="object 99">
              <a:extLst>
                <a:ext uri="{FF2B5EF4-FFF2-40B4-BE49-F238E27FC236}">
                  <a16:creationId xmlns:a16="http://schemas.microsoft.com/office/drawing/2014/main" id="{2DA539A1-2984-4766-BEE7-584AFEABCDC3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aphicFrame>
        <p:nvGraphicFramePr>
          <p:cNvPr id="141" name="object 19">
            <a:extLst>
              <a:ext uri="{FF2B5EF4-FFF2-40B4-BE49-F238E27FC236}">
                <a16:creationId xmlns:a16="http://schemas.microsoft.com/office/drawing/2014/main" id="{864F0029-3627-4F1E-81EF-16E8F76BA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561090"/>
              </p:ext>
            </p:extLst>
          </p:nvPr>
        </p:nvGraphicFramePr>
        <p:xfrm>
          <a:off x="528752" y="2094895"/>
          <a:ext cx="6372224" cy="1650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1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73850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2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06426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3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8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7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5631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283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84.000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198245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52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" sz="350" b="0" i="0" spc="-1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47.000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944244" algn="l"/>
                        </a:tabLst>
                      </a:pPr>
                      <a:r>
                        <a:rPr lang="de" sz="350" b="0" i="0" spc="-5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	</a:t>
                      </a: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56235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92265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268730" algn="l"/>
                        </a:tabLst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017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124650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4193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803275" algn="l"/>
                        </a:tabLst>
                      </a:pP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1590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78168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4" name="TextBox 113">
            <a:extLst>
              <a:ext uri="{FF2B5EF4-FFF2-40B4-BE49-F238E27FC236}">
                <a16:creationId xmlns:a16="http://schemas.microsoft.com/office/drawing/2014/main" id="{F4442ECC-D945-42D3-8000-A53C7B45BA56}"/>
              </a:ext>
            </a:extLst>
          </p:cNvPr>
          <p:cNvSpPr txBox="1"/>
          <p:nvPr/>
        </p:nvSpPr>
        <p:spPr>
          <a:xfrm>
            <a:off x="4043057" y="964397"/>
            <a:ext cx="5854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100 PV</a:t>
            </a:r>
          </a:p>
        </p:txBody>
      </p:sp>
      <p:sp>
        <p:nvSpPr>
          <p:cNvPr id="122" name="object 5">
            <a:extLst>
              <a:ext uri="{FF2B5EF4-FFF2-40B4-BE49-F238E27FC236}">
                <a16:creationId xmlns:a16="http://schemas.microsoft.com/office/drawing/2014/main" id="{5241E5AD-2B9F-47B8-87F9-C4E718AF5E91}"/>
              </a:ext>
            </a:extLst>
          </p:cNvPr>
          <p:cNvSpPr txBox="1">
            <a:spLocks/>
          </p:cNvSpPr>
          <p:nvPr/>
        </p:nvSpPr>
        <p:spPr>
          <a:xfrm>
            <a:off x="9124864" y="626122"/>
            <a:ext cx="1225550" cy="5791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2400" b="1" i="0">
                <a:solidFill>
                  <a:srgbClr val="3C3835"/>
                </a:solidFill>
                <a:latin typeface="Playfair Display"/>
                <a:ea typeface="+mj-ea"/>
                <a:cs typeface="Playfair Display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b="0" u="none" strike="noStrike" kern="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Generation</a:t>
            </a: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420E3-4886-4E29-A3F6-63C5B9CD8590}"/>
              </a:ext>
            </a:extLst>
          </p:cNvPr>
          <p:cNvSpPr txBox="1"/>
          <p:nvPr/>
        </p:nvSpPr>
        <p:spPr>
          <a:xfrm>
            <a:off x="9530691" y="2567412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+</a:t>
            </a:r>
          </a:p>
        </p:txBody>
      </p:sp>
      <p:pic>
        <p:nvPicPr>
          <p:cNvPr id="145" name="object 94">
            <a:extLst>
              <a:ext uri="{FF2B5EF4-FFF2-40B4-BE49-F238E27FC236}">
                <a16:creationId xmlns:a16="http://schemas.microsoft.com/office/drawing/2014/main" id="{7BF6294F-6279-439A-8777-26A41706CF9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2699" y="2624848"/>
            <a:ext cx="200050" cy="204584"/>
          </a:xfrm>
          <a:prstGeom prst="rect">
            <a:avLst/>
          </a:prstGeom>
        </p:spPr>
      </p:pic>
      <p:pic>
        <p:nvPicPr>
          <p:cNvPr id="146" name="object 95">
            <a:extLst>
              <a:ext uri="{FF2B5EF4-FFF2-40B4-BE49-F238E27FC236}">
                <a16:creationId xmlns:a16="http://schemas.microsoft.com/office/drawing/2014/main" id="{30A71960-1B43-4AA9-9078-5AE1900BCB7C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3728" y="2624848"/>
            <a:ext cx="200050" cy="204584"/>
          </a:xfrm>
          <a:prstGeom prst="rect">
            <a:avLst/>
          </a:prstGeom>
        </p:spPr>
      </p:pic>
      <p:pic>
        <p:nvPicPr>
          <p:cNvPr id="147" name="object 96">
            <a:extLst>
              <a:ext uri="{FF2B5EF4-FFF2-40B4-BE49-F238E27FC236}">
                <a16:creationId xmlns:a16="http://schemas.microsoft.com/office/drawing/2014/main" id="{0A7B5D78-2DC0-465D-AEB4-8DBD731D3B25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9397" y="3405229"/>
            <a:ext cx="200050" cy="204584"/>
          </a:xfrm>
          <a:prstGeom prst="rect">
            <a:avLst/>
          </a:prstGeom>
        </p:spPr>
      </p:pic>
      <p:pic>
        <p:nvPicPr>
          <p:cNvPr id="149" name="object 96">
            <a:extLst>
              <a:ext uri="{FF2B5EF4-FFF2-40B4-BE49-F238E27FC236}">
                <a16:creationId xmlns:a16="http://schemas.microsoft.com/office/drawing/2014/main" id="{3E7A1DA0-4052-469D-8609-B0CEF84FA2B0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3887" y="3391636"/>
            <a:ext cx="200050" cy="204584"/>
          </a:xfrm>
          <a:prstGeom prst="rect">
            <a:avLst/>
          </a:prstGeom>
        </p:spPr>
      </p:pic>
      <p:pic>
        <p:nvPicPr>
          <p:cNvPr id="143" name="object 100">
            <a:extLst>
              <a:ext uri="{FF2B5EF4-FFF2-40B4-BE49-F238E27FC236}">
                <a16:creationId xmlns:a16="http://schemas.microsoft.com/office/drawing/2014/main" id="{C0859DC3-5C23-43FB-9F34-A39FECF9AF08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9034" y="3407324"/>
            <a:ext cx="200050" cy="204584"/>
          </a:xfrm>
          <a:prstGeom prst="rect">
            <a:avLst/>
          </a:prstGeom>
        </p:spPr>
      </p:pic>
      <p:pic>
        <p:nvPicPr>
          <p:cNvPr id="148" name="object 101">
            <a:extLst>
              <a:ext uri="{FF2B5EF4-FFF2-40B4-BE49-F238E27FC236}">
                <a16:creationId xmlns:a16="http://schemas.microsoft.com/office/drawing/2014/main" id="{8824BE9E-97BE-4CA9-8530-353EB0D2527B}"/>
              </a:ext>
            </a:extLst>
          </p:cNvPr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0430" y="3407324"/>
            <a:ext cx="200050" cy="204584"/>
          </a:xfrm>
          <a:prstGeom prst="rect">
            <a:avLst/>
          </a:prstGeom>
        </p:spPr>
      </p:pic>
      <p:pic>
        <p:nvPicPr>
          <p:cNvPr id="150" name="object 102">
            <a:extLst>
              <a:ext uri="{FF2B5EF4-FFF2-40B4-BE49-F238E27FC236}">
                <a16:creationId xmlns:a16="http://schemas.microsoft.com/office/drawing/2014/main" id="{E4955745-9211-4AD7-9F9F-2686A6E8C9BD}"/>
              </a:ext>
            </a:extLst>
          </p:cNvPr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028" y="3407324"/>
            <a:ext cx="200050" cy="204584"/>
          </a:xfrm>
          <a:prstGeom prst="rect">
            <a:avLst/>
          </a:prstGeom>
        </p:spPr>
      </p:pic>
      <p:pic>
        <p:nvPicPr>
          <p:cNvPr id="151" name="object 103">
            <a:extLst>
              <a:ext uri="{FF2B5EF4-FFF2-40B4-BE49-F238E27FC236}">
                <a16:creationId xmlns:a16="http://schemas.microsoft.com/office/drawing/2014/main" id="{833B3D76-B046-4045-8AD1-BFC3F7C5CB5D}"/>
              </a:ext>
            </a:extLst>
          </p:cNvPr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5665" y="3407324"/>
            <a:ext cx="200050" cy="204584"/>
          </a:xfrm>
          <a:prstGeom prst="rect">
            <a:avLst/>
          </a:prstGeom>
        </p:spPr>
      </p:pic>
      <p:pic>
        <p:nvPicPr>
          <p:cNvPr id="152" name="object 103">
            <a:extLst>
              <a:ext uri="{FF2B5EF4-FFF2-40B4-BE49-F238E27FC236}">
                <a16:creationId xmlns:a16="http://schemas.microsoft.com/office/drawing/2014/main" id="{48353B2B-7756-49FC-A13A-DEBD316A82C1}"/>
              </a:ext>
            </a:extLst>
          </p:cNvPr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3337" y="4204915"/>
            <a:ext cx="200050" cy="204584"/>
          </a:xfrm>
          <a:prstGeom prst="rect">
            <a:avLst/>
          </a:prstGeom>
        </p:spPr>
      </p:pic>
      <p:pic>
        <p:nvPicPr>
          <p:cNvPr id="155" name="object 103">
            <a:extLst>
              <a:ext uri="{FF2B5EF4-FFF2-40B4-BE49-F238E27FC236}">
                <a16:creationId xmlns:a16="http://schemas.microsoft.com/office/drawing/2014/main" id="{A4F096C0-8F50-45AC-9BCF-313D640C4359}"/>
              </a:ext>
            </a:extLst>
          </p:cNvPr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073" y="4192451"/>
            <a:ext cx="200050" cy="204584"/>
          </a:xfrm>
          <a:prstGeom prst="rect">
            <a:avLst/>
          </a:prstGeom>
        </p:spPr>
      </p:pic>
      <p:pic>
        <p:nvPicPr>
          <p:cNvPr id="156" name="object 104">
            <a:extLst>
              <a:ext uri="{FF2B5EF4-FFF2-40B4-BE49-F238E27FC236}">
                <a16:creationId xmlns:a16="http://schemas.microsoft.com/office/drawing/2014/main" id="{84881E3E-A487-46D1-8D08-009E4AC34E0C}"/>
              </a:ext>
            </a:extLst>
          </p:cNvPr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7721" y="4143777"/>
            <a:ext cx="222275" cy="227317"/>
          </a:xfrm>
          <a:prstGeom prst="rect">
            <a:avLst/>
          </a:prstGeom>
        </p:spPr>
      </p:pic>
      <p:pic>
        <p:nvPicPr>
          <p:cNvPr id="157" name="object 105">
            <a:extLst>
              <a:ext uri="{FF2B5EF4-FFF2-40B4-BE49-F238E27FC236}">
                <a16:creationId xmlns:a16="http://schemas.microsoft.com/office/drawing/2014/main" id="{14C856A5-4D79-4102-B00E-ED7727DF3E18}"/>
              </a:ext>
            </a:extLst>
          </p:cNvPr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38" y="4143777"/>
            <a:ext cx="222275" cy="227317"/>
          </a:xfrm>
          <a:prstGeom prst="rect">
            <a:avLst/>
          </a:prstGeom>
        </p:spPr>
      </p:pic>
      <p:pic>
        <p:nvPicPr>
          <p:cNvPr id="158" name="object 106">
            <a:extLst>
              <a:ext uri="{FF2B5EF4-FFF2-40B4-BE49-F238E27FC236}">
                <a16:creationId xmlns:a16="http://schemas.microsoft.com/office/drawing/2014/main" id="{F79F2F9B-5E86-4D17-B36C-61EA0E10130E}"/>
              </a:ext>
            </a:extLst>
          </p:cNvPr>
          <p:cNvPicPr/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6195" y="4912995"/>
            <a:ext cx="222275" cy="227317"/>
          </a:xfrm>
          <a:prstGeom prst="rect">
            <a:avLst/>
          </a:prstGeom>
        </p:spPr>
      </p:pic>
      <p:pic>
        <p:nvPicPr>
          <p:cNvPr id="159" name="object 107">
            <a:extLst>
              <a:ext uri="{FF2B5EF4-FFF2-40B4-BE49-F238E27FC236}">
                <a16:creationId xmlns:a16="http://schemas.microsoft.com/office/drawing/2014/main" id="{7B6876E1-FCF1-4117-BACF-03D86B3285D4}"/>
              </a:ext>
            </a:extLst>
          </p:cNvPr>
          <p:cNvPicPr/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6800" y="4143777"/>
            <a:ext cx="222275" cy="227317"/>
          </a:xfrm>
          <a:prstGeom prst="rect">
            <a:avLst/>
          </a:prstGeom>
        </p:spPr>
      </p:pic>
      <p:pic>
        <p:nvPicPr>
          <p:cNvPr id="160" name="object 108">
            <a:extLst>
              <a:ext uri="{FF2B5EF4-FFF2-40B4-BE49-F238E27FC236}">
                <a16:creationId xmlns:a16="http://schemas.microsoft.com/office/drawing/2014/main" id="{321E7D8B-A289-48C2-A3A7-6692007C071D}"/>
              </a:ext>
            </a:extLst>
          </p:cNvPr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3438" y="4143777"/>
            <a:ext cx="222275" cy="227317"/>
          </a:xfrm>
          <a:prstGeom prst="rect">
            <a:avLst/>
          </a:prstGeom>
        </p:spPr>
      </p:pic>
      <p:pic>
        <p:nvPicPr>
          <p:cNvPr id="161" name="object 109">
            <a:extLst>
              <a:ext uri="{FF2B5EF4-FFF2-40B4-BE49-F238E27FC236}">
                <a16:creationId xmlns:a16="http://schemas.microsoft.com/office/drawing/2014/main" id="{74A70F85-A5AC-4FF5-8A2E-0CB8C96A275A}"/>
              </a:ext>
            </a:extLst>
          </p:cNvPr>
          <p:cNvPicPr/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2608" y="4912995"/>
            <a:ext cx="222275" cy="227317"/>
          </a:xfrm>
          <a:prstGeom prst="rect">
            <a:avLst/>
          </a:prstGeom>
        </p:spPr>
      </p:pic>
      <p:pic>
        <p:nvPicPr>
          <p:cNvPr id="162" name="object 110">
            <a:extLst>
              <a:ext uri="{FF2B5EF4-FFF2-40B4-BE49-F238E27FC236}">
                <a16:creationId xmlns:a16="http://schemas.microsoft.com/office/drawing/2014/main" id="{8C8165DD-8C0E-4261-BE03-39260C4E9C59}"/>
              </a:ext>
            </a:extLst>
          </p:cNvPr>
          <p:cNvPicPr/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7915" y="4912995"/>
            <a:ext cx="222275" cy="2273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0EBBA2-6492-46A4-8E9D-85B8F9CD1740}"/>
              </a:ext>
            </a:extLst>
          </p:cNvPr>
          <p:cNvSpPr txBox="1"/>
          <p:nvPr/>
        </p:nvSpPr>
        <p:spPr>
          <a:xfrm>
            <a:off x="10515082" y="4279685"/>
            <a:ext cx="949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2000" dirty="0">
                <a:solidFill>
                  <a:srgbClr val="C00000"/>
                </a:solidFill>
                <a:latin typeface="Calibri Light" panose="020F0302020204030204" pitchFamily="34" charset="0"/>
              </a:rPr>
              <a:t>3.289 €</a:t>
            </a:r>
            <a:endParaRPr kumimoji="0" lang="de" sz="200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4" name="object 10">
            <a:extLst>
              <a:ext uri="{FF2B5EF4-FFF2-40B4-BE49-F238E27FC236}">
                <a16:creationId xmlns:a16="http://schemas.microsoft.com/office/drawing/2014/main" id="{DE0E1C9E-70B3-CD40-98CB-31DB0673B25F}"/>
              </a:ext>
            </a:extLst>
          </p:cNvPr>
          <p:cNvSpPr/>
          <p:nvPr/>
        </p:nvSpPr>
        <p:spPr>
          <a:xfrm>
            <a:off x="7754695" y="1248422"/>
            <a:ext cx="3966210" cy="1432916"/>
          </a:xfrm>
          <a:custGeom>
            <a:avLst/>
            <a:gdLst/>
            <a:ahLst/>
            <a:cxnLst/>
            <a:rect l="l" t="t" r="r" b="b"/>
            <a:pathLst>
              <a:path w="3966209" h="1301114">
                <a:moveTo>
                  <a:pt x="0" y="0"/>
                </a:moveTo>
                <a:lnTo>
                  <a:pt x="3965790" y="0"/>
                </a:lnTo>
                <a:lnTo>
                  <a:pt x="3965790" y="1300975"/>
                </a:lnTo>
                <a:lnTo>
                  <a:pt x="0" y="130097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54" name="object 11">
            <a:extLst>
              <a:ext uri="{FF2B5EF4-FFF2-40B4-BE49-F238E27FC236}">
                <a16:creationId xmlns:a16="http://schemas.microsoft.com/office/drawing/2014/main" id="{D7F01B96-01FF-224B-BB6F-0C13D2B6D5C0}"/>
              </a:ext>
            </a:extLst>
          </p:cNvPr>
          <p:cNvPicPr/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1628054"/>
            <a:ext cx="237591" cy="240868"/>
          </a:xfrm>
          <a:prstGeom prst="rect">
            <a:avLst/>
          </a:prstGeom>
        </p:spPr>
      </p:pic>
      <p:sp>
        <p:nvSpPr>
          <p:cNvPr id="163" name="object 4">
            <a:extLst>
              <a:ext uri="{FF2B5EF4-FFF2-40B4-BE49-F238E27FC236}">
                <a16:creationId xmlns:a16="http://schemas.microsoft.com/office/drawing/2014/main" id="{6B1912D5-7AD3-434B-B0A2-1C47248C3461}"/>
              </a:ext>
            </a:extLst>
          </p:cNvPr>
          <p:cNvSpPr txBox="1"/>
          <p:nvPr/>
        </p:nvSpPr>
        <p:spPr>
          <a:xfrm>
            <a:off x="8329127" y="1295400"/>
            <a:ext cx="3110230" cy="124739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0" marR="12573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 </a:t>
            </a:r>
            <a:endParaRPr kumimoji="0" lang="de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(100 + 10.000</a:t>
            </a:r>
            <a:r>
              <a:rPr kumimoji="0" lang="de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2.000)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065" marR="138430" lvl="0" indent="0" algn="ctr" defTabSz="914400" rtl="0" eaLnBrk="1" fontAlgn="auto" latinLnBrk="0" hangingPunct="1">
              <a:lnSpc>
                <a:spcPct val="1012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Diese Berechnungen BEACHTEN NICHT, dass BPs einen Fast Start Bonus und UNILEVEL Kommissionen erhalten.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4" name="object 4">
            <a:extLst>
              <a:ext uri="{FF2B5EF4-FFF2-40B4-BE49-F238E27FC236}">
                <a16:creationId xmlns:a16="http://schemas.microsoft.com/office/drawing/2014/main" id="{AEBEFEFB-9B35-2F42-9A2B-25882AE02E90}"/>
              </a:ext>
            </a:extLst>
          </p:cNvPr>
          <p:cNvSpPr txBox="1"/>
          <p:nvPr/>
        </p:nvSpPr>
        <p:spPr>
          <a:xfrm>
            <a:off x="8472170" y="1866116"/>
            <a:ext cx="3110230" cy="34368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</a:t>
            </a:r>
            <a:r>
              <a:rPr kumimoji="0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2,5 %  </a:t>
            </a: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</a:t>
            </a:r>
            <a:r>
              <a:rPr kumimoji="0" lang="de" sz="1900" u="none" strike="noStrike" kern="1200" cap="none" spc="-3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278 €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5" name="object 5">
            <a:extLst>
              <a:ext uri="{FF2B5EF4-FFF2-40B4-BE49-F238E27FC236}">
                <a16:creationId xmlns:a16="http://schemas.microsoft.com/office/drawing/2014/main" id="{7FDE80F8-A29E-6344-885B-78805E29A645}"/>
              </a:ext>
            </a:extLst>
          </p:cNvPr>
          <p:cNvSpPr/>
          <p:nvPr/>
        </p:nvSpPr>
        <p:spPr>
          <a:xfrm>
            <a:off x="7754695" y="3124775"/>
            <a:ext cx="3966210" cy="1608455"/>
          </a:xfrm>
          <a:custGeom>
            <a:avLst/>
            <a:gdLst/>
            <a:ahLst/>
            <a:cxnLst/>
            <a:rect l="l" t="t" r="r" b="b"/>
            <a:pathLst>
              <a:path w="3966209" h="1608454">
                <a:moveTo>
                  <a:pt x="0" y="0"/>
                </a:moveTo>
                <a:lnTo>
                  <a:pt x="3965790" y="0"/>
                </a:lnTo>
                <a:lnTo>
                  <a:pt x="3965790" y="1608315"/>
                </a:lnTo>
                <a:lnTo>
                  <a:pt x="0" y="160831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66" name="object 6">
            <a:extLst>
              <a:ext uri="{FF2B5EF4-FFF2-40B4-BE49-F238E27FC236}">
                <a16:creationId xmlns:a16="http://schemas.microsoft.com/office/drawing/2014/main" id="{698645CB-7869-DB40-87C6-B41F7D2ECA0E}"/>
              </a:ext>
            </a:extLst>
          </p:cNvPr>
          <p:cNvPicPr/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84" y="3498560"/>
            <a:ext cx="192412" cy="195122"/>
          </a:xfrm>
          <a:prstGeom prst="rect">
            <a:avLst/>
          </a:prstGeom>
        </p:spPr>
      </p:pic>
      <p:pic>
        <p:nvPicPr>
          <p:cNvPr id="167" name="object 7">
            <a:extLst>
              <a:ext uri="{FF2B5EF4-FFF2-40B4-BE49-F238E27FC236}">
                <a16:creationId xmlns:a16="http://schemas.microsoft.com/office/drawing/2014/main" id="{78C481FF-EA68-0E42-9960-73D0AD53629E}"/>
              </a:ext>
            </a:extLst>
          </p:cNvPr>
          <p:cNvPicPr/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761" y="3729742"/>
            <a:ext cx="192208" cy="195122"/>
          </a:xfrm>
          <a:prstGeom prst="rect">
            <a:avLst/>
          </a:prstGeom>
        </p:spPr>
      </p:pic>
      <p:sp>
        <p:nvSpPr>
          <p:cNvPr id="168" name="object 6">
            <a:extLst>
              <a:ext uri="{FF2B5EF4-FFF2-40B4-BE49-F238E27FC236}">
                <a16:creationId xmlns:a16="http://schemas.microsoft.com/office/drawing/2014/main" id="{3FB393C6-C7C2-1641-BFDB-2F17E64E090F}"/>
              </a:ext>
            </a:extLst>
          </p:cNvPr>
          <p:cNvSpPr txBox="1"/>
          <p:nvPr/>
        </p:nvSpPr>
        <p:spPr>
          <a:xfrm>
            <a:off x="8268722" y="3429000"/>
            <a:ext cx="3394526" cy="485389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(7.000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5.000)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 816 €</a:t>
            </a:r>
          </a:p>
        </p:txBody>
      </p:sp>
      <p:pic>
        <p:nvPicPr>
          <p:cNvPr id="176" name="object 8">
            <a:extLst>
              <a:ext uri="{FF2B5EF4-FFF2-40B4-BE49-F238E27FC236}">
                <a16:creationId xmlns:a16="http://schemas.microsoft.com/office/drawing/2014/main" id="{F3B9E991-7D75-324B-AF20-0C58224A8301}"/>
              </a:ext>
            </a:extLst>
          </p:cNvPr>
          <p:cNvPicPr/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41" y="3969906"/>
            <a:ext cx="192455" cy="195122"/>
          </a:xfrm>
          <a:prstGeom prst="rect">
            <a:avLst/>
          </a:prstGeom>
        </p:spPr>
      </p:pic>
      <p:pic>
        <p:nvPicPr>
          <p:cNvPr id="177" name="object 9">
            <a:extLst>
              <a:ext uri="{FF2B5EF4-FFF2-40B4-BE49-F238E27FC236}">
                <a16:creationId xmlns:a16="http://schemas.microsoft.com/office/drawing/2014/main" id="{C9F4B374-59B8-F544-A5CA-520ACAA97168}"/>
              </a:ext>
            </a:extLst>
          </p:cNvPr>
          <p:cNvPicPr/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41" y="4191000"/>
            <a:ext cx="192405" cy="190800"/>
          </a:xfrm>
          <a:prstGeom prst="rect">
            <a:avLst/>
          </a:prstGeom>
        </p:spPr>
      </p:pic>
      <p:sp>
        <p:nvSpPr>
          <p:cNvPr id="178" name="object 6">
            <a:extLst>
              <a:ext uri="{FF2B5EF4-FFF2-40B4-BE49-F238E27FC236}">
                <a16:creationId xmlns:a16="http://schemas.microsoft.com/office/drawing/2014/main" id="{F87FABE1-12D5-C04A-89BE-FFF4AAB1C1F8}"/>
              </a:ext>
            </a:extLst>
          </p:cNvPr>
          <p:cNvSpPr txBox="1"/>
          <p:nvPr/>
        </p:nvSpPr>
        <p:spPr>
          <a:xfrm>
            <a:off x="8268722" y="3886200"/>
            <a:ext cx="3752245" cy="485389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0" marR="314325" lvl="0" indent="0" algn="l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10.000)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 = 1.147 €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(25.000</a:t>
            </a:r>
            <a:r>
              <a:rPr kumimoji="0" sz="1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5.000)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 =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765 €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9" name="object 6">
            <a:extLst>
              <a:ext uri="{FF2B5EF4-FFF2-40B4-BE49-F238E27FC236}">
                <a16:creationId xmlns:a16="http://schemas.microsoft.com/office/drawing/2014/main" id="{06F200FD-F9E3-9149-B079-9C013ABA78D1}"/>
              </a:ext>
            </a:extLst>
          </p:cNvPr>
          <p:cNvSpPr txBox="1"/>
          <p:nvPr/>
        </p:nvSpPr>
        <p:spPr>
          <a:xfrm>
            <a:off x="8260445" y="2666495"/>
            <a:ext cx="3276600" cy="100604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(4.000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7.000)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*3% =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561 €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0850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5282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BF3F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3311" y="2258444"/>
            <a:ext cx="2867660" cy="650240"/>
          </a:xfrm>
          <a:custGeom>
            <a:avLst/>
            <a:gdLst/>
            <a:ahLst/>
            <a:cxnLst/>
            <a:rect l="l" t="t" r="r" b="b"/>
            <a:pathLst>
              <a:path w="2867660" h="650239">
                <a:moveTo>
                  <a:pt x="2867304" y="324904"/>
                </a:moveTo>
                <a:lnTo>
                  <a:pt x="2863781" y="276892"/>
                </a:lnTo>
                <a:lnTo>
                  <a:pt x="2853548" y="231067"/>
                </a:lnTo>
                <a:lnTo>
                  <a:pt x="2837106" y="187933"/>
                </a:lnTo>
                <a:lnTo>
                  <a:pt x="2814960" y="147990"/>
                </a:lnTo>
                <a:lnTo>
                  <a:pt x="2787610" y="111743"/>
                </a:lnTo>
                <a:lnTo>
                  <a:pt x="2755560" y="79693"/>
                </a:lnTo>
                <a:lnTo>
                  <a:pt x="2719313" y="52344"/>
                </a:lnTo>
                <a:lnTo>
                  <a:pt x="2679371" y="30197"/>
                </a:lnTo>
                <a:lnTo>
                  <a:pt x="2636236" y="13756"/>
                </a:lnTo>
                <a:lnTo>
                  <a:pt x="2590411" y="3522"/>
                </a:lnTo>
                <a:lnTo>
                  <a:pt x="2542400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2542400" y="649808"/>
                </a:lnTo>
                <a:lnTo>
                  <a:pt x="2590411" y="646285"/>
                </a:lnTo>
                <a:lnTo>
                  <a:pt x="2636236" y="636051"/>
                </a:lnTo>
                <a:lnTo>
                  <a:pt x="2679371" y="619610"/>
                </a:lnTo>
                <a:lnTo>
                  <a:pt x="2719313" y="597463"/>
                </a:lnTo>
                <a:lnTo>
                  <a:pt x="2755560" y="570114"/>
                </a:lnTo>
                <a:lnTo>
                  <a:pt x="2787610" y="538064"/>
                </a:lnTo>
                <a:lnTo>
                  <a:pt x="2814960" y="501817"/>
                </a:lnTo>
                <a:lnTo>
                  <a:pt x="2837106" y="461874"/>
                </a:lnTo>
                <a:lnTo>
                  <a:pt x="2853548" y="418740"/>
                </a:lnTo>
                <a:lnTo>
                  <a:pt x="2863781" y="372915"/>
                </a:lnTo>
                <a:lnTo>
                  <a:pt x="2867304" y="324904"/>
                </a:lnTo>
                <a:close/>
              </a:path>
            </a:pathLst>
          </a:custGeom>
          <a:ln w="48450">
            <a:solidFill>
              <a:srgbClr val="EFC4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3299" y="3006812"/>
            <a:ext cx="3197225" cy="650240"/>
          </a:xfrm>
          <a:custGeom>
            <a:avLst/>
            <a:gdLst/>
            <a:ahLst/>
            <a:cxnLst/>
            <a:rect l="l" t="t" r="r" b="b"/>
            <a:pathLst>
              <a:path w="3197225" h="650239">
                <a:moveTo>
                  <a:pt x="3196958" y="324904"/>
                </a:moveTo>
                <a:lnTo>
                  <a:pt x="3193435" y="276892"/>
                </a:lnTo>
                <a:lnTo>
                  <a:pt x="3183201" y="231067"/>
                </a:lnTo>
                <a:lnTo>
                  <a:pt x="3166760" y="187933"/>
                </a:lnTo>
                <a:lnTo>
                  <a:pt x="3144613" y="147990"/>
                </a:lnTo>
                <a:lnTo>
                  <a:pt x="3117263" y="111743"/>
                </a:lnTo>
                <a:lnTo>
                  <a:pt x="3085212" y="79693"/>
                </a:lnTo>
                <a:lnTo>
                  <a:pt x="3048964" y="52344"/>
                </a:lnTo>
                <a:lnTo>
                  <a:pt x="3009020" y="30197"/>
                </a:lnTo>
                <a:lnTo>
                  <a:pt x="2965883" y="13756"/>
                </a:lnTo>
                <a:lnTo>
                  <a:pt x="2920056" y="3522"/>
                </a:lnTo>
                <a:lnTo>
                  <a:pt x="2872041" y="0"/>
                </a:lnTo>
                <a:lnTo>
                  <a:pt x="324904" y="0"/>
                </a:lnTo>
                <a:lnTo>
                  <a:pt x="276895" y="3522"/>
                </a:lnTo>
                <a:lnTo>
                  <a:pt x="231072" y="13756"/>
                </a:lnTo>
                <a:lnTo>
                  <a:pt x="187938" y="30197"/>
                </a:lnTo>
                <a:lnTo>
                  <a:pt x="147996" y="52344"/>
                </a:lnTo>
                <a:lnTo>
                  <a:pt x="111748" y="79693"/>
                </a:lnTo>
                <a:lnTo>
                  <a:pt x="79698" y="111743"/>
                </a:lnTo>
                <a:lnTo>
                  <a:pt x="52347" y="147990"/>
                </a:lnTo>
                <a:lnTo>
                  <a:pt x="30199" y="187933"/>
                </a:lnTo>
                <a:lnTo>
                  <a:pt x="13757" y="231067"/>
                </a:lnTo>
                <a:lnTo>
                  <a:pt x="3523" y="276892"/>
                </a:lnTo>
                <a:lnTo>
                  <a:pt x="0" y="324904"/>
                </a:lnTo>
                <a:lnTo>
                  <a:pt x="3523" y="372915"/>
                </a:lnTo>
                <a:lnTo>
                  <a:pt x="13757" y="418740"/>
                </a:lnTo>
                <a:lnTo>
                  <a:pt x="30199" y="461874"/>
                </a:lnTo>
                <a:lnTo>
                  <a:pt x="52347" y="501817"/>
                </a:lnTo>
                <a:lnTo>
                  <a:pt x="79698" y="538064"/>
                </a:lnTo>
                <a:lnTo>
                  <a:pt x="111748" y="570114"/>
                </a:lnTo>
                <a:lnTo>
                  <a:pt x="147996" y="597463"/>
                </a:lnTo>
                <a:lnTo>
                  <a:pt x="187938" y="619610"/>
                </a:lnTo>
                <a:lnTo>
                  <a:pt x="231072" y="636051"/>
                </a:lnTo>
                <a:lnTo>
                  <a:pt x="276895" y="646285"/>
                </a:lnTo>
                <a:lnTo>
                  <a:pt x="324904" y="649808"/>
                </a:lnTo>
                <a:lnTo>
                  <a:pt x="2872041" y="649808"/>
                </a:lnTo>
                <a:lnTo>
                  <a:pt x="2920056" y="646285"/>
                </a:lnTo>
                <a:lnTo>
                  <a:pt x="2965883" y="636051"/>
                </a:lnTo>
                <a:lnTo>
                  <a:pt x="3009020" y="619610"/>
                </a:lnTo>
                <a:lnTo>
                  <a:pt x="3048964" y="597463"/>
                </a:lnTo>
                <a:lnTo>
                  <a:pt x="3085212" y="570114"/>
                </a:lnTo>
                <a:lnTo>
                  <a:pt x="3117263" y="538064"/>
                </a:lnTo>
                <a:lnTo>
                  <a:pt x="3144613" y="501817"/>
                </a:lnTo>
                <a:lnTo>
                  <a:pt x="3166760" y="461874"/>
                </a:lnTo>
                <a:lnTo>
                  <a:pt x="3183201" y="418740"/>
                </a:lnTo>
                <a:lnTo>
                  <a:pt x="3193435" y="372915"/>
                </a:lnTo>
                <a:lnTo>
                  <a:pt x="3196958" y="324904"/>
                </a:lnTo>
                <a:close/>
              </a:path>
            </a:pathLst>
          </a:custGeom>
          <a:ln w="48450">
            <a:solidFill>
              <a:srgbClr val="EFC4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7663" y="1572902"/>
            <a:ext cx="0" cy="2108200"/>
          </a:xfrm>
          <a:custGeom>
            <a:avLst/>
            <a:gdLst/>
            <a:ahLst/>
            <a:cxnLst/>
            <a:rect l="l" t="t" r="r" b="b"/>
            <a:pathLst>
              <a:path h="2108200">
                <a:moveTo>
                  <a:pt x="0" y="0"/>
                </a:moveTo>
                <a:lnTo>
                  <a:pt x="0" y="2107946"/>
                </a:lnTo>
              </a:path>
            </a:pathLst>
          </a:custGeom>
          <a:ln w="23926">
            <a:solidFill>
              <a:srgbClr val="EFC4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50010" y="2258444"/>
            <a:ext cx="2510790" cy="650240"/>
          </a:xfrm>
          <a:custGeom>
            <a:avLst/>
            <a:gdLst/>
            <a:ahLst/>
            <a:cxnLst/>
            <a:rect l="l" t="t" r="r" b="b"/>
            <a:pathLst>
              <a:path w="2510790" h="650239">
                <a:moveTo>
                  <a:pt x="2510383" y="324904"/>
                </a:moveTo>
                <a:lnTo>
                  <a:pt x="2506860" y="276892"/>
                </a:lnTo>
                <a:lnTo>
                  <a:pt x="2496627" y="231067"/>
                </a:lnTo>
                <a:lnTo>
                  <a:pt x="2480185" y="187933"/>
                </a:lnTo>
                <a:lnTo>
                  <a:pt x="2458039" y="147990"/>
                </a:lnTo>
                <a:lnTo>
                  <a:pt x="2430689" y="111743"/>
                </a:lnTo>
                <a:lnTo>
                  <a:pt x="2398639" y="79693"/>
                </a:lnTo>
                <a:lnTo>
                  <a:pt x="2362392" y="52344"/>
                </a:lnTo>
                <a:lnTo>
                  <a:pt x="2322450" y="30197"/>
                </a:lnTo>
                <a:lnTo>
                  <a:pt x="2279315" y="13756"/>
                </a:lnTo>
                <a:lnTo>
                  <a:pt x="2233491" y="3522"/>
                </a:lnTo>
                <a:lnTo>
                  <a:pt x="2185479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2185479" y="649808"/>
                </a:lnTo>
                <a:lnTo>
                  <a:pt x="2233491" y="646285"/>
                </a:lnTo>
                <a:lnTo>
                  <a:pt x="2279315" y="636051"/>
                </a:lnTo>
                <a:lnTo>
                  <a:pt x="2322450" y="619610"/>
                </a:lnTo>
                <a:lnTo>
                  <a:pt x="2362392" y="597463"/>
                </a:lnTo>
                <a:lnTo>
                  <a:pt x="2398639" y="570114"/>
                </a:lnTo>
                <a:lnTo>
                  <a:pt x="2430689" y="538064"/>
                </a:lnTo>
                <a:lnTo>
                  <a:pt x="2458039" y="501817"/>
                </a:lnTo>
                <a:lnTo>
                  <a:pt x="2480185" y="461874"/>
                </a:lnTo>
                <a:lnTo>
                  <a:pt x="2496627" y="418740"/>
                </a:lnTo>
                <a:lnTo>
                  <a:pt x="2506860" y="372915"/>
                </a:lnTo>
                <a:lnTo>
                  <a:pt x="2510383" y="324904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50010" y="3006812"/>
            <a:ext cx="2510790" cy="650240"/>
          </a:xfrm>
          <a:custGeom>
            <a:avLst/>
            <a:gdLst/>
            <a:ahLst/>
            <a:cxnLst/>
            <a:rect l="l" t="t" r="r" b="b"/>
            <a:pathLst>
              <a:path w="2510790" h="650239">
                <a:moveTo>
                  <a:pt x="2510383" y="324904"/>
                </a:moveTo>
                <a:lnTo>
                  <a:pt x="2506860" y="276892"/>
                </a:lnTo>
                <a:lnTo>
                  <a:pt x="2496627" y="231067"/>
                </a:lnTo>
                <a:lnTo>
                  <a:pt x="2480185" y="187933"/>
                </a:lnTo>
                <a:lnTo>
                  <a:pt x="2458039" y="147990"/>
                </a:lnTo>
                <a:lnTo>
                  <a:pt x="2430689" y="111743"/>
                </a:lnTo>
                <a:lnTo>
                  <a:pt x="2398639" y="79693"/>
                </a:lnTo>
                <a:lnTo>
                  <a:pt x="2362392" y="52344"/>
                </a:lnTo>
                <a:lnTo>
                  <a:pt x="2322450" y="30197"/>
                </a:lnTo>
                <a:lnTo>
                  <a:pt x="2279315" y="13756"/>
                </a:lnTo>
                <a:lnTo>
                  <a:pt x="2233491" y="3522"/>
                </a:lnTo>
                <a:lnTo>
                  <a:pt x="2185479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2185479" y="649808"/>
                </a:lnTo>
                <a:lnTo>
                  <a:pt x="2233491" y="646285"/>
                </a:lnTo>
                <a:lnTo>
                  <a:pt x="2279315" y="636051"/>
                </a:lnTo>
                <a:lnTo>
                  <a:pt x="2322450" y="619610"/>
                </a:lnTo>
                <a:lnTo>
                  <a:pt x="2362392" y="597463"/>
                </a:lnTo>
                <a:lnTo>
                  <a:pt x="2398639" y="570114"/>
                </a:lnTo>
                <a:lnTo>
                  <a:pt x="2430689" y="538064"/>
                </a:lnTo>
                <a:lnTo>
                  <a:pt x="2458039" y="501817"/>
                </a:lnTo>
                <a:lnTo>
                  <a:pt x="2480185" y="461874"/>
                </a:lnTo>
                <a:lnTo>
                  <a:pt x="2496627" y="418740"/>
                </a:lnTo>
                <a:lnTo>
                  <a:pt x="2506860" y="372915"/>
                </a:lnTo>
                <a:lnTo>
                  <a:pt x="2510383" y="324904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50011" y="3755181"/>
            <a:ext cx="3536950" cy="905510"/>
          </a:xfrm>
          <a:custGeom>
            <a:avLst/>
            <a:gdLst/>
            <a:ahLst/>
            <a:cxnLst/>
            <a:rect l="l" t="t" r="r" b="b"/>
            <a:pathLst>
              <a:path w="3536950" h="905510">
                <a:moveTo>
                  <a:pt x="3536391" y="452500"/>
                </a:moveTo>
                <a:lnTo>
                  <a:pt x="3533735" y="403195"/>
                </a:lnTo>
                <a:lnTo>
                  <a:pt x="3525954" y="355428"/>
                </a:lnTo>
                <a:lnTo>
                  <a:pt x="3513322" y="309475"/>
                </a:lnTo>
                <a:lnTo>
                  <a:pt x="3496116" y="265611"/>
                </a:lnTo>
                <a:lnTo>
                  <a:pt x="3474611" y="224114"/>
                </a:lnTo>
                <a:lnTo>
                  <a:pt x="3449084" y="185259"/>
                </a:lnTo>
                <a:lnTo>
                  <a:pt x="3419810" y="149322"/>
                </a:lnTo>
                <a:lnTo>
                  <a:pt x="3387067" y="116579"/>
                </a:lnTo>
                <a:lnTo>
                  <a:pt x="3351129" y="87306"/>
                </a:lnTo>
                <a:lnTo>
                  <a:pt x="3312272" y="61779"/>
                </a:lnTo>
                <a:lnTo>
                  <a:pt x="3270774" y="40274"/>
                </a:lnTo>
                <a:lnTo>
                  <a:pt x="3226909" y="23068"/>
                </a:lnTo>
                <a:lnTo>
                  <a:pt x="3180954" y="10436"/>
                </a:lnTo>
                <a:lnTo>
                  <a:pt x="3133185" y="2655"/>
                </a:lnTo>
                <a:lnTo>
                  <a:pt x="3083877" y="0"/>
                </a:lnTo>
                <a:lnTo>
                  <a:pt x="452513" y="0"/>
                </a:lnTo>
                <a:lnTo>
                  <a:pt x="403206" y="2655"/>
                </a:lnTo>
                <a:lnTo>
                  <a:pt x="355436" y="10436"/>
                </a:lnTo>
                <a:lnTo>
                  <a:pt x="309481" y="23068"/>
                </a:lnTo>
                <a:lnTo>
                  <a:pt x="265616" y="40274"/>
                </a:lnTo>
                <a:lnTo>
                  <a:pt x="224118" y="61779"/>
                </a:lnTo>
                <a:lnTo>
                  <a:pt x="185262" y="87306"/>
                </a:lnTo>
                <a:lnTo>
                  <a:pt x="149324" y="116579"/>
                </a:lnTo>
                <a:lnTo>
                  <a:pt x="116580" y="149322"/>
                </a:lnTo>
                <a:lnTo>
                  <a:pt x="87306" y="185259"/>
                </a:lnTo>
                <a:lnTo>
                  <a:pt x="61779" y="224114"/>
                </a:lnTo>
                <a:lnTo>
                  <a:pt x="40275" y="265611"/>
                </a:lnTo>
                <a:lnTo>
                  <a:pt x="23068" y="309475"/>
                </a:lnTo>
                <a:lnTo>
                  <a:pt x="10436" y="355428"/>
                </a:lnTo>
                <a:lnTo>
                  <a:pt x="2655" y="403195"/>
                </a:lnTo>
                <a:lnTo>
                  <a:pt x="0" y="452500"/>
                </a:lnTo>
                <a:lnTo>
                  <a:pt x="2655" y="501806"/>
                </a:lnTo>
                <a:lnTo>
                  <a:pt x="10436" y="549573"/>
                </a:lnTo>
                <a:lnTo>
                  <a:pt x="23068" y="595526"/>
                </a:lnTo>
                <a:lnTo>
                  <a:pt x="40275" y="639390"/>
                </a:lnTo>
                <a:lnTo>
                  <a:pt x="61779" y="680887"/>
                </a:lnTo>
                <a:lnTo>
                  <a:pt x="87306" y="719742"/>
                </a:lnTo>
                <a:lnTo>
                  <a:pt x="116580" y="755679"/>
                </a:lnTo>
                <a:lnTo>
                  <a:pt x="149324" y="788422"/>
                </a:lnTo>
                <a:lnTo>
                  <a:pt x="185262" y="817695"/>
                </a:lnTo>
                <a:lnTo>
                  <a:pt x="224118" y="843222"/>
                </a:lnTo>
                <a:lnTo>
                  <a:pt x="265616" y="864727"/>
                </a:lnTo>
                <a:lnTo>
                  <a:pt x="309481" y="881933"/>
                </a:lnTo>
                <a:lnTo>
                  <a:pt x="355436" y="894565"/>
                </a:lnTo>
                <a:lnTo>
                  <a:pt x="403206" y="902346"/>
                </a:lnTo>
                <a:lnTo>
                  <a:pt x="452513" y="905001"/>
                </a:lnTo>
                <a:lnTo>
                  <a:pt x="3083877" y="905001"/>
                </a:lnTo>
                <a:lnTo>
                  <a:pt x="3133185" y="902346"/>
                </a:lnTo>
                <a:lnTo>
                  <a:pt x="3180954" y="894565"/>
                </a:lnTo>
                <a:lnTo>
                  <a:pt x="3226909" y="881933"/>
                </a:lnTo>
                <a:lnTo>
                  <a:pt x="3270774" y="864727"/>
                </a:lnTo>
                <a:lnTo>
                  <a:pt x="3312272" y="843222"/>
                </a:lnTo>
                <a:lnTo>
                  <a:pt x="3351129" y="817695"/>
                </a:lnTo>
                <a:lnTo>
                  <a:pt x="3387067" y="788422"/>
                </a:lnTo>
                <a:lnTo>
                  <a:pt x="3419810" y="755679"/>
                </a:lnTo>
                <a:lnTo>
                  <a:pt x="3449084" y="719742"/>
                </a:lnTo>
                <a:lnTo>
                  <a:pt x="3474611" y="680887"/>
                </a:lnTo>
                <a:lnTo>
                  <a:pt x="3496116" y="639390"/>
                </a:lnTo>
                <a:lnTo>
                  <a:pt x="3513322" y="595526"/>
                </a:lnTo>
                <a:lnTo>
                  <a:pt x="3525954" y="549573"/>
                </a:lnTo>
                <a:lnTo>
                  <a:pt x="3533735" y="501806"/>
                </a:lnTo>
                <a:lnTo>
                  <a:pt x="3536391" y="452500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50015" y="4779942"/>
            <a:ext cx="2712720" cy="905510"/>
          </a:xfrm>
          <a:custGeom>
            <a:avLst/>
            <a:gdLst/>
            <a:ahLst/>
            <a:cxnLst/>
            <a:rect l="l" t="t" r="r" b="b"/>
            <a:pathLst>
              <a:path w="2712720" h="905510">
                <a:moveTo>
                  <a:pt x="2712288" y="452500"/>
                </a:moveTo>
                <a:lnTo>
                  <a:pt x="2709632" y="403195"/>
                </a:lnTo>
                <a:lnTo>
                  <a:pt x="2701851" y="355428"/>
                </a:lnTo>
                <a:lnTo>
                  <a:pt x="2689219" y="309475"/>
                </a:lnTo>
                <a:lnTo>
                  <a:pt x="2672013" y="265611"/>
                </a:lnTo>
                <a:lnTo>
                  <a:pt x="2650508" y="224114"/>
                </a:lnTo>
                <a:lnTo>
                  <a:pt x="2624981" y="185259"/>
                </a:lnTo>
                <a:lnTo>
                  <a:pt x="2595707" y="149322"/>
                </a:lnTo>
                <a:lnTo>
                  <a:pt x="2562964" y="116579"/>
                </a:lnTo>
                <a:lnTo>
                  <a:pt x="2527026" y="87306"/>
                </a:lnTo>
                <a:lnTo>
                  <a:pt x="2488169" y="61779"/>
                </a:lnTo>
                <a:lnTo>
                  <a:pt x="2446671" y="40274"/>
                </a:lnTo>
                <a:lnTo>
                  <a:pt x="2402806" y="23068"/>
                </a:lnTo>
                <a:lnTo>
                  <a:pt x="2356851" y="10436"/>
                </a:lnTo>
                <a:lnTo>
                  <a:pt x="2309082" y="2655"/>
                </a:lnTo>
                <a:lnTo>
                  <a:pt x="2259774" y="0"/>
                </a:lnTo>
                <a:lnTo>
                  <a:pt x="452501" y="0"/>
                </a:lnTo>
                <a:lnTo>
                  <a:pt x="403195" y="2655"/>
                </a:lnTo>
                <a:lnTo>
                  <a:pt x="355428" y="10436"/>
                </a:lnTo>
                <a:lnTo>
                  <a:pt x="309475" y="23068"/>
                </a:lnTo>
                <a:lnTo>
                  <a:pt x="265611" y="40274"/>
                </a:lnTo>
                <a:lnTo>
                  <a:pt x="224114" y="61779"/>
                </a:lnTo>
                <a:lnTo>
                  <a:pt x="185259" y="87306"/>
                </a:lnTo>
                <a:lnTo>
                  <a:pt x="149322" y="116579"/>
                </a:lnTo>
                <a:lnTo>
                  <a:pt x="116579" y="149322"/>
                </a:lnTo>
                <a:lnTo>
                  <a:pt x="87306" y="185259"/>
                </a:lnTo>
                <a:lnTo>
                  <a:pt x="61779" y="224114"/>
                </a:lnTo>
                <a:lnTo>
                  <a:pt x="40274" y="265611"/>
                </a:lnTo>
                <a:lnTo>
                  <a:pt x="23068" y="309475"/>
                </a:lnTo>
                <a:lnTo>
                  <a:pt x="10436" y="355428"/>
                </a:lnTo>
                <a:lnTo>
                  <a:pt x="2655" y="403195"/>
                </a:lnTo>
                <a:lnTo>
                  <a:pt x="0" y="452500"/>
                </a:lnTo>
                <a:lnTo>
                  <a:pt x="2655" y="501806"/>
                </a:lnTo>
                <a:lnTo>
                  <a:pt x="10436" y="549573"/>
                </a:lnTo>
                <a:lnTo>
                  <a:pt x="23068" y="595526"/>
                </a:lnTo>
                <a:lnTo>
                  <a:pt x="40274" y="639390"/>
                </a:lnTo>
                <a:lnTo>
                  <a:pt x="61779" y="680887"/>
                </a:lnTo>
                <a:lnTo>
                  <a:pt x="87306" y="719742"/>
                </a:lnTo>
                <a:lnTo>
                  <a:pt x="116579" y="755679"/>
                </a:lnTo>
                <a:lnTo>
                  <a:pt x="149322" y="788422"/>
                </a:lnTo>
                <a:lnTo>
                  <a:pt x="185259" y="817695"/>
                </a:lnTo>
                <a:lnTo>
                  <a:pt x="224114" y="843222"/>
                </a:lnTo>
                <a:lnTo>
                  <a:pt x="265611" y="864727"/>
                </a:lnTo>
                <a:lnTo>
                  <a:pt x="309475" y="881933"/>
                </a:lnTo>
                <a:lnTo>
                  <a:pt x="355428" y="894565"/>
                </a:lnTo>
                <a:lnTo>
                  <a:pt x="403195" y="902346"/>
                </a:lnTo>
                <a:lnTo>
                  <a:pt x="452501" y="905001"/>
                </a:lnTo>
                <a:lnTo>
                  <a:pt x="2259774" y="905001"/>
                </a:lnTo>
                <a:lnTo>
                  <a:pt x="2309082" y="902346"/>
                </a:lnTo>
                <a:lnTo>
                  <a:pt x="2356851" y="894565"/>
                </a:lnTo>
                <a:lnTo>
                  <a:pt x="2402806" y="881933"/>
                </a:lnTo>
                <a:lnTo>
                  <a:pt x="2446671" y="864727"/>
                </a:lnTo>
                <a:lnTo>
                  <a:pt x="2488169" y="843222"/>
                </a:lnTo>
                <a:lnTo>
                  <a:pt x="2527026" y="817695"/>
                </a:lnTo>
                <a:lnTo>
                  <a:pt x="2562964" y="788422"/>
                </a:lnTo>
                <a:lnTo>
                  <a:pt x="2595707" y="755679"/>
                </a:lnTo>
                <a:lnTo>
                  <a:pt x="2624981" y="719742"/>
                </a:lnTo>
                <a:lnTo>
                  <a:pt x="2650508" y="680887"/>
                </a:lnTo>
                <a:lnTo>
                  <a:pt x="2672013" y="639390"/>
                </a:lnTo>
                <a:lnTo>
                  <a:pt x="2689219" y="595526"/>
                </a:lnTo>
                <a:lnTo>
                  <a:pt x="2701851" y="549573"/>
                </a:lnTo>
                <a:lnTo>
                  <a:pt x="2709632" y="501806"/>
                </a:lnTo>
                <a:lnTo>
                  <a:pt x="2712288" y="452500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302403" y="1572902"/>
            <a:ext cx="0" cy="4136390"/>
          </a:xfrm>
          <a:custGeom>
            <a:avLst/>
            <a:gdLst/>
            <a:ahLst/>
            <a:cxnLst/>
            <a:rect l="l" t="t" r="r" b="b"/>
            <a:pathLst>
              <a:path h="4136390">
                <a:moveTo>
                  <a:pt x="0" y="0"/>
                </a:moveTo>
                <a:lnTo>
                  <a:pt x="0" y="4136275"/>
                </a:lnTo>
              </a:path>
            </a:pathLst>
          </a:custGeom>
          <a:ln w="23926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672516" y="2533615"/>
            <a:ext cx="1657350" cy="650240"/>
          </a:xfrm>
          <a:custGeom>
            <a:avLst/>
            <a:gdLst/>
            <a:ahLst/>
            <a:cxnLst/>
            <a:rect l="l" t="t" r="r" b="b"/>
            <a:pathLst>
              <a:path w="1657350" h="650239">
                <a:moveTo>
                  <a:pt x="1657184" y="324904"/>
                </a:moveTo>
                <a:lnTo>
                  <a:pt x="1653662" y="276892"/>
                </a:lnTo>
                <a:lnTo>
                  <a:pt x="1643428" y="231067"/>
                </a:lnTo>
                <a:lnTo>
                  <a:pt x="1626987" y="187933"/>
                </a:lnTo>
                <a:lnTo>
                  <a:pt x="1604840" y="147990"/>
                </a:lnTo>
                <a:lnTo>
                  <a:pt x="1577490" y="111743"/>
                </a:lnTo>
                <a:lnTo>
                  <a:pt x="1545441" y="79693"/>
                </a:lnTo>
                <a:lnTo>
                  <a:pt x="1509193" y="52344"/>
                </a:lnTo>
                <a:lnTo>
                  <a:pt x="1469251" y="30197"/>
                </a:lnTo>
                <a:lnTo>
                  <a:pt x="1426116" y="13756"/>
                </a:lnTo>
                <a:lnTo>
                  <a:pt x="1380292" y="3522"/>
                </a:lnTo>
                <a:lnTo>
                  <a:pt x="1332280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1332280" y="649808"/>
                </a:lnTo>
                <a:lnTo>
                  <a:pt x="1380292" y="646285"/>
                </a:lnTo>
                <a:lnTo>
                  <a:pt x="1426116" y="636051"/>
                </a:lnTo>
                <a:lnTo>
                  <a:pt x="1469251" y="619610"/>
                </a:lnTo>
                <a:lnTo>
                  <a:pt x="1509193" y="597463"/>
                </a:lnTo>
                <a:lnTo>
                  <a:pt x="1545441" y="570114"/>
                </a:lnTo>
                <a:lnTo>
                  <a:pt x="1577490" y="538064"/>
                </a:lnTo>
                <a:lnTo>
                  <a:pt x="1604840" y="501817"/>
                </a:lnTo>
                <a:lnTo>
                  <a:pt x="1626987" y="461874"/>
                </a:lnTo>
                <a:lnTo>
                  <a:pt x="1643428" y="418740"/>
                </a:lnTo>
                <a:lnTo>
                  <a:pt x="1653662" y="372915"/>
                </a:lnTo>
                <a:lnTo>
                  <a:pt x="1657184" y="324904"/>
                </a:lnTo>
                <a:close/>
              </a:path>
            </a:pathLst>
          </a:custGeom>
          <a:ln w="48450">
            <a:solidFill>
              <a:srgbClr val="E8C3D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24902" y="1572902"/>
            <a:ext cx="0" cy="2433320"/>
          </a:xfrm>
          <a:custGeom>
            <a:avLst/>
            <a:gdLst/>
            <a:ahLst/>
            <a:cxnLst/>
            <a:rect l="l" t="t" r="r" b="b"/>
            <a:pathLst>
              <a:path h="2433320">
                <a:moveTo>
                  <a:pt x="0" y="0"/>
                </a:moveTo>
                <a:lnTo>
                  <a:pt x="0" y="2432761"/>
                </a:lnTo>
              </a:path>
            </a:pathLst>
          </a:custGeom>
          <a:ln w="23926">
            <a:solidFill>
              <a:srgbClr val="E8C3D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E1343C58-FC41-B246-BE33-0CE4C6AE854A}"/>
              </a:ext>
            </a:extLst>
          </p:cNvPr>
          <p:cNvSpPr txBox="1"/>
          <p:nvPr/>
        </p:nvSpPr>
        <p:spPr>
          <a:xfrm>
            <a:off x="4687794" y="4975251"/>
            <a:ext cx="2195830" cy="524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Diamond Leadership Bonus</a:t>
            </a: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7FC63824-40C7-4D44-82A5-70DC2E009C3A}"/>
              </a:ext>
            </a:extLst>
          </p:cNvPr>
          <p:cNvSpPr txBox="1"/>
          <p:nvPr/>
        </p:nvSpPr>
        <p:spPr>
          <a:xfrm>
            <a:off x="991091" y="2432415"/>
            <a:ext cx="233108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Fast Start Bonus</a:t>
            </a:r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7534401D-2239-F342-AA46-26A16F816CA2}"/>
              </a:ext>
            </a:extLst>
          </p:cNvPr>
          <p:cNvSpPr txBox="1">
            <a:spLocks/>
          </p:cNvSpPr>
          <p:nvPr/>
        </p:nvSpPr>
        <p:spPr>
          <a:xfrm>
            <a:off x="945043" y="1188525"/>
            <a:ext cx="2592105" cy="87139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50" u="none" strike="noStrike" kern="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BONI FÜR DIEJENIGEN, DIE NEUE BPs EINLADEN </a:t>
            </a:r>
            <a:endParaRPr kumimoji="0" lang="ru-RU" sz="185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5C639054-1A7B-1E4E-A478-C36D9B450DAD}"/>
              </a:ext>
            </a:extLst>
          </p:cNvPr>
          <p:cNvSpPr txBox="1"/>
          <p:nvPr/>
        </p:nvSpPr>
        <p:spPr>
          <a:xfrm>
            <a:off x="991091" y="3180783"/>
            <a:ext cx="270319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Starter Kit Bonus</a:t>
            </a: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59715963-8717-3D4B-90B4-AB9D234713BF}"/>
              </a:ext>
            </a:extLst>
          </p:cNvPr>
          <p:cNvSpPr txBox="1"/>
          <p:nvPr/>
        </p:nvSpPr>
        <p:spPr>
          <a:xfrm>
            <a:off x="4545824" y="1217458"/>
            <a:ext cx="3441131" cy="5866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50" u="none" strike="noStrike" kern="120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BONI FÜR LEADERSHIP ENTWICKLUNG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436E7355-971E-9A4A-B325-93B0F6D6B7CC}"/>
              </a:ext>
            </a:extLst>
          </p:cNvPr>
          <p:cNvSpPr txBox="1"/>
          <p:nvPr/>
        </p:nvSpPr>
        <p:spPr>
          <a:xfrm>
            <a:off x="4687794" y="2432415"/>
            <a:ext cx="201485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</a:t>
            </a:r>
          </a:p>
        </p:txBody>
      </p:sp>
      <p:sp>
        <p:nvSpPr>
          <p:cNvPr id="21" name="object 8">
            <a:extLst>
              <a:ext uri="{FF2B5EF4-FFF2-40B4-BE49-F238E27FC236}">
                <a16:creationId xmlns:a16="http://schemas.microsoft.com/office/drawing/2014/main" id="{244B9836-283E-C54A-A792-F109E1EA1FFE}"/>
              </a:ext>
            </a:extLst>
          </p:cNvPr>
          <p:cNvSpPr txBox="1"/>
          <p:nvPr/>
        </p:nvSpPr>
        <p:spPr>
          <a:xfrm>
            <a:off x="4687592" y="3059187"/>
            <a:ext cx="2273207" cy="52386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Generationen Kommissionen</a:t>
            </a:r>
          </a:p>
        </p:txBody>
      </p:sp>
      <p:sp>
        <p:nvSpPr>
          <p:cNvPr id="22" name="object 9">
            <a:extLst>
              <a:ext uri="{FF2B5EF4-FFF2-40B4-BE49-F238E27FC236}">
                <a16:creationId xmlns:a16="http://schemas.microsoft.com/office/drawing/2014/main" id="{68E44DAC-C5AA-D143-99FE-AADB63978F65}"/>
              </a:ext>
            </a:extLst>
          </p:cNvPr>
          <p:cNvSpPr txBox="1"/>
          <p:nvPr/>
        </p:nvSpPr>
        <p:spPr>
          <a:xfrm>
            <a:off x="4687593" y="3947576"/>
            <a:ext cx="5618480" cy="520720"/>
          </a:xfrm>
          <a:prstGeom prst="rect">
            <a:avLst/>
          </a:prstGeom>
        </p:spPr>
        <p:txBody>
          <a:bodyPr vert="horz" wrap="square" lIns="0" tIns="15875" rIns="0" bIns="0" numCol="1" rtlCol="0">
            <a:spAutoFit/>
          </a:bodyPr>
          <a:lstStyle/>
          <a:p>
            <a:pPr marL="12700" marR="2573655" lvl="0" indent="0" algn="l" defTabSz="914400" rtl="0" eaLnBrk="1" fontAlgn="auto" latinLnBrk="0" hangingPunct="1">
              <a:lnSpc>
                <a:spcPct val="101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Generationen Leadership Bonus 
(für Silver – Platinum </a:t>
            </a:r>
            <a:r>
              <a:rPr lang="de" sz="1650" spc="1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eader)</a:t>
            </a:r>
          </a:p>
        </p:txBody>
      </p:sp>
      <p:sp>
        <p:nvSpPr>
          <p:cNvPr id="23" name="object 10">
            <a:extLst>
              <a:ext uri="{FF2B5EF4-FFF2-40B4-BE49-F238E27FC236}">
                <a16:creationId xmlns:a16="http://schemas.microsoft.com/office/drawing/2014/main" id="{D0BCDFF8-45F6-4F48-BEE6-38372B504BFA}"/>
              </a:ext>
            </a:extLst>
          </p:cNvPr>
          <p:cNvSpPr txBox="1"/>
          <p:nvPr/>
        </p:nvSpPr>
        <p:spPr>
          <a:xfrm>
            <a:off x="8752205" y="1191561"/>
            <a:ext cx="2601595" cy="5866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065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241300" algn="l"/>
              </a:tabLst>
              <a:defRPr/>
            </a:pPr>
            <a:r>
              <a:rPr kumimoji="0" lang="de" sz="185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 </a:t>
            </a:r>
            <a:r>
              <a:rPr kumimoji="0" lang="de" sz="1850" u="none" strike="noStrike" kern="1200" cap="none" spc="204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ZUSÄTZLICHES PROGRAMM</a:t>
            </a:r>
            <a:endParaRPr kumimoji="0" sz="1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4" name="object 11">
            <a:extLst>
              <a:ext uri="{FF2B5EF4-FFF2-40B4-BE49-F238E27FC236}">
                <a16:creationId xmlns:a16="http://schemas.microsoft.com/office/drawing/2014/main" id="{3884B4F3-B403-5441-9905-3A77E66FB267}"/>
              </a:ext>
            </a:extLst>
          </p:cNvPr>
          <p:cNvSpPr txBox="1"/>
          <p:nvPr/>
        </p:nvSpPr>
        <p:spPr>
          <a:xfrm>
            <a:off x="8910295" y="2707586"/>
            <a:ext cx="118173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r>
              <a:rPr kumimoji="0" sz="1650" u="none" strike="noStrike" kern="1200" cap="none" spc="-4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Bound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D687CAD5-8321-D949-9FF6-D1F01C39AAE9}"/>
              </a:ext>
            </a:extLst>
          </p:cNvPr>
          <p:cNvSpPr txBox="1"/>
          <p:nvPr/>
        </p:nvSpPr>
        <p:spPr>
          <a:xfrm>
            <a:off x="0" y="532244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SECHS BONI GESAMT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C97D705-679D-604B-A75F-4ED061C866A0}"/>
              </a:ext>
            </a:extLst>
          </p:cNvPr>
          <p:cNvGrpSpPr/>
          <p:nvPr/>
        </p:nvGrpSpPr>
        <p:grpSpPr>
          <a:xfrm>
            <a:off x="4450005" y="3755181"/>
            <a:ext cx="5856062" cy="905510"/>
            <a:chOff x="4450005" y="3755181"/>
            <a:chExt cx="5856062" cy="905510"/>
          </a:xfrm>
        </p:grpSpPr>
        <p:sp>
          <p:nvSpPr>
            <p:cNvPr id="31" name="object 9">
              <a:extLst>
                <a:ext uri="{FF2B5EF4-FFF2-40B4-BE49-F238E27FC236}">
                  <a16:creationId xmlns:a16="http://schemas.microsoft.com/office/drawing/2014/main" id="{BD58ECC5-F6A6-5648-9E54-078E7F827AE4}"/>
                </a:ext>
              </a:extLst>
            </p:cNvPr>
            <p:cNvSpPr/>
            <p:nvPr/>
          </p:nvSpPr>
          <p:spPr>
            <a:xfrm>
              <a:off x="4450005" y="3755181"/>
              <a:ext cx="3536950" cy="905510"/>
            </a:xfrm>
            <a:custGeom>
              <a:avLst/>
              <a:gdLst/>
              <a:ahLst/>
              <a:cxnLst/>
              <a:rect l="l" t="t" r="r" b="b"/>
              <a:pathLst>
                <a:path w="3536950" h="905510">
                  <a:moveTo>
                    <a:pt x="3083877" y="0"/>
                  </a:moveTo>
                  <a:lnTo>
                    <a:pt x="452513" y="0"/>
                  </a:lnTo>
                  <a:lnTo>
                    <a:pt x="403206" y="2655"/>
                  </a:lnTo>
                  <a:lnTo>
                    <a:pt x="355436" y="10436"/>
                  </a:lnTo>
                  <a:lnTo>
                    <a:pt x="309481" y="23068"/>
                  </a:lnTo>
                  <a:lnTo>
                    <a:pt x="265616" y="40274"/>
                  </a:lnTo>
                  <a:lnTo>
                    <a:pt x="224118" y="61779"/>
                  </a:lnTo>
                  <a:lnTo>
                    <a:pt x="185262" y="87306"/>
                  </a:lnTo>
                  <a:lnTo>
                    <a:pt x="149324" y="116579"/>
                  </a:lnTo>
                  <a:lnTo>
                    <a:pt x="116580" y="149322"/>
                  </a:lnTo>
                  <a:lnTo>
                    <a:pt x="87306" y="185259"/>
                  </a:lnTo>
                  <a:lnTo>
                    <a:pt x="61779" y="224114"/>
                  </a:lnTo>
                  <a:lnTo>
                    <a:pt x="40275" y="265611"/>
                  </a:lnTo>
                  <a:lnTo>
                    <a:pt x="23068" y="309475"/>
                  </a:lnTo>
                  <a:lnTo>
                    <a:pt x="10436" y="355428"/>
                  </a:lnTo>
                  <a:lnTo>
                    <a:pt x="2655" y="403195"/>
                  </a:lnTo>
                  <a:lnTo>
                    <a:pt x="0" y="452500"/>
                  </a:lnTo>
                  <a:lnTo>
                    <a:pt x="2655" y="501806"/>
                  </a:lnTo>
                  <a:lnTo>
                    <a:pt x="10436" y="549573"/>
                  </a:lnTo>
                  <a:lnTo>
                    <a:pt x="23068" y="595526"/>
                  </a:lnTo>
                  <a:lnTo>
                    <a:pt x="40275" y="639390"/>
                  </a:lnTo>
                  <a:lnTo>
                    <a:pt x="61779" y="680887"/>
                  </a:lnTo>
                  <a:lnTo>
                    <a:pt x="87306" y="719742"/>
                  </a:lnTo>
                  <a:lnTo>
                    <a:pt x="116580" y="755679"/>
                  </a:lnTo>
                  <a:lnTo>
                    <a:pt x="149324" y="788422"/>
                  </a:lnTo>
                  <a:lnTo>
                    <a:pt x="185262" y="817695"/>
                  </a:lnTo>
                  <a:lnTo>
                    <a:pt x="224118" y="843222"/>
                  </a:lnTo>
                  <a:lnTo>
                    <a:pt x="265616" y="864727"/>
                  </a:lnTo>
                  <a:lnTo>
                    <a:pt x="309481" y="881933"/>
                  </a:lnTo>
                  <a:lnTo>
                    <a:pt x="355436" y="894565"/>
                  </a:lnTo>
                  <a:lnTo>
                    <a:pt x="403206" y="902346"/>
                  </a:lnTo>
                  <a:lnTo>
                    <a:pt x="452513" y="905001"/>
                  </a:lnTo>
                  <a:lnTo>
                    <a:pt x="3083877" y="905001"/>
                  </a:lnTo>
                  <a:lnTo>
                    <a:pt x="3133185" y="902346"/>
                  </a:lnTo>
                  <a:lnTo>
                    <a:pt x="3180954" y="894565"/>
                  </a:lnTo>
                  <a:lnTo>
                    <a:pt x="3226909" y="881933"/>
                  </a:lnTo>
                  <a:lnTo>
                    <a:pt x="3270774" y="864727"/>
                  </a:lnTo>
                  <a:lnTo>
                    <a:pt x="3312272" y="843222"/>
                  </a:lnTo>
                  <a:lnTo>
                    <a:pt x="3351129" y="817695"/>
                  </a:lnTo>
                  <a:lnTo>
                    <a:pt x="3387067" y="788422"/>
                  </a:lnTo>
                  <a:lnTo>
                    <a:pt x="3419810" y="755679"/>
                  </a:lnTo>
                  <a:lnTo>
                    <a:pt x="3449084" y="719742"/>
                  </a:lnTo>
                  <a:lnTo>
                    <a:pt x="3474611" y="680887"/>
                  </a:lnTo>
                  <a:lnTo>
                    <a:pt x="3496116" y="639390"/>
                  </a:lnTo>
                  <a:lnTo>
                    <a:pt x="3513322" y="595526"/>
                  </a:lnTo>
                  <a:lnTo>
                    <a:pt x="3525954" y="549573"/>
                  </a:lnTo>
                  <a:lnTo>
                    <a:pt x="3533735" y="501806"/>
                  </a:lnTo>
                  <a:lnTo>
                    <a:pt x="3536391" y="452500"/>
                  </a:lnTo>
                  <a:lnTo>
                    <a:pt x="3533735" y="403195"/>
                  </a:lnTo>
                  <a:lnTo>
                    <a:pt x="3525954" y="355428"/>
                  </a:lnTo>
                  <a:lnTo>
                    <a:pt x="3513322" y="309475"/>
                  </a:lnTo>
                  <a:lnTo>
                    <a:pt x="3496116" y="265611"/>
                  </a:lnTo>
                  <a:lnTo>
                    <a:pt x="3474611" y="224114"/>
                  </a:lnTo>
                  <a:lnTo>
                    <a:pt x="3449084" y="185259"/>
                  </a:lnTo>
                  <a:lnTo>
                    <a:pt x="3419810" y="149322"/>
                  </a:lnTo>
                  <a:lnTo>
                    <a:pt x="3387067" y="116579"/>
                  </a:lnTo>
                  <a:lnTo>
                    <a:pt x="3351129" y="87306"/>
                  </a:lnTo>
                  <a:lnTo>
                    <a:pt x="3312272" y="61779"/>
                  </a:lnTo>
                  <a:lnTo>
                    <a:pt x="3270774" y="40274"/>
                  </a:lnTo>
                  <a:lnTo>
                    <a:pt x="3226909" y="23068"/>
                  </a:lnTo>
                  <a:lnTo>
                    <a:pt x="3180954" y="10436"/>
                  </a:lnTo>
                  <a:lnTo>
                    <a:pt x="3133185" y="2655"/>
                  </a:lnTo>
                  <a:lnTo>
                    <a:pt x="3083877" y="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" name="object 9">
              <a:extLst>
                <a:ext uri="{FF2B5EF4-FFF2-40B4-BE49-F238E27FC236}">
                  <a16:creationId xmlns:a16="http://schemas.microsoft.com/office/drawing/2014/main" id="{4F0BA371-1CCF-9345-B630-3699EA29C7AA}"/>
                </a:ext>
              </a:extLst>
            </p:cNvPr>
            <p:cNvSpPr txBox="1"/>
            <p:nvPr/>
          </p:nvSpPr>
          <p:spPr>
            <a:xfrm>
              <a:off x="4687587" y="3947576"/>
              <a:ext cx="5618480" cy="520720"/>
            </a:xfrm>
            <a:prstGeom prst="rect">
              <a:avLst/>
            </a:prstGeom>
          </p:spPr>
          <p:txBody>
            <a:bodyPr vert="horz" wrap="square" lIns="0" tIns="15875" rIns="0" bIns="0" numCol="1" rtlCol="0">
              <a:spAutoFit/>
            </a:bodyPr>
            <a:lstStyle/>
            <a:p>
              <a:pPr marL="12700" marR="2573655" lvl="0" indent="0" algn="l" defTabSz="914400" rtl="0" eaLnBrk="1" fontAlgn="auto" latinLnBrk="0" hangingPunct="1">
                <a:lnSpc>
                  <a:spcPct val="1014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1650" u="none" strike="noStrike" kern="1200" cap="none" spc="1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Generationen Leadership Bonus 
(für Silver – Platinum </a:t>
              </a:r>
              <a:r>
                <a:rPr lang="de" sz="1650" spc="10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</a:t>
              </a:r>
              <a:r>
                <a:rPr kumimoji="0" lang="de" sz="1650" u="none" strike="noStrike" kern="1200" cap="none" spc="1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eader)</a:t>
              </a: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id="{0A7BE765-8D94-4642-A532-BAF77B00E163}"/>
              </a:ext>
            </a:extLst>
          </p:cNvPr>
          <p:cNvSpPr/>
          <p:nvPr/>
        </p:nvSpPr>
        <p:spPr>
          <a:xfrm>
            <a:off x="6150597" y="909002"/>
            <a:ext cx="6042660" cy="5598160"/>
          </a:xfrm>
          <a:custGeom>
            <a:avLst/>
            <a:gdLst/>
            <a:ahLst/>
            <a:cxnLst/>
            <a:rect l="l" t="t" r="r" b="b"/>
            <a:pathLst>
              <a:path w="6042659" h="5598159">
                <a:moveTo>
                  <a:pt x="6042609" y="0"/>
                </a:moveTo>
                <a:lnTo>
                  <a:pt x="0" y="0"/>
                </a:lnTo>
                <a:lnTo>
                  <a:pt x="0" y="5597994"/>
                </a:lnTo>
                <a:lnTo>
                  <a:pt x="6042609" y="5597994"/>
                </a:lnTo>
                <a:lnTo>
                  <a:pt x="6042609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B8D1F5ED-C7BC-C24F-AFBE-B62C69D71938}"/>
              </a:ext>
            </a:extLst>
          </p:cNvPr>
          <p:cNvSpPr/>
          <p:nvPr/>
        </p:nvSpPr>
        <p:spPr>
          <a:xfrm>
            <a:off x="540312" y="991059"/>
            <a:ext cx="2374900" cy="2102485"/>
          </a:xfrm>
          <a:custGeom>
            <a:avLst/>
            <a:gdLst/>
            <a:ahLst/>
            <a:cxnLst/>
            <a:rect l="l" t="t" r="r" b="b"/>
            <a:pathLst>
              <a:path w="2374900" h="2102485">
                <a:moveTo>
                  <a:pt x="2374455" y="0"/>
                </a:moveTo>
                <a:lnTo>
                  <a:pt x="2325279" y="5310"/>
                </a:lnTo>
                <a:lnTo>
                  <a:pt x="2276157" y="11525"/>
                </a:lnTo>
                <a:lnTo>
                  <a:pt x="2227102" y="18647"/>
                </a:lnTo>
                <a:lnTo>
                  <a:pt x="2178127" y="26678"/>
                </a:lnTo>
                <a:lnTo>
                  <a:pt x="2129245" y="35620"/>
                </a:lnTo>
                <a:lnTo>
                  <a:pt x="2080469" y="45475"/>
                </a:lnTo>
                <a:lnTo>
                  <a:pt x="2031812" y="56246"/>
                </a:lnTo>
                <a:lnTo>
                  <a:pt x="1983286" y="67934"/>
                </a:lnTo>
                <a:lnTo>
                  <a:pt x="1934904" y="80541"/>
                </a:lnTo>
                <a:lnTo>
                  <a:pt x="1886679" y="94070"/>
                </a:lnTo>
                <a:lnTo>
                  <a:pt x="1838623" y="108524"/>
                </a:lnTo>
                <a:lnTo>
                  <a:pt x="1790751" y="123903"/>
                </a:lnTo>
                <a:lnTo>
                  <a:pt x="1743074" y="140210"/>
                </a:lnTo>
                <a:lnTo>
                  <a:pt x="1695605" y="157448"/>
                </a:lnTo>
                <a:lnTo>
                  <a:pt x="1648357" y="175618"/>
                </a:lnTo>
                <a:lnTo>
                  <a:pt x="1601344" y="194723"/>
                </a:lnTo>
                <a:lnTo>
                  <a:pt x="1554577" y="214764"/>
                </a:lnTo>
                <a:lnTo>
                  <a:pt x="1508069" y="235745"/>
                </a:lnTo>
                <a:lnTo>
                  <a:pt x="1461834" y="257666"/>
                </a:lnTo>
                <a:lnTo>
                  <a:pt x="1415885" y="280531"/>
                </a:lnTo>
                <a:lnTo>
                  <a:pt x="1370233" y="304341"/>
                </a:lnTo>
                <a:lnTo>
                  <a:pt x="1324892" y="329099"/>
                </a:lnTo>
                <a:lnTo>
                  <a:pt x="1279875" y="354806"/>
                </a:lnTo>
                <a:lnTo>
                  <a:pt x="1235195" y="381465"/>
                </a:lnTo>
                <a:lnTo>
                  <a:pt x="1190863" y="409078"/>
                </a:lnTo>
                <a:lnTo>
                  <a:pt x="1146894" y="437647"/>
                </a:lnTo>
                <a:lnTo>
                  <a:pt x="1103300" y="467174"/>
                </a:lnTo>
                <a:lnTo>
                  <a:pt x="1060094" y="497662"/>
                </a:lnTo>
                <a:lnTo>
                  <a:pt x="1018475" y="528225"/>
                </a:lnTo>
                <a:lnTo>
                  <a:pt x="977607" y="559430"/>
                </a:lnTo>
                <a:lnTo>
                  <a:pt x="937492" y="591263"/>
                </a:lnTo>
                <a:lnTo>
                  <a:pt x="898132" y="623714"/>
                </a:lnTo>
                <a:lnTo>
                  <a:pt x="859529" y="656770"/>
                </a:lnTo>
                <a:lnTo>
                  <a:pt x="821685" y="690420"/>
                </a:lnTo>
                <a:lnTo>
                  <a:pt x="784601" y="724651"/>
                </a:lnTo>
                <a:lnTo>
                  <a:pt x="748280" y="759451"/>
                </a:lnTo>
                <a:lnTo>
                  <a:pt x="712723" y="794809"/>
                </a:lnTo>
                <a:lnTo>
                  <a:pt x="677932" y="830712"/>
                </a:lnTo>
                <a:lnTo>
                  <a:pt x="643910" y="867149"/>
                </a:lnTo>
                <a:lnTo>
                  <a:pt x="610658" y="904108"/>
                </a:lnTo>
                <a:lnTo>
                  <a:pt x="578178" y="941576"/>
                </a:lnTo>
                <a:lnTo>
                  <a:pt x="546472" y="979542"/>
                </a:lnTo>
                <a:lnTo>
                  <a:pt x="515541" y="1017995"/>
                </a:lnTo>
                <a:lnTo>
                  <a:pt x="485389" y="1056921"/>
                </a:lnTo>
                <a:lnTo>
                  <a:pt x="456016" y="1096309"/>
                </a:lnTo>
                <a:lnTo>
                  <a:pt x="427424" y="1136147"/>
                </a:lnTo>
                <a:lnTo>
                  <a:pt x="399616" y="1176424"/>
                </a:lnTo>
                <a:lnTo>
                  <a:pt x="372594" y="1217126"/>
                </a:lnTo>
                <a:lnTo>
                  <a:pt x="346358" y="1258243"/>
                </a:lnTo>
                <a:lnTo>
                  <a:pt x="320912" y="1299762"/>
                </a:lnTo>
                <a:lnTo>
                  <a:pt x="296257" y="1341672"/>
                </a:lnTo>
                <a:lnTo>
                  <a:pt x="272395" y="1383960"/>
                </a:lnTo>
                <a:lnTo>
                  <a:pt x="249328" y="1426615"/>
                </a:lnTo>
                <a:lnTo>
                  <a:pt x="227057" y="1469624"/>
                </a:lnTo>
                <a:lnTo>
                  <a:pt x="205586" y="1512977"/>
                </a:lnTo>
                <a:lnTo>
                  <a:pt x="184914" y="1556659"/>
                </a:lnTo>
                <a:lnTo>
                  <a:pt x="165046" y="1600661"/>
                </a:lnTo>
                <a:lnTo>
                  <a:pt x="145981" y="1644969"/>
                </a:lnTo>
                <a:lnTo>
                  <a:pt x="127723" y="1689573"/>
                </a:lnTo>
                <a:lnTo>
                  <a:pt x="110274" y="1734459"/>
                </a:lnTo>
                <a:lnTo>
                  <a:pt x="93634" y="1779617"/>
                </a:lnTo>
                <a:lnTo>
                  <a:pt x="77806" y="1825033"/>
                </a:lnTo>
                <a:lnTo>
                  <a:pt x="62793" y="1870697"/>
                </a:lnTo>
                <a:lnTo>
                  <a:pt x="48595" y="1916596"/>
                </a:lnTo>
                <a:lnTo>
                  <a:pt x="35215" y="1962719"/>
                </a:lnTo>
                <a:lnTo>
                  <a:pt x="22654" y="2009053"/>
                </a:lnTo>
                <a:lnTo>
                  <a:pt x="10915" y="2055586"/>
                </a:lnTo>
                <a:lnTo>
                  <a:pt x="0" y="2102307"/>
                </a:lnTo>
                <a:lnTo>
                  <a:pt x="2374455" y="2102307"/>
                </a:lnTo>
                <a:lnTo>
                  <a:pt x="2374455" y="0"/>
                </a:lnTo>
                <a:close/>
              </a:path>
            </a:pathLst>
          </a:custGeom>
          <a:solidFill>
            <a:srgbClr val="305FA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C221CBDE-1EB5-8644-8B4A-0A48589BE39C}"/>
              </a:ext>
            </a:extLst>
          </p:cNvPr>
          <p:cNvSpPr/>
          <p:nvPr/>
        </p:nvSpPr>
        <p:spPr>
          <a:xfrm>
            <a:off x="2914768" y="978022"/>
            <a:ext cx="2913380" cy="2115820"/>
          </a:xfrm>
          <a:custGeom>
            <a:avLst/>
            <a:gdLst/>
            <a:ahLst/>
            <a:cxnLst/>
            <a:rect l="l" t="t" r="r" b="b"/>
            <a:pathLst>
              <a:path w="2913379" h="2115820">
                <a:moveTo>
                  <a:pt x="288882" y="0"/>
                </a:moveTo>
                <a:lnTo>
                  <a:pt x="240745" y="32"/>
                </a:lnTo>
                <a:lnTo>
                  <a:pt x="192588" y="917"/>
                </a:lnTo>
                <a:lnTo>
                  <a:pt x="144423" y="2658"/>
                </a:lnTo>
                <a:lnTo>
                  <a:pt x="96262" y="5257"/>
                </a:lnTo>
                <a:lnTo>
                  <a:pt x="48117" y="8714"/>
                </a:lnTo>
                <a:lnTo>
                  <a:pt x="0" y="13033"/>
                </a:lnTo>
                <a:lnTo>
                  <a:pt x="0" y="2115340"/>
                </a:lnTo>
                <a:lnTo>
                  <a:pt x="2912922" y="2115340"/>
                </a:lnTo>
                <a:lnTo>
                  <a:pt x="2901904" y="2068180"/>
                </a:lnTo>
                <a:lnTo>
                  <a:pt x="2890020" y="2021152"/>
                </a:lnTo>
                <a:lnTo>
                  <a:pt x="2877269" y="1974266"/>
                </a:lnTo>
                <a:lnTo>
                  <a:pt x="2863648" y="1927534"/>
                </a:lnTo>
                <a:lnTo>
                  <a:pt x="2849157" y="1880969"/>
                </a:lnTo>
                <a:lnTo>
                  <a:pt x="2833792" y="1834582"/>
                </a:lnTo>
                <a:lnTo>
                  <a:pt x="2817552" y="1788385"/>
                </a:lnTo>
                <a:lnTo>
                  <a:pt x="2800434" y="1742389"/>
                </a:lnTo>
                <a:lnTo>
                  <a:pt x="2782437" y="1696607"/>
                </a:lnTo>
                <a:lnTo>
                  <a:pt x="2763558" y="1651049"/>
                </a:lnTo>
                <a:lnTo>
                  <a:pt x="2743796" y="1605729"/>
                </a:lnTo>
                <a:lnTo>
                  <a:pt x="2723149" y="1560657"/>
                </a:lnTo>
                <a:lnTo>
                  <a:pt x="2701614" y="1515845"/>
                </a:lnTo>
                <a:lnTo>
                  <a:pt x="2679190" y="1471305"/>
                </a:lnTo>
                <a:lnTo>
                  <a:pt x="2655874" y="1427049"/>
                </a:lnTo>
                <a:lnTo>
                  <a:pt x="2631665" y="1383089"/>
                </a:lnTo>
                <a:lnTo>
                  <a:pt x="2606560" y="1339435"/>
                </a:lnTo>
                <a:lnTo>
                  <a:pt x="2580558" y="1296101"/>
                </a:lnTo>
                <a:lnTo>
                  <a:pt x="2553656" y="1253097"/>
                </a:lnTo>
                <a:lnTo>
                  <a:pt x="2525853" y="1210436"/>
                </a:lnTo>
                <a:lnTo>
                  <a:pt x="2497146" y="1168129"/>
                </a:lnTo>
                <a:lnTo>
                  <a:pt x="2467533" y="1126188"/>
                </a:lnTo>
                <a:lnTo>
                  <a:pt x="2436932" y="1084518"/>
                </a:lnTo>
                <a:lnTo>
                  <a:pt x="2405689" y="1043600"/>
                </a:lnTo>
                <a:lnTo>
                  <a:pt x="2373815" y="1003436"/>
                </a:lnTo>
                <a:lnTo>
                  <a:pt x="2341322" y="964029"/>
                </a:lnTo>
                <a:lnTo>
                  <a:pt x="2308223" y="925380"/>
                </a:lnTo>
                <a:lnTo>
                  <a:pt x="2274529" y="887491"/>
                </a:lnTo>
                <a:lnTo>
                  <a:pt x="2240253" y="850365"/>
                </a:lnTo>
                <a:lnTo>
                  <a:pt x="2205405" y="814002"/>
                </a:lnTo>
                <a:lnTo>
                  <a:pt x="2170000" y="778406"/>
                </a:lnTo>
                <a:lnTo>
                  <a:pt x="2134047" y="743578"/>
                </a:lnTo>
                <a:lnTo>
                  <a:pt x="2097559" y="709519"/>
                </a:lnTo>
                <a:lnTo>
                  <a:pt x="2060549" y="676233"/>
                </a:lnTo>
                <a:lnTo>
                  <a:pt x="2023028" y="643720"/>
                </a:lnTo>
                <a:lnTo>
                  <a:pt x="1985008" y="611983"/>
                </a:lnTo>
                <a:lnTo>
                  <a:pt x="1946501" y="581024"/>
                </a:lnTo>
                <a:lnTo>
                  <a:pt x="1907520" y="550844"/>
                </a:lnTo>
                <a:lnTo>
                  <a:pt x="1868075" y="521446"/>
                </a:lnTo>
                <a:lnTo>
                  <a:pt x="1828179" y="492831"/>
                </a:lnTo>
                <a:lnTo>
                  <a:pt x="1787845" y="465002"/>
                </a:lnTo>
                <a:lnTo>
                  <a:pt x="1747083" y="437961"/>
                </a:lnTo>
                <a:lnTo>
                  <a:pt x="1705906" y="411708"/>
                </a:lnTo>
                <a:lnTo>
                  <a:pt x="1664326" y="386247"/>
                </a:lnTo>
                <a:lnTo>
                  <a:pt x="1622356" y="361580"/>
                </a:lnTo>
                <a:lnTo>
                  <a:pt x="1580006" y="337707"/>
                </a:lnTo>
                <a:lnTo>
                  <a:pt x="1537288" y="314631"/>
                </a:lnTo>
                <a:lnTo>
                  <a:pt x="1494216" y="292355"/>
                </a:lnTo>
                <a:lnTo>
                  <a:pt x="1450800" y="270880"/>
                </a:lnTo>
                <a:lnTo>
                  <a:pt x="1407053" y="250207"/>
                </a:lnTo>
                <a:lnTo>
                  <a:pt x="1362987" y="230340"/>
                </a:lnTo>
                <a:lnTo>
                  <a:pt x="1318614" y="211279"/>
                </a:lnTo>
                <a:lnTo>
                  <a:pt x="1273945" y="193027"/>
                </a:lnTo>
                <a:lnTo>
                  <a:pt x="1228993" y="175585"/>
                </a:lnTo>
                <a:lnTo>
                  <a:pt x="1183769" y="158957"/>
                </a:lnTo>
                <a:lnTo>
                  <a:pt x="1138287" y="143143"/>
                </a:lnTo>
                <a:lnTo>
                  <a:pt x="1092556" y="128145"/>
                </a:lnTo>
                <a:lnTo>
                  <a:pt x="1046590" y="113966"/>
                </a:lnTo>
                <a:lnTo>
                  <a:pt x="1000401" y="100608"/>
                </a:lnTo>
                <a:lnTo>
                  <a:pt x="954000" y="88071"/>
                </a:lnTo>
                <a:lnTo>
                  <a:pt x="907400" y="76360"/>
                </a:lnTo>
                <a:lnTo>
                  <a:pt x="860612" y="65474"/>
                </a:lnTo>
                <a:lnTo>
                  <a:pt x="813648" y="55416"/>
                </a:lnTo>
                <a:lnTo>
                  <a:pt x="766521" y="46189"/>
                </a:lnTo>
                <a:lnTo>
                  <a:pt x="719242" y="37794"/>
                </a:lnTo>
                <a:lnTo>
                  <a:pt x="671823" y="30232"/>
                </a:lnTo>
                <a:lnTo>
                  <a:pt x="624277" y="23507"/>
                </a:lnTo>
                <a:lnTo>
                  <a:pt x="576615" y="17620"/>
                </a:lnTo>
                <a:lnTo>
                  <a:pt x="528849" y="12572"/>
                </a:lnTo>
                <a:lnTo>
                  <a:pt x="480991" y="8366"/>
                </a:lnTo>
                <a:lnTo>
                  <a:pt x="433054" y="5004"/>
                </a:lnTo>
                <a:lnTo>
                  <a:pt x="385049" y="2488"/>
                </a:lnTo>
                <a:lnTo>
                  <a:pt x="336987" y="819"/>
                </a:lnTo>
                <a:lnTo>
                  <a:pt x="288882" y="0"/>
                </a:lnTo>
                <a:close/>
              </a:path>
            </a:pathLst>
          </a:custGeom>
          <a:solidFill>
            <a:srgbClr val="42318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42C78DEC-0D49-FF47-90AE-C267FE1A2BF7}"/>
              </a:ext>
            </a:extLst>
          </p:cNvPr>
          <p:cNvSpPr/>
          <p:nvPr/>
        </p:nvSpPr>
        <p:spPr>
          <a:xfrm>
            <a:off x="1236132" y="5571097"/>
            <a:ext cx="2159635" cy="826135"/>
          </a:xfrm>
          <a:custGeom>
            <a:avLst/>
            <a:gdLst/>
            <a:ahLst/>
            <a:cxnLst/>
            <a:rect l="l" t="t" r="r" b="b"/>
            <a:pathLst>
              <a:path w="2159635" h="826135">
                <a:moveTo>
                  <a:pt x="1083754" y="0"/>
                </a:moveTo>
                <a:lnTo>
                  <a:pt x="0" y="0"/>
                </a:lnTo>
                <a:lnTo>
                  <a:pt x="36063" y="36673"/>
                </a:lnTo>
                <a:lnTo>
                  <a:pt x="72702" y="72544"/>
                </a:lnTo>
                <a:lnTo>
                  <a:pt x="109905" y="107609"/>
                </a:lnTo>
                <a:lnTo>
                  <a:pt x="147657" y="141867"/>
                </a:lnTo>
                <a:lnTo>
                  <a:pt x="185948" y="175315"/>
                </a:lnTo>
                <a:lnTo>
                  <a:pt x="224763" y="207952"/>
                </a:lnTo>
                <a:lnTo>
                  <a:pt x="264090" y="239775"/>
                </a:lnTo>
                <a:lnTo>
                  <a:pt x="303915" y="270782"/>
                </a:lnTo>
                <a:lnTo>
                  <a:pt x="344228" y="300971"/>
                </a:lnTo>
                <a:lnTo>
                  <a:pt x="385013" y="330340"/>
                </a:lnTo>
                <a:lnTo>
                  <a:pt x="426259" y="358887"/>
                </a:lnTo>
                <a:lnTo>
                  <a:pt x="467953" y="386610"/>
                </a:lnTo>
                <a:lnTo>
                  <a:pt x="510082" y="413506"/>
                </a:lnTo>
                <a:lnTo>
                  <a:pt x="552633" y="439574"/>
                </a:lnTo>
                <a:lnTo>
                  <a:pt x="595594" y="464811"/>
                </a:lnTo>
                <a:lnTo>
                  <a:pt x="638951" y="489216"/>
                </a:lnTo>
                <a:lnTo>
                  <a:pt x="682691" y="512785"/>
                </a:lnTo>
                <a:lnTo>
                  <a:pt x="726803" y="535518"/>
                </a:lnTo>
                <a:lnTo>
                  <a:pt x="771272" y="557411"/>
                </a:lnTo>
                <a:lnTo>
                  <a:pt x="816087" y="578463"/>
                </a:lnTo>
                <a:lnTo>
                  <a:pt x="861235" y="598672"/>
                </a:lnTo>
                <a:lnTo>
                  <a:pt x="906702" y="618036"/>
                </a:lnTo>
                <a:lnTo>
                  <a:pt x="952476" y="636552"/>
                </a:lnTo>
                <a:lnTo>
                  <a:pt x="998543" y="654218"/>
                </a:lnTo>
                <a:lnTo>
                  <a:pt x="1044892" y="671032"/>
                </a:lnTo>
                <a:lnTo>
                  <a:pt x="1091510" y="686993"/>
                </a:lnTo>
                <a:lnTo>
                  <a:pt x="1138383" y="702097"/>
                </a:lnTo>
                <a:lnTo>
                  <a:pt x="1185498" y="716343"/>
                </a:lnTo>
                <a:lnTo>
                  <a:pt x="1232844" y="729730"/>
                </a:lnTo>
                <a:lnTo>
                  <a:pt x="1280407" y="742253"/>
                </a:lnTo>
                <a:lnTo>
                  <a:pt x="1328174" y="753912"/>
                </a:lnTo>
                <a:lnTo>
                  <a:pt x="1376132" y="764705"/>
                </a:lnTo>
                <a:lnTo>
                  <a:pt x="1424269" y="774629"/>
                </a:lnTo>
                <a:lnTo>
                  <a:pt x="1472572" y="783682"/>
                </a:lnTo>
                <a:lnTo>
                  <a:pt x="1521028" y="791862"/>
                </a:lnTo>
                <a:lnTo>
                  <a:pt x="1569624" y="799167"/>
                </a:lnTo>
                <a:lnTo>
                  <a:pt x="1618348" y="805595"/>
                </a:lnTo>
                <a:lnTo>
                  <a:pt x="1667186" y="811144"/>
                </a:lnTo>
                <a:lnTo>
                  <a:pt x="1716126" y="815811"/>
                </a:lnTo>
                <a:lnTo>
                  <a:pt x="1765155" y="819595"/>
                </a:lnTo>
                <a:lnTo>
                  <a:pt x="1814260" y="822493"/>
                </a:lnTo>
                <a:lnTo>
                  <a:pt x="1863428" y="824503"/>
                </a:lnTo>
                <a:lnTo>
                  <a:pt x="1912647" y="825623"/>
                </a:lnTo>
                <a:lnTo>
                  <a:pt x="1961904" y="825852"/>
                </a:lnTo>
                <a:lnTo>
                  <a:pt x="2011185" y="825186"/>
                </a:lnTo>
                <a:lnTo>
                  <a:pt x="2060478" y="823624"/>
                </a:lnTo>
                <a:lnTo>
                  <a:pt x="2109771" y="821164"/>
                </a:lnTo>
                <a:lnTo>
                  <a:pt x="2159050" y="817803"/>
                </a:lnTo>
                <a:lnTo>
                  <a:pt x="2112118" y="805923"/>
                </a:lnTo>
                <a:lnTo>
                  <a:pt x="2065522" y="792686"/>
                </a:lnTo>
                <a:lnTo>
                  <a:pt x="2019295" y="778100"/>
                </a:lnTo>
                <a:lnTo>
                  <a:pt x="1973469" y="762169"/>
                </a:lnTo>
                <a:lnTo>
                  <a:pt x="1928076" y="744898"/>
                </a:lnTo>
                <a:lnTo>
                  <a:pt x="1883149" y="726292"/>
                </a:lnTo>
                <a:lnTo>
                  <a:pt x="1838720" y="706357"/>
                </a:lnTo>
                <a:lnTo>
                  <a:pt x="1794820" y="685098"/>
                </a:lnTo>
                <a:lnTo>
                  <a:pt x="1751483" y="662519"/>
                </a:lnTo>
                <a:lnTo>
                  <a:pt x="1708740" y="638627"/>
                </a:lnTo>
                <a:lnTo>
                  <a:pt x="1666624" y="613425"/>
                </a:lnTo>
                <a:lnTo>
                  <a:pt x="1625166" y="586920"/>
                </a:lnTo>
                <a:lnTo>
                  <a:pt x="1584400" y="559117"/>
                </a:lnTo>
                <a:lnTo>
                  <a:pt x="1544356" y="530021"/>
                </a:lnTo>
                <a:lnTo>
                  <a:pt x="1505068" y="499636"/>
                </a:lnTo>
                <a:lnTo>
                  <a:pt x="1466568" y="467968"/>
                </a:lnTo>
                <a:lnTo>
                  <a:pt x="1428888" y="435023"/>
                </a:lnTo>
                <a:lnTo>
                  <a:pt x="1392060" y="400805"/>
                </a:lnTo>
                <a:lnTo>
                  <a:pt x="1356116" y="365319"/>
                </a:lnTo>
                <a:lnTo>
                  <a:pt x="1321089" y="328572"/>
                </a:lnTo>
                <a:lnTo>
                  <a:pt x="1287010" y="290567"/>
                </a:lnTo>
                <a:lnTo>
                  <a:pt x="1253913" y="251310"/>
                </a:lnTo>
                <a:lnTo>
                  <a:pt x="1221828" y="210807"/>
                </a:lnTo>
                <a:lnTo>
                  <a:pt x="1190790" y="169062"/>
                </a:lnTo>
                <a:lnTo>
                  <a:pt x="1161889" y="127617"/>
                </a:lnTo>
                <a:lnTo>
                  <a:pt x="1134433" y="85602"/>
                </a:lnTo>
                <a:lnTo>
                  <a:pt x="1108397" y="43052"/>
                </a:lnTo>
                <a:lnTo>
                  <a:pt x="1083754" y="0"/>
                </a:lnTo>
                <a:close/>
              </a:path>
            </a:pathLst>
          </a:custGeom>
          <a:solidFill>
            <a:srgbClr val="CF523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40A64AAB-F91E-6D42-9273-43C44159F734}"/>
              </a:ext>
            </a:extLst>
          </p:cNvPr>
          <p:cNvSpPr/>
          <p:nvPr/>
        </p:nvSpPr>
        <p:spPr>
          <a:xfrm>
            <a:off x="688729" y="4745187"/>
            <a:ext cx="1631314" cy="826135"/>
          </a:xfrm>
          <a:custGeom>
            <a:avLst/>
            <a:gdLst/>
            <a:ahLst/>
            <a:cxnLst/>
            <a:rect l="l" t="t" r="r" b="b"/>
            <a:pathLst>
              <a:path w="1631314" h="826135">
                <a:moveTo>
                  <a:pt x="1423403" y="0"/>
                </a:moveTo>
                <a:lnTo>
                  <a:pt x="0" y="0"/>
                </a:lnTo>
                <a:lnTo>
                  <a:pt x="19776" y="45368"/>
                </a:lnTo>
                <a:lnTo>
                  <a:pt x="40435" y="90489"/>
                </a:lnTo>
                <a:lnTo>
                  <a:pt x="61979" y="135350"/>
                </a:lnTo>
                <a:lnTo>
                  <a:pt x="84412" y="179940"/>
                </a:lnTo>
                <a:lnTo>
                  <a:pt x="107736" y="224246"/>
                </a:lnTo>
                <a:lnTo>
                  <a:pt x="131954" y="268257"/>
                </a:lnTo>
                <a:lnTo>
                  <a:pt x="157069" y="311960"/>
                </a:lnTo>
                <a:lnTo>
                  <a:pt x="183083" y="355343"/>
                </a:lnTo>
                <a:lnTo>
                  <a:pt x="209999" y="398394"/>
                </a:lnTo>
                <a:lnTo>
                  <a:pt x="237820" y="441101"/>
                </a:lnTo>
                <a:lnTo>
                  <a:pt x="266549" y="483453"/>
                </a:lnTo>
                <a:lnTo>
                  <a:pt x="296189" y="525437"/>
                </a:lnTo>
                <a:lnTo>
                  <a:pt x="325572" y="565456"/>
                </a:lnTo>
                <a:lnTo>
                  <a:pt x="355562" y="604764"/>
                </a:lnTo>
                <a:lnTo>
                  <a:pt x="386143" y="643365"/>
                </a:lnTo>
                <a:lnTo>
                  <a:pt x="417301" y="681262"/>
                </a:lnTo>
                <a:lnTo>
                  <a:pt x="449020" y="718461"/>
                </a:lnTo>
                <a:lnTo>
                  <a:pt x="481285" y="754965"/>
                </a:lnTo>
                <a:lnTo>
                  <a:pt x="514082" y="790779"/>
                </a:lnTo>
                <a:lnTo>
                  <a:pt x="547395" y="825906"/>
                </a:lnTo>
                <a:lnTo>
                  <a:pt x="1631162" y="825906"/>
                </a:lnTo>
                <a:lnTo>
                  <a:pt x="1606633" y="779906"/>
                </a:lnTo>
                <a:lnTo>
                  <a:pt x="1583671" y="733410"/>
                </a:lnTo>
                <a:lnTo>
                  <a:pt x="1562270" y="686452"/>
                </a:lnTo>
                <a:lnTo>
                  <a:pt x="1542424" y="639067"/>
                </a:lnTo>
                <a:lnTo>
                  <a:pt x="1524128" y="591290"/>
                </a:lnTo>
                <a:lnTo>
                  <a:pt x="1507375" y="543155"/>
                </a:lnTo>
                <a:lnTo>
                  <a:pt x="1492162" y="494698"/>
                </a:lnTo>
                <a:lnTo>
                  <a:pt x="1478481" y="445952"/>
                </a:lnTo>
                <a:lnTo>
                  <a:pt x="1466327" y="396953"/>
                </a:lnTo>
                <a:lnTo>
                  <a:pt x="1455695" y="347735"/>
                </a:lnTo>
                <a:lnTo>
                  <a:pt x="1446579" y="298334"/>
                </a:lnTo>
                <a:lnTo>
                  <a:pt x="1438974" y="248782"/>
                </a:lnTo>
                <a:lnTo>
                  <a:pt x="1432873" y="199116"/>
                </a:lnTo>
                <a:lnTo>
                  <a:pt x="1428271" y="149370"/>
                </a:lnTo>
                <a:lnTo>
                  <a:pt x="1425162" y="99579"/>
                </a:lnTo>
                <a:lnTo>
                  <a:pt x="1423541" y="49777"/>
                </a:lnTo>
                <a:lnTo>
                  <a:pt x="1423403" y="0"/>
                </a:lnTo>
                <a:close/>
              </a:path>
            </a:pathLst>
          </a:custGeom>
          <a:solidFill>
            <a:srgbClr val="F3BF4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9">
            <a:extLst>
              <a:ext uri="{FF2B5EF4-FFF2-40B4-BE49-F238E27FC236}">
                <a16:creationId xmlns:a16="http://schemas.microsoft.com/office/drawing/2014/main" id="{FD0E7DF6-883C-574D-9334-DCD0EE04635F}"/>
              </a:ext>
            </a:extLst>
          </p:cNvPr>
          <p:cNvSpPr/>
          <p:nvPr/>
        </p:nvSpPr>
        <p:spPr>
          <a:xfrm>
            <a:off x="483904" y="3919278"/>
            <a:ext cx="1857375" cy="826135"/>
          </a:xfrm>
          <a:custGeom>
            <a:avLst/>
            <a:gdLst/>
            <a:ahLst/>
            <a:cxnLst/>
            <a:rect l="l" t="t" r="r" b="b"/>
            <a:pathLst>
              <a:path w="1857375" h="826135">
                <a:moveTo>
                  <a:pt x="1857095" y="0"/>
                </a:moveTo>
                <a:lnTo>
                  <a:pt x="0" y="0"/>
                </a:lnTo>
                <a:lnTo>
                  <a:pt x="4657" y="49468"/>
                </a:lnTo>
                <a:lnTo>
                  <a:pt x="10228" y="98891"/>
                </a:lnTo>
                <a:lnTo>
                  <a:pt x="16714" y="148255"/>
                </a:lnTo>
                <a:lnTo>
                  <a:pt x="24117" y="197547"/>
                </a:lnTo>
                <a:lnTo>
                  <a:pt x="32440" y="246754"/>
                </a:lnTo>
                <a:lnTo>
                  <a:pt x="41684" y="295864"/>
                </a:lnTo>
                <a:lnTo>
                  <a:pt x="51852" y="344863"/>
                </a:lnTo>
                <a:lnTo>
                  <a:pt x="62946" y="393738"/>
                </a:lnTo>
                <a:lnTo>
                  <a:pt x="74969" y="442476"/>
                </a:lnTo>
                <a:lnTo>
                  <a:pt x="87921" y="491065"/>
                </a:lnTo>
                <a:lnTo>
                  <a:pt x="101807" y="539491"/>
                </a:lnTo>
                <a:lnTo>
                  <a:pt x="116627" y="587741"/>
                </a:lnTo>
                <a:lnTo>
                  <a:pt x="132384" y="635803"/>
                </a:lnTo>
                <a:lnTo>
                  <a:pt x="149080" y="683664"/>
                </a:lnTo>
                <a:lnTo>
                  <a:pt x="166717" y="731309"/>
                </a:lnTo>
                <a:lnTo>
                  <a:pt x="185298" y="778728"/>
                </a:lnTo>
                <a:lnTo>
                  <a:pt x="204825" y="825906"/>
                </a:lnTo>
                <a:lnTo>
                  <a:pt x="1628228" y="825906"/>
                </a:lnTo>
                <a:lnTo>
                  <a:pt x="1629615" y="775029"/>
                </a:lnTo>
                <a:lnTo>
                  <a:pt x="1632541" y="724252"/>
                </a:lnTo>
                <a:lnTo>
                  <a:pt x="1637001" y="673613"/>
                </a:lnTo>
                <a:lnTo>
                  <a:pt x="1642989" y="623149"/>
                </a:lnTo>
                <a:lnTo>
                  <a:pt x="1650499" y="572898"/>
                </a:lnTo>
                <a:lnTo>
                  <a:pt x="1659524" y="522896"/>
                </a:lnTo>
                <a:lnTo>
                  <a:pt x="1670059" y="473181"/>
                </a:lnTo>
                <a:lnTo>
                  <a:pt x="1682098" y="423790"/>
                </a:lnTo>
                <a:lnTo>
                  <a:pt x="1695634" y="374760"/>
                </a:lnTo>
                <a:lnTo>
                  <a:pt x="1710661" y="326129"/>
                </a:lnTo>
                <a:lnTo>
                  <a:pt x="1727173" y="277933"/>
                </a:lnTo>
                <a:lnTo>
                  <a:pt x="1745165" y="230211"/>
                </a:lnTo>
                <a:lnTo>
                  <a:pt x="1764629" y="182999"/>
                </a:lnTo>
                <a:lnTo>
                  <a:pt x="1785560" y="136335"/>
                </a:lnTo>
                <a:lnTo>
                  <a:pt x="1807953" y="90255"/>
                </a:lnTo>
                <a:lnTo>
                  <a:pt x="1831800" y="44798"/>
                </a:lnTo>
                <a:lnTo>
                  <a:pt x="1857095" y="0"/>
                </a:lnTo>
                <a:close/>
              </a:path>
            </a:pathLst>
          </a:custGeom>
          <a:solidFill>
            <a:srgbClr val="5FAB5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10">
            <a:extLst>
              <a:ext uri="{FF2B5EF4-FFF2-40B4-BE49-F238E27FC236}">
                <a16:creationId xmlns:a16="http://schemas.microsoft.com/office/drawing/2014/main" id="{A12AF01A-7559-7B43-A244-6F919311357E}"/>
              </a:ext>
            </a:extLst>
          </p:cNvPr>
          <p:cNvSpPr/>
          <p:nvPr/>
        </p:nvSpPr>
        <p:spPr>
          <a:xfrm>
            <a:off x="474268" y="3093372"/>
            <a:ext cx="3308350" cy="826135"/>
          </a:xfrm>
          <a:custGeom>
            <a:avLst/>
            <a:gdLst/>
            <a:ahLst/>
            <a:cxnLst/>
            <a:rect l="l" t="t" r="r" b="b"/>
            <a:pathLst>
              <a:path w="3308350" h="826135">
                <a:moveTo>
                  <a:pt x="3308295" y="88"/>
                </a:moveTo>
                <a:lnTo>
                  <a:pt x="66049" y="0"/>
                </a:lnTo>
                <a:lnTo>
                  <a:pt x="55176" y="50720"/>
                </a:lnTo>
                <a:lnTo>
                  <a:pt x="45270" y="101630"/>
                </a:lnTo>
                <a:lnTo>
                  <a:pt x="36334" y="152714"/>
                </a:lnTo>
                <a:lnTo>
                  <a:pt x="28372" y="203959"/>
                </a:lnTo>
                <a:lnTo>
                  <a:pt x="21384" y="255347"/>
                </a:lnTo>
                <a:lnTo>
                  <a:pt x="15375" y="306866"/>
                </a:lnTo>
                <a:lnTo>
                  <a:pt x="10346" y="358500"/>
                </a:lnTo>
                <a:lnTo>
                  <a:pt x="6300" y="410233"/>
                </a:lnTo>
                <a:lnTo>
                  <a:pt x="3240" y="462052"/>
                </a:lnTo>
                <a:lnTo>
                  <a:pt x="1168" y="513940"/>
                </a:lnTo>
                <a:lnTo>
                  <a:pt x="87" y="565884"/>
                </a:lnTo>
                <a:lnTo>
                  <a:pt x="0" y="617868"/>
                </a:lnTo>
                <a:lnTo>
                  <a:pt x="908" y="669877"/>
                </a:lnTo>
                <a:lnTo>
                  <a:pt x="2815" y="721896"/>
                </a:lnTo>
                <a:lnTo>
                  <a:pt x="5723" y="773911"/>
                </a:lnTo>
                <a:lnTo>
                  <a:pt x="9635" y="825906"/>
                </a:lnTo>
                <a:lnTo>
                  <a:pt x="1866731" y="825906"/>
                </a:lnTo>
                <a:lnTo>
                  <a:pt x="1891844" y="784393"/>
                </a:lnTo>
                <a:lnTo>
                  <a:pt x="1918227" y="743528"/>
                </a:lnTo>
                <a:lnTo>
                  <a:pt x="1945874" y="703341"/>
                </a:lnTo>
                <a:lnTo>
                  <a:pt x="1974782" y="663863"/>
                </a:lnTo>
                <a:lnTo>
                  <a:pt x="2004946" y="625127"/>
                </a:lnTo>
                <a:lnTo>
                  <a:pt x="2036361" y="587163"/>
                </a:lnTo>
                <a:lnTo>
                  <a:pt x="2069021" y="550002"/>
                </a:lnTo>
                <a:lnTo>
                  <a:pt x="2102924" y="513675"/>
                </a:lnTo>
                <a:lnTo>
                  <a:pt x="2138063" y="478215"/>
                </a:lnTo>
                <a:lnTo>
                  <a:pt x="2174434" y="443652"/>
                </a:lnTo>
                <a:lnTo>
                  <a:pt x="2212033" y="410017"/>
                </a:lnTo>
                <a:lnTo>
                  <a:pt x="2250855" y="377343"/>
                </a:lnTo>
                <a:lnTo>
                  <a:pt x="2290895" y="345659"/>
                </a:lnTo>
                <a:lnTo>
                  <a:pt x="2332148" y="314998"/>
                </a:lnTo>
                <a:lnTo>
                  <a:pt x="2374705" y="285326"/>
                </a:lnTo>
                <a:lnTo>
                  <a:pt x="2417858" y="257156"/>
                </a:lnTo>
                <a:lnTo>
                  <a:pt x="2461573" y="230483"/>
                </a:lnTo>
                <a:lnTo>
                  <a:pt x="2505819" y="205299"/>
                </a:lnTo>
                <a:lnTo>
                  <a:pt x="2550565" y="181602"/>
                </a:lnTo>
                <a:lnTo>
                  <a:pt x="2595777" y="159384"/>
                </a:lnTo>
                <a:lnTo>
                  <a:pt x="2641425" y="138641"/>
                </a:lnTo>
                <a:lnTo>
                  <a:pt x="2687476" y="119367"/>
                </a:lnTo>
                <a:lnTo>
                  <a:pt x="2733898" y="101557"/>
                </a:lnTo>
                <a:lnTo>
                  <a:pt x="2780660" y="85206"/>
                </a:lnTo>
                <a:lnTo>
                  <a:pt x="2827729" y="70308"/>
                </a:lnTo>
                <a:lnTo>
                  <a:pt x="2875073" y="56859"/>
                </a:lnTo>
                <a:lnTo>
                  <a:pt x="2922661" y="44851"/>
                </a:lnTo>
                <a:lnTo>
                  <a:pt x="2970460" y="34282"/>
                </a:lnTo>
                <a:lnTo>
                  <a:pt x="3018439" y="25144"/>
                </a:lnTo>
                <a:lnTo>
                  <a:pt x="3066566" y="17432"/>
                </a:lnTo>
                <a:lnTo>
                  <a:pt x="3114808" y="11142"/>
                </a:lnTo>
                <a:lnTo>
                  <a:pt x="3163134" y="6268"/>
                </a:lnTo>
                <a:lnTo>
                  <a:pt x="3211512" y="2805"/>
                </a:lnTo>
                <a:lnTo>
                  <a:pt x="3259910" y="747"/>
                </a:lnTo>
                <a:lnTo>
                  <a:pt x="3308295" y="88"/>
                </a:lnTo>
                <a:close/>
              </a:path>
            </a:pathLst>
          </a:custGeom>
          <a:solidFill>
            <a:srgbClr val="38827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623167" y="2390199"/>
            <a:ext cx="452945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lvl="0" indent="-228600">
              <a:spcBef>
                <a:spcPts val="100"/>
              </a:spcBef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lang="en-GB" sz="200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JEDEM RANG WIRD EIN BONUSANTEIL ZUGETEILT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21896" y="3251767"/>
            <a:ext cx="4518025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2570" marR="5080" lvl="0" indent="-22987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6,25 %</a:t>
            </a:r>
            <a:r>
              <a:rPr kumimoji="0" sz="2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DES GLOBALEN UMSATZES/ </a:t>
            </a:r>
            <a:br>
              <a:rPr lang="en-US" sz="200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kumimoji="0" lang="de" sz="2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PRO ANZAHL DER TAGE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21896" y="4113335"/>
            <a:ext cx="313170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0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BONUSANTEIL</a:t>
            </a: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~</a:t>
            </a:r>
            <a:r>
              <a:rPr kumimoji="0" sz="20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de" sz="2000" spc="-2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100 €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6400" y="5598165"/>
            <a:ext cx="948741" cy="533479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11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228600" marR="0" lvl="0" indent="0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90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90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9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BONUSANTEIL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6800" y="4928827"/>
            <a:ext cx="996653" cy="410369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950" u="none" strike="noStrike" kern="1200" cap="none" spc="-4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9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BONUSANTEILE</a:t>
            </a:r>
            <a:endParaRPr kumimoji="0" sz="9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4400" y="4111983"/>
            <a:ext cx="969540" cy="410369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r>
              <a:rPr kumimoji="0" sz="95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9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BONUSANTEILE</a:t>
            </a:r>
            <a:endParaRPr kumimoji="0" sz="9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8258" y="3286073"/>
            <a:ext cx="1118082" cy="410369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DIAMOND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</a:t>
            </a:r>
            <a:r>
              <a:rPr kumimoji="0" sz="95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9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BONUSANTEILE</a:t>
            </a:r>
            <a:endParaRPr kumimoji="0" sz="9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91236" y="1988531"/>
            <a:ext cx="1216025" cy="348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CROWN DIAMOND</a:t>
            </a:r>
          </a:p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</a:t>
            </a:r>
            <a:r>
              <a:rPr kumimoji="0" sz="95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9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BONUSANTEILE</a:t>
            </a:r>
            <a:endParaRPr kumimoji="0" sz="9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61189" y="1988531"/>
            <a:ext cx="1082040" cy="52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5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ROYAL CROWN DIAMOND</a:t>
            </a:r>
            <a:endParaRPr kumimoji="0" lang="ru-RU" sz="1150" u="none" strike="noStrike" kern="1200" cap="none" spc="-7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</a:t>
            </a:r>
            <a:r>
              <a:rPr kumimoji="0" sz="95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9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BONUSANTEILE</a:t>
            </a:r>
            <a:endParaRPr kumimoji="0" sz="9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AC8C11D1-DA67-154E-9AE6-DF3FAAA6DB77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BONUS FÜR LEADERSHIP ENTWICKLUNG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09002"/>
            <a:ext cx="12193270" cy="5598160"/>
            <a:chOff x="0" y="909002"/>
            <a:chExt cx="12193270" cy="5598160"/>
          </a:xfrm>
        </p:grpSpPr>
        <p:sp>
          <p:nvSpPr>
            <p:cNvPr id="3" name="object 3"/>
            <p:cNvSpPr/>
            <p:nvPr/>
          </p:nvSpPr>
          <p:spPr>
            <a:xfrm>
              <a:off x="0" y="909002"/>
              <a:ext cx="12193270" cy="5598160"/>
            </a:xfrm>
            <a:custGeom>
              <a:avLst/>
              <a:gdLst/>
              <a:ahLst/>
              <a:cxnLst/>
              <a:rect l="l" t="t" r="r" b="b"/>
              <a:pathLst>
                <a:path w="12193270" h="5598159">
                  <a:moveTo>
                    <a:pt x="12193206" y="0"/>
                  </a:moveTo>
                  <a:lnTo>
                    <a:pt x="0" y="0"/>
                  </a:lnTo>
                  <a:lnTo>
                    <a:pt x="0" y="5597994"/>
                  </a:lnTo>
                  <a:lnTo>
                    <a:pt x="12193206" y="5597994"/>
                  </a:lnTo>
                  <a:lnTo>
                    <a:pt x="12193206" y="0"/>
                  </a:lnTo>
                  <a:close/>
                </a:path>
              </a:pathLst>
            </a:custGeom>
            <a:solidFill>
              <a:srgbClr val="EEEAE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4968004" y="5291931"/>
              <a:ext cx="1623060" cy="737870"/>
            </a:xfrm>
            <a:custGeom>
              <a:avLst/>
              <a:gdLst/>
              <a:ahLst/>
              <a:cxnLst/>
              <a:rect l="l" t="t" r="r" b="b"/>
              <a:pathLst>
                <a:path w="1623059" h="737870">
                  <a:moveTo>
                    <a:pt x="1268653" y="0"/>
                  </a:moveTo>
                  <a:lnTo>
                    <a:pt x="354037" y="0"/>
                  </a:lnTo>
                  <a:lnTo>
                    <a:pt x="305997" y="3232"/>
                  </a:lnTo>
                  <a:lnTo>
                    <a:pt x="259920" y="12649"/>
                  </a:lnTo>
                  <a:lnTo>
                    <a:pt x="216230" y="27827"/>
                  </a:lnTo>
                  <a:lnTo>
                    <a:pt x="175348" y="48346"/>
                  </a:lnTo>
                  <a:lnTo>
                    <a:pt x="137696" y="73781"/>
                  </a:lnTo>
                  <a:lnTo>
                    <a:pt x="103695" y="103712"/>
                  </a:lnTo>
                  <a:lnTo>
                    <a:pt x="73768" y="137717"/>
                  </a:lnTo>
                  <a:lnTo>
                    <a:pt x="48336" y="175372"/>
                  </a:lnTo>
                  <a:lnTo>
                    <a:pt x="27822" y="216257"/>
                  </a:lnTo>
                  <a:lnTo>
                    <a:pt x="12646" y="259948"/>
                  </a:lnTo>
                  <a:lnTo>
                    <a:pt x="3231" y="306024"/>
                  </a:lnTo>
                  <a:lnTo>
                    <a:pt x="0" y="354063"/>
                  </a:lnTo>
                  <a:lnTo>
                    <a:pt x="0" y="383578"/>
                  </a:lnTo>
                  <a:lnTo>
                    <a:pt x="3231" y="431615"/>
                  </a:lnTo>
                  <a:lnTo>
                    <a:pt x="12646" y="477688"/>
                  </a:lnTo>
                  <a:lnTo>
                    <a:pt x="27822" y="521376"/>
                  </a:lnTo>
                  <a:lnTo>
                    <a:pt x="48336" y="562255"/>
                  </a:lnTo>
                  <a:lnTo>
                    <a:pt x="73768" y="599904"/>
                  </a:lnTo>
                  <a:lnTo>
                    <a:pt x="103695" y="633903"/>
                  </a:lnTo>
                  <a:lnTo>
                    <a:pt x="137696" y="663827"/>
                  </a:lnTo>
                  <a:lnTo>
                    <a:pt x="175348" y="689257"/>
                  </a:lnTo>
                  <a:lnTo>
                    <a:pt x="216230" y="709770"/>
                  </a:lnTo>
                  <a:lnTo>
                    <a:pt x="259920" y="724944"/>
                  </a:lnTo>
                  <a:lnTo>
                    <a:pt x="305997" y="734358"/>
                  </a:lnTo>
                  <a:lnTo>
                    <a:pt x="354037" y="737590"/>
                  </a:lnTo>
                  <a:lnTo>
                    <a:pt x="1268653" y="737590"/>
                  </a:lnTo>
                  <a:lnTo>
                    <a:pt x="1316694" y="734358"/>
                  </a:lnTo>
                  <a:lnTo>
                    <a:pt x="1362770" y="724944"/>
                  </a:lnTo>
                  <a:lnTo>
                    <a:pt x="1406461" y="709770"/>
                  </a:lnTo>
                  <a:lnTo>
                    <a:pt x="1447343" y="689257"/>
                  </a:lnTo>
                  <a:lnTo>
                    <a:pt x="1484995" y="663827"/>
                  </a:lnTo>
                  <a:lnTo>
                    <a:pt x="1518996" y="633903"/>
                  </a:lnTo>
                  <a:lnTo>
                    <a:pt x="1548923" y="599904"/>
                  </a:lnTo>
                  <a:lnTo>
                    <a:pt x="1574355" y="562255"/>
                  </a:lnTo>
                  <a:lnTo>
                    <a:pt x="1594869" y="521376"/>
                  </a:lnTo>
                  <a:lnTo>
                    <a:pt x="1610045" y="477688"/>
                  </a:lnTo>
                  <a:lnTo>
                    <a:pt x="1619459" y="431615"/>
                  </a:lnTo>
                  <a:lnTo>
                    <a:pt x="1622691" y="383578"/>
                  </a:lnTo>
                  <a:lnTo>
                    <a:pt x="1622691" y="354063"/>
                  </a:lnTo>
                  <a:lnTo>
                    <a:pt x="1619459" y="306024"/>
                  </a:lnTo>
                  <a:lnTo>
                    <a:pt x="1610045" y="259948"/>
                  </a:lnTo>
                  <a:lnTo>
                    <a:pt x="1594869" y="216257"/>
                  </a:lnTo>
                  <a:lnTo>
                    <a:pt x="1574355" y="175372"/>
                  </a:lnTo>
                  <a:lnTo>
                    <a:pt x="1548923" y="137717"/>
                  </a:lnTo>
                  <a:lnTo>
                    <a:pt x="1518996" y="103712"/>
                  </a:lnTo>
                  <a:lnTo>
                    <a:pt x="1484995" y="73781"/>
                  </a:lnTo>
                  <a:lnTo>
                    <a:pt x="1447343" y="48346"/>
                  </a:lnTo>
                  <a:lnTo>
                    <a:pt x="1406461" y="27827"/>
                  </a:lnTo>
                  <a:lnTo>
                    <a:pt x="1362770" y="12649"/>
                  </a:lnTo>
                  <a:lnTo>
                    <a:pt x="1316694" y="3232"/>
                  </a:lnTo>
                  <a:lnTo>
                    <a:pt x="1268653" y="0"/>
                  </a:lnTo>
                  <a:close/>
                </a:path>
              </a:pathLst>
            </a:custGeom>
            <a:solidFill>
              <a:srgbClr val="E9C7DE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158517" y="5471567"/>
            <a:ext cx="797604" cy="37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lvl="0">
              <a:spcBef>
                <a:spcPts val="95"/>
              </a:spcBef>
              <a:defRPr/>
            </a:pP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en-GB" sz="1150" spc="-6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BONUS-</a:t>
            </a:r>
          </a:p>
          <a:p>
            <a:pPr marL="12700" lvl="0">
              <a:spcBef>
                <a:spcPts val="95"/>
              </a:spcBef>
              <a:defRPr/>
            </a:pP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ANTEIL</a:t>
            </a:r>
            <a:endParaRPr lang="en-GB" sz="11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29871" y="1303438"/>
            <a:ext cx="4751070" cy="4809490"/>
            <a:chOff x="829871" y="1303438"/>
            <a:chExt cx="4751070" cy="4809490"/>
          </a:xfrm>
        </p:grpSpPr>
        <p:sp>
          <p:nvSpPr>
            <p:cNvPr id="8" name="object 8"/>
            <p:cNvSpPr/>
            <p:nvPr/>
          </p:nvSpPr>
          <p:spPr>
            <a:xfrm>
              <a:off x="888546" y="1315085"/>
              <a:ext cx="2107565" cy="1866264"/>
            </a:xfrm>
            <a:custGeom>
              <a:avLst/>
              <a:gdLst/>
              <a:ahLst/>
              <a:cxnLst/>
              <a:rect l="l" t="t" r="r" b="b"/>
              <a:pathLst>
                <a:path w="2107565" h="1866264">
                  <a:moveTo>
                    <a:pt x="2107209" y="0"/>
                  </a:moveTo>
                  <a:lnTo>
                    <a:pt x="2058333" y="5332"/>
                  </a:lnTo>
                  <a:lnTo>
                    <a:pt x="2009519" y="11671"/>
                  </a:lnTo>
                  <a:lnTo>
                    <a:pt x="1960783" y="19021"/>
                  </a:lnTo>
                  <a:lnTo>
                    <a:pt x="1912142" y="27383"/>
                  </a:lnTo>
                  <a:lnTo>
                    <a:pt x="1863612" y="36761"/>
                  </a:lnTo>
                  <a:lnTo>
                    <a:pt x="1815208" y="47156"/>
                  </a:lnTo>
                  <a:lnTo>
                    <a:pt x="1766945" y="58573"/>
                  </a:lnTo>
                  <a:lnTo>
                    <a:pt x="1718842" y="71012"/>
                  </a:lnTo>
                  <a:lnTo>
                    <a:pt x="1670912" y="84478"/>
                  </a:lnTo>
                  <a:lnTo>
                    <a:pt x="1623173" y="98972"/>
                  </a:lnTo>
                  <a:lnTo>
                    <a:pt x="1575640" y="114498"/>
                  </a:lnTo>
                  <a:lnTo>
                    <a:pt x="1528329" y="131058"/>
                  </a:lnTo>
                  <a:lnTo>
                    <a:pt x="1481257" y="148655"/>
                  </a:lnTo>
                  <a:lnTo>
                    <a:pt x="1434438" y="167291"/>
                  </a:lnTo>
                  <a:lnTo>
                    <a:pt x="1387890" y="186969"/>
                  </a:lnTo>
                  <a:lnTo>
                    <a:pt x="1341627" y="207692"/>
                  </a:lnTo>
                  <a:lnTo>
                    <a:pt x="1295667" y="229462"/>
                  </a:lnTo>
                  <a:lnTo>
                    <a:pt x="1250025" y="252282"/>
                  </a:lnTo>
                  <a:lnTo>
                    <a:pt x="1204717" y="276156"/>
                  </a:lnTo>
                  <a:lnTo>
                    <a:pt x="1159759" y="301085"/>
                  </a:lnTo>
                  <a:lnTo>
                    <a:pt x="1115167" y="327072"/>
                  </a:lnTo>
                  <a:lnTo>
                    <a:pt x="1070956" y="354119"/>
                  </a:lnTo>
                  <a:lnTo>
                    <a:pt x="1027144" y="382231"/>
                  </a:lnTo>
                  <a:lnTo>
                    <a:pt x="983746" y="411408"/>
                  </a:lnTo>
                  <a:lnTo>
                    <a:pt x="940777" y="441655"/>
                  </a:lnTo>
                  <a:lnTo>
                    <a:pt x="898621" y="472699"/>
                  </a:lnTo>
                  <a:lnTo>
                    <a:pt x="857335" y="504484"/>
                  </a:lnTo>
                  <a:lnTo>
                    <a:pt x="816922" y="536995"/>
                  </a:lnTo>
                  <a:lnTo>
                    <a:pt x="777386" y="570215"/>
                  </a:lnTo>
                  <a:lnTo>
                    <a:pt x="738728" y="604129"/>
                  </a:lnTo>
                  <a:lnTo>
                    <a:pt x="700951" y="638721"/>
                  </a:lnTo>
                  <a:lnTo>
                    <a:pt x="664058" y="673975"/>
                  </a:lnTo>
                  <a:lnTo>
                    <a:pt x="628051" y="709875"/>
                  </a:lnTo>
                  <a:lnTo>
                    <a:pt x="592932" y="746405"/>
                  </a:lnTo>
                  <a:lnTo>
                    <a:pt x="558705" y="783551"/>
                  </a:lnTo>
                  <a:lnTo>
                    <a:pt x="525371" y="821295"/>
                  </a:lnTo>
                  <a:lnTo>
                    <a:pt x="492933" y="859622"/>
                  </a:lnTo>
                  <a:lnTo>
                    <a:pt x="461394" y="898516"/>
                  </a:lnTo>
                  <a:lnTo>
                    <a:pt x="430756" y="937962"/>
                  </a:lnTo>
                  <a:lnTo>
                    <a:pt x="401022" y="977943"/>
                  </a:lnTo>
                  <a:lnTo>
                    <a:pt x="372194" y="1018444"/>
                  </a:lnTo>
                  <a:lnTo>
                    <a:pt x="344275" y="1059450"/>
                  </a:lnTo>
                  <a:lnTo>
                    <a:pt x="317267" y="1100943"/>
                  </a:lnTo>
                  <a:lnTo>
                    <a:pt x="291173" y="1142908"/>
                  </a:lnTo>
                  <a:lnTo>
                    <a:pt x="265995" y="1185330"/>
                  </a:lnTo>
                  <a:lnTo>
                    <a:pt x="241736" y="1228193"/>
                  </a:lnTo>
                  <a:lnTo>
                    <a:pt x="218398" y="1271481"/>
                  </a:lnTo>
                  <a:lnTo>
                    <a:pt x="195985" y="1315178"/>
                  </a:lnTo>
                  <a:lnTo>
                    <a:pt x="174497" y="1359268"/>
                  </a:lnTo>
                  <a:lnTo>
                    <a:pt x="153939" y="1403735"/>
                  </a:lnTo>
                  <a:lnTo>
                    <a:pt x="134312" y="1448565"/>
                  </a:lnTo>
                  <a:lnTo>
                    <a:pt x="115619" y="1493740"/>
                  </a:lnTo>
                  <a:lnTo>
                    <a:pt x="97862" y="1539245"/>
                  </a:lnTo>
                  <a:lnTo>
                    <a:pt x="81045" y="1585064"/>
                  </a:lnTo>
                  <a:lnTo>
                    <a:pt x="65169" y="1631182"/>
                  </a:lnTo>
                  <a:lnTo>
                    <a:pt x="50237" y="1677582"/>
                  </a:lnTo>
                  <a:lnTo>
                    <a:pt x="36251" y="1724249"/>
                  </a:lnTo>
                  <a:lnTo>
                    <a:pt x="23215" y="1771167"/>
                  </a:lnTo>
                  <a:lnTo>
                    <a:pt x="11130" y="1818320"/>
                  </a:lnTo>
                  <a:lnTo>
                    <a:pt x="0" y="1865693"/>
                  </a:lnTo>
                  <a:lnTo>
                    <a:pt x="2107209" y="1865693"/>
                  </a:lnTo>
                  <a:lnTo>
                    <a:pt x="2107209" y="0"/>
                  </a:lnTo>
                  <a:close/>
                </a:path>
              </a:pathLst>
            </a:custGeom>
            <a:solidFill>
              <a:srgbClr val="305FA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995755" y="1303438"/>
              <a:ext cx="2585085" cy="1877695"/>
            </a:xfrm>
            <a:custGeom>
              <a:avLst/>
              <a:gdLst/>
              <a:ahLst/>
              <a:cxnLst/>
              <a:rect l="l" t="t" r="r" b="b"/>
              <a:pathLst>
                <a:path w="2585085" h="1877695">
                  <a:moveTo>
                    <a:pt x="238298" y="0"/>
                  </a:moveTo>
                  <a:lnTo>
                    <a:pt x="190639" y="437"/>
                  </a:lnTo>
                  <a:lnTo>
                    <a:pt x="142964" y="1818"/>
                  </a:lnTo>
                  <a:lnTo>
                    <a:pt x="95290" y="4145"/>
                  </a:lnTo>
                  <a:lnTo>
                    <a:pt x="47630" y="7420"/>
                  </a:lnTo>
                  <a:lnTo>
                    <a:pt x="0" y="11646"/>
                  </a:lnTo>
                  <a:lnTo>
                    <a:pt x="0" y="1877339"/>
                  </a:lnTo>
                  <a:lnTo>
                    <a:pt x="2585072" y="1877339"/>
                  </a:lnTo>
                  <a:lnTo>
                    <a:pt x="2573679" y="1828890"/>
                  </a:lnTo>
                  <a:lnTo>
                    <a:pt x="2561257" y="1780598"/>
                  </a:lnTo>
                  <a:lnTo>
                    <a:pt x="2547802" y="1732481"/>
                  </a:lnTo>
                  <a:lnTo>
                    <a:pt x="2533311" y="1684555"/>
                  </a:lnTo>
                  <a:lnTo>
                    <a:pt x="2517782" y="1636835"/>
                  </a:lnTo>
                  <a:lnTo>
                    <a:pt x="2501212" y="1589338"/>
                  </a:lnTo>
                  <a:lnTo>
                    <a:pt x="2483599" y="1542080"/>
                  </a:lnTo>
                  <a:lnTo>
                    <a:pt x="2464939" y="1495078"/>
                  </a:lnTo>
                  <a:lnTo>
                    <a:pt x="2445229" y="1448346"/>
                  </a:lnTo>
                  <a:lnTo>
                    <a:pt x="2424468" y="1401903"/>
                  </a:lnTo>
                  <a:lnTo>
                    <a:pt x="2402651" y="1355763"/>
                  </a:lnTo>
                  <a:lnTo>
                    <a:pt x="2379777" y="1309942"/>
                  </a:lnTo>
                  <a:lnTo>
                    <a:pt x="2355842" y="1264458"/>
                  </a:lnTo>
                  <a:lnTo>
                    <a:pt x="2330844" y="1219326"/>
                  </a:lnTo>
                  <a:lnTo>
                    <a:pt x="2304781" y="1174563"/>
                  </a:lnTo>
                  <a:lnTo>
                    <a:pt x="2277648" y="1130184"/>
                  </a:lnTo>
                  <a:lnTo>
                    <a:pt x="2249444" y="1086205"/>
                  </a:lnTo>
                  <a:lnTo>
                    <a:pt x="2220165" y="1042644"/>
                  </a:lnTo>
                  <a:lnTo>
                    <a:pt x="2189810" y="999515"/>
                  </a:lnTo>
                  <a:lnTo>
                    <a:pt x="2159482" y="958311"/>
                  </a:lnTo>
                  <a:lnTo>
                    <a:pt x="2128447" y="917938"/>
                  </a:lnTo>
                  <a:lnTo>
                    <a:pt x="2096719" y="878398"/>
                  </a:lnTo>
                  <a:lnTo>
                    <a:pt x="2064312" y="839693"/>
                  </a:lnTo>
                  <a:lnTo>
                    <a:pt x="2031242" y="801827"/>
                  </a:lnTo>
                  <a:lnTo>
                    <a:pt x="1997523" y="764802"/>
                  </a:lnTo>
                  <a:lnTo>
                    <a:pt x="1963169" y="728619"/>
                  </a:lnTo>
                  <a:lnTo>
                    <a:pt x="1928197" y="693282"/>
                  </a:lnTo>
                  <a:lnTo>
                    <a:pt x="1892619" y="658793"/>
                  </a:lnTo>
                  <a:lnTo>
                    <a:pt x="1856452" y="625154"/>
                  </a:lnTo>
                  <a:lnTo>
                    <a:pt x="1819710" y="592367"/>
                  </a:lnTo>
                  <a:lnTo>
                    <a:pt x="1782407" y="560435"/>
                  </a:lnTo>
                  <a:lnTo>
                    <a:pt x="1744559" y="529361"/>
                  </a:lnTo>
                  <a:lnTo>
                    <a:pt x="1706179" y="499146"/>
                  </a:lnTo>
                  <a:lnTo>
                    <a:pt x="1667284" y="469793"/>
                  </a:lnTo>
                  <a:lnTo>
                    <a:pt x="1627887" y="441305"/>
                  </a:lnTo>
                  <a:lnTo>
                    <a:pt x="1588003" y="413684"/>
                  </a:lnTo>
                  <a:lnTo>
                    <a:pt x="1547647" y="386931"/>
                  </a:lnTo>
                  <a:lnTo>
                    <a:pt x="1506835" y="361051"/>
                  </a:lnTo>
                  <a:lnTo>
                    <a:pt x="1465579" y="336045"/>
                  </a:lnTo>
                  <a:lnTo>
                    <a:pt x="1423896" y="311915"/>
                  </a:lnTo>
                  <a:lnTo>
                    <a:pt x="1381800" y="288664"/>
                  </a:lnTo>
                  <a:lnTo>
                    <a:pt x="1339306" y="266294"/>
                  </a:lnTo>
                  <a:lnTo>
                    <a:pt x="1296428" y="244807"/>
                  </a:lnTo>
                  <a:lnTo>
                    <a:pt x="1253181" y="224207"/>
                  </a:lnTo>
                  <a:lnTo>
                    <a:pt x="1209581" y="204495"/>
                  </a:lnTo>
                  <a:lnTo>
                    <a:pt x="1165641" y="185674"/>
                  </a:lnTo>
                  <a:lnTo>
                    <a:pt x="1121377" y="167746"/>
                  </a:lnTo>
                  <a:lnTo>
                    <a:pt x="1076802" y="150714"/>
                  </a:lnTo>
                  <a:lnTo>
                    <a:pt x="1031933" y="134580"/>
                  </a:lnTo>
                  <a:lnTo>
                    <a:pt x="986784" y="119346"/>
                  </a:lnTo>
                  <a:lnTo>
                    <a:pt x="941368" y="105014"/>
                  </a:lnTo>
                  <a:lnTo>
                    <a:pt x="895702" y="91588"/>
                  </a:lnTo>
                  <a:lnTo>
                    <a:pt x="849800" y="79069"/>
                  </a:lnTo>
                  <a:lnTo>
                    <a:pt x="803677" y="67461"/>
                  </a:lnTo>
                  <a:lnTo>
                    <a:pt x="757347" y="56764"/>
                  </a:lnTo>
                  <a:lnTo>
                    <a:pt x="710825" y="46983"/>
                  </a:lnTo>
                  <a:lnTo>
                    <a:pt x="664126" y="38118"/>
                  </a:lnTo>
                  <a:lnTo>
                    <a:pt x="617265" y="30173"/>
                  </a:lnTo>
                  <a:lnTo>
                    <a:pt x="570256" y="23149"/>
                  </a:lnTo>
                  <a:lnTo>
                    <a:pt x="523114" y="17050"/>
                  </a:lnTo>
                  <a:lnTo>
                    <a:pt x="475854" y="11878"/>
                  </a:lnTo>
                  <a:lnTo>
                    <a:pt x="428491" y="7635"/>
                  </a:lnTo>
                  <a:lnTo>
                    <a:pt x="381039" y="4323"/>
                  </a:lnTo>
                  <a:lnTo>
                    <a:pt x="333513" y="1945"/>
                  </a:lnTo>
                  <a:lnTo>
                    <a:pt x="285928" y="503"/>
                  </a:lnTo>
                  <a:lnTo>
                    <a:pt x="238298" y="0"/>
                  </a:lnTo>
                  <a:close/>
                </a:path>
              </a:pathLst>
            </a:custGeom>
            <a:solidFill>
              <a:srgbClr val="42318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06052" y="5379645"/>
              <a:ext cx="1916430" cy="733425"/>
            </a:xfrm>
            <a:custGeom>
              <a:avLst/>
              <a:gdLst/>
              <a:ahLst/>
              <a:cxnLst/>
              <a:rect l="l" t="t" r="r" b="b"/>
              <a:pathLst>
                <a:path w="1916429" h="733425">
                  <a:moveTo>
                    <a:pt x="961783" y="0"/>
                  </a:moveTo>
                  <a:lnTo>
                    <a:pt x="0" y="0"/>
                  </a:lnTo>
                  <a:lnTo>
                    <a:pt x="35759" y="36283"/>
                  </a:lnTo>
                  <a:lnTo>
                    <a:pt x="72154" y="71678"/>
                  </a:lnTo>
                  <a:lnTo>
                    <a:pt x="109168" y="106182"/>
                  </a:lnTo>
                  <a:lnTo>
                    <a:pt x="146785" y="139792"/>
                  </a:lnTo>
                  <a:lnTo>
                    <a:pt x="184991" y="172506"/>
                  </a:lnTo>
                  <a:lnTo>
                    <a:pt x="223768" y="204322"/>
                  </a:lnTo>
                  <a:lnTo>
                    <a:pt x="263102" y="235236"/>
                  </a:lnTo>
                  <a:lnTo>
                    <a:pt x="302976" y="265245"/>
                  </a:lnTo>
                  <a:lnTo>
                    <a:pt x="343374" y="294349"/>
                  </a:lnTo>
                  <a:lnTo>
                    <a:pt x="384281" y="322543"/>
                  </a:lnTo>
                  <a:lnTo>
                    <a:pt x="425681" y="349825"/>
                  </a:lnTo>
                  <a:lnTo>
                    <a:pt x="467558" y="376192"/>
                  </a:lnTo>
                  <a:lnTo>
                    <a:pt x="509896" y="401643"/>
                  </a:lnTo>
                  <a:lnTo>
                    <a:pt x="552680" y="426174"/>
                  </a:lnTo>
                  <a:lnTo>
                    <a:pt x="595893" y="449782"/>
                  </a:lnTo>
                  <a:lnTo>
                    <a:pt x="639520" y="472466"/>
                  </a:lnTo>
                  <a:lnTo>
                    <a:pt x="683545" y="494222"/>
                  </a:lnTo>
                  <a:lnTo>
                    <a:pt x="727952" y="515047"/>
                  </a:lnTo>
                  <a:lnTo>
                    <a:pt x="772726" y="534941"/>
                  </a:lnTo>
                  <a:lnTo>
                    <a:pt x="817850" y="553898"/>
                  </a:lnTo>
                  <a:lnTo>
                    <a:pt x="863308" y="571918"/>
                  </a:lnTo>
                  <a:lnTo>
                    <a:pt x="909085" y="588997"/>
                  </a:lnTo>
                  <a:lnTo>
                    <a:pt x="955166" y="605133"/>
                  </a:lnTo>
                  <a:lnTo>
                    <a:pt x="1001533" y="620323"/>
                  </a:lnTo>
                  <a:lnTo>
                    <a:pt x="1048172" y="634565"/>
                  </a:lnTo>
                  <a:lnTo>
                    <a:pt x="1095067" y="647855"/>
                  </a:lnTo>
                  <a:lnTo>
                    <a:pt x="1142201" y="660192"/>
                  </a:lnTo>
                  <a:lnTo>
                    <a:pt x="1189560" y="671573"/>
                  </a:lnTo>
                  <a:lnTo>
                    <a:pt x="1237126" y="681995"/>
                  </a:lnTo>
                  <a:lnTo>
                    <a:pt x="1284885" y="691455"/>
                  </a:lnTo>
                  <a:lnTo>
                    <a:pt x="1332820" y="699951"/>
                  </a:lnTo>
                  <a:lnTo>
                    <a:pt x="1380916" y="707480"/>
                  </a:lnTo>
                  <a:lnTo>
                    <a:pt x="1429156" y="714040"/>
                  </a:lnTo>
                  <a:lnTo>
                    <a:pt x="1477526" y="719629"/>
                  </a:lnTo>
                  <a:lnTo>
                    <a:pt x="1526009" y="724242"/>
                  </a:lnTo>
                  <a:lnTo>
                    <a:pt x="1574589" y="727879"/>
                  </a:lnTo>
                  <a:lnTo>
                    <a:pt x="1623251" y="730535"/>
                  </a:lnTo>
                  <a:lnTo>
                    <a:pt x="1671978" y="732210"/>
                  </a:lnTo>
                  <a:lnTo>
                    <a:pt x="1720756" y="732899"/>
                  </a:lnTo>
                  <a:lnTo>
                    <a:pt x="1769567" y="732601"/>
                  </a:lnTo>
                  <a:lnTo>
                    <a:pt x="1818397" y="731312"/>
                  </a:lnTo>
                  <a:lnTo>
                    <a:pt x="1867230" y="729031"/>
                  </a:lnTo>
                  <a:lnTo>
                    <a:pt x="1916049" y="725754"/>
                  </a:lnTo>
                  <a:lnTo>
                    <a:pt x="1868471" y="713605"/>
                  </a:lnTo>
                  <a:lnTo>
                    <a:pt x="1821289" y="699887"/>
                  </a:lnTo>
                  <a:lnTo>
                    <a:pt x="1774546" y="684605"/>
                  </a:lnTo>
                  <a:lnTo>
                    <a:pt x="1728283" y="667767"/>
                  </a:lnTo>
                  <a:lnTo>
                    <a:pt x="1682545" y="649380"/>
                  </a:lnTo>
                  <a:lnTo>
                    <a:pt x="1637372" y="629450"/>
                  </a:lnTo>
                  <a:lnTo>
                    <a:pt x="1592809" y="607984"/>
                  </a:lnTo>
                  <a:lnTo>
                    <a:pt x="1548897" y="584989"/>
                  </a:lnTo>
                  <a:lnTo>
                    <a:pt x="1505680" y="560472"/>
                  </a:lnTo>
                  <a:lnTo>
                    <a:pt x="1463200" y="534439"/>
                  </a:lnTo>
                  <a:lnTo>
                    <a:pt x="1421499" y="506898"/>
                  </a:lnTo>
                  <a:lnTo>
                    <a:pt x="1380621" y="477855"/>
                  </a:lnTo>
                  <a:lnTo>
                    <a:pt x="1340608" y="447318"/>
                  </a:lnTo>
                  <a:lnTo>
                    <a:pt x="1301503" y="415292"/>
                  </a:lnTo>
                  <a:lnTo>
                    <a:pt x="1263348" y="381786"/>
                  </a:lnTo>
                  <a:lnTo>
                    <a:pt x="1226186" y="346805"/>
                  </a:lnTo>
                  <a:lnTo>
                    <a:pt x="1190060" y="310356"/>
                  </a:lnTo>
                  <a:lnTo>
                    <a:pt x="1155012" y="272447"/>
                  </a:lnTo>
                  <a:lnTo>
                    <a:pt x="1121086" y="233084"/>
                  </a:lnTo>
                  <a:lnTo>
                    <a:pt x="1088323" y="192275"/>
                  </a:lnTo>
                  <a:lnTo>
                    <a:pt x="1056767" y="150025"/>
                  </a:lnTo>
                  <a:lnTo>
                    <a:pt x="1031124" y="113249"/>
                  </a:lnTo>
                  <a:lnTo>
                    <a:pt x="1006760" y="75965"/>
                  </a:lnTo>
                  <a:lnTo>
                    <a:pt x="983654" y="38203"/>
                  </a:lnTo>
                  <a:lnTo>
                    <a:pt x="961783" y="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20265" y="4646686"/>
              <a:ext cx="1447800" cy="733425"/>
            </a:xfrm>
            <a:custGeom>
              <a:avLst/>
              <a:gdLst/>
              <a:ahLst/>
              <a:cxnLst/>
              <a:rect l="l" t="t" r="r" b="b"/>
              <a:pathLst>
                <a:path w="1447800" h="733425">
                  <a:moveTo>
                    <a:pt x="1263192" y="0"/>
                  </a:moveTo>
                  <a:lnTo>
                    <a:pt x="0" y="0"/>
                  </a:lnTo>
                  <a:lnTo>
                    <a:pt x="19182" y="43913"/>
                  </a:lnTo>
                  <a:lnTo>
                    <a:pt x="39298" y="87563"/>
                  </a:lnTo>
                  <a:lnTo>
                    <a:pt x="60349" y="130936"/>
                  </a:lnTo>
                  <a:lnTo>
                    <a:pt x="82340" y="174018"/>
                  </a:lnTo>
                  <a:lnTo>
                    <a:pt x="105274" y="216795"/>
                  </a:lnTo>
                  <a:lnTo>
                    <a:pt x="129153" y="259255"/>
                  </a:lnTo>
                  <a:lnTo>
                    <a:pt x="153982" y="301382"/>
                  </a:lnTo>
                  <a:lnTo>
                    <a:pt x="179762" y="343163"/>
                  </a:lnTo>
                  <a:lnTo>
                    <a:pt x="206499" y="384584"/>
                  </a:lnTo>
                  <a:lnTo>
                    <a:pt x="234194" y="425632"/>
                  </a:lnTo>
                  <a:lnTo>
                    <a:pt x="262851" y="466293"/>
                  </a:lnTo>
                  <a:lnTo>
                    <a:pt x="292698" y="506835"/>
                  </a:lnTo>
                  <a:lnTo>
                    <a:pt x="323244" y="546552"/>
                  </a:lnTo>
                  <a:lnTo>
                    <a:pt x="354471" y="585448"/>
                  </a:lnTo>
                  <a:lnTo>
                    <a:pt x="386358" y="623531"/>
                  </a:lnTo>
                  <a:lnTo>
                    <a:pt x="418887" y="660805"/>
                  </a:lnTo>
                  <a:lnTo>
                    <a:pt x="452036" y="697278"/>
                  </a:lnTo>
                  <a:lnTo>
                    <a:pt x="485787" y="732955"/>
                  </a:lnTo>
                  <a:lnTo>
                    <a:pt x="1447571" y="732955"/>
                  </a:lnTo>
                  <a:lnTo>
                    <a:pt x="1423005" y="686655"/>
                  </a:lnTo>
                  <a:lnTo>
                    <a:pt x="1400224" y="639794"/>
                  </a:lnTo>
                  <a:lnTo>
                    <a:pt x="1379220" y="592418"/>
                  </a:lnTo>
                  <a:lnTo>
                    <a:pt x="1359987" y="544571"/>
                  </a:lnTo>
                  <a:lnTo>
                    <a:pt x="1342517" y="496298"/>
                  </a:lnTo>
                  <a:lnTo>
                    <a:pt x="1326803" y="447643"/>
                  </a:lnTo>
                  <a:lnTo>
                    <a:pt x="1312838" y="398652"/>
                  </a:lnTo>
                  <a:lnTo>
                    <a:pt x="1300614" y="349370"/>
                  </a:lnTo>
                  <a:lnTo>
                    <a:pt x="1290124" y="299841"/>
                  </a:lnTo>
                  <a:lnTo>
                    <a:pt x="1281361" y="250110"/>
                  </a:lnTo>
                  <a:lnTo>
                    <a:pt x="1274317" y="200222"/>
                  </a:lnTo>
                  <a:lnTo>
                    <a:pt x="1268986" y="150223"/>
                  </a:lnTo>
                  <a:lnTo>
                    <a:pt x="1265359" y="100156"/>
                  </a:lnTo>
                  <a:lnTo>
                    <a:pt x="1263431" y="50066"/>
                  </a:lnTo>
                  <a:lnTo>
                    <a:pt x="1263192" y="0"/>
                  </a:lnTo>
                  <a:close/>
                </a:path>
              </a:pathLst>
            </a:custGeom>
            <a:solidFill>
              <a:srgbClr val="F3BF4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38488" y="3913733"/>
              <a:ext cx="1648460" cy="733425"/>
            </a:xfrm>
            <a:custGeom>
              <a:avLst/>
              <a:gdLst/>
              <a:ahLst/>
              <a:cxnLst/>
              <a:rect l="l" t="t" r="r" b="b"/>
              <a:pathLst>
                <a:path w="1648460" h="733425">
                  <a:moveTo>
                    <a:pt x="1648079" y="0"/>
                  </a:moveTo>
                  <a:lnTo>
                    <a:pt x="0" y="0"/>
                  </a:lnTo>
                  <a:lnTo>
                    <a:pt x="4746" y="49752"/>
                  </a:lnTo>
                  <a:lnTo>
                    <a:pt x="10532" y="99449"/>
                  </a:lnTo>
                  <a:lnTo>
                    <a:pt x="17363" y="149075"/>
                  </a:lnTo>
                  <a:lnTo>
                    <a:pt x="25240" y="198613"/>
                  </a:lnTo>
                  <a:lnTo>
                    <a:pt x="34167" y="248047"/>
                  </a:lnTo>
                  <a:lnTo>
                    <a:pt x="44146" y="297359"/>
                  </a:lnTo>
                  <a:lnTo>
                    <a:pt x="55179" y="346533"/>
                  </a:lnTo>
                  <a:lnTo>
                    <a:pt x="67271" y="395553"/>
                  </a:lnTo>
                  <a:lnTo>
                    <a:pt x="80424" y="444401"/>
                  </a:lnTo>
                  <a:lnTo>
                    <a:pt x="94640" y="493061"/>
                  </a:lnTo>
                  <a:lnTo>
                    <a:pt x="109923" y="541516"/>
                  </a:lnTo>
                  <a:lnTo>
                    <a:pt x="126274" y="589749"/>
                  </a:lnTo>
                  <a:lnTo>
                    <a:pt x="143699" y="637745"/>
                  </a:lnTo>
                  <a:lnTo>
                    <a:pt x="162198" y="685485"/>
                  </a:lnTo>
                  <a:lnTo>
                    <a:pt x="181775" y="732955"/>
                  </a:lnTo>
                  <a:lnTo>
                    <a:pt x="1444967" y="732955"/>
                  </a:lnTo>
                  <a:lnTo>
                    <a:pt x="1446465" y="681788"/>
                  </a:lnTo>
                  <a:lnTo>
                    <a:pt x="1449716" y="630741"/>
                  </a:lnTo>
                  <a:lnTo>
                    <a:pt x="1454715" y="579864"/>
                  </a:lnTo>
                  <a:lnTo>
                    <a:pt x="1461452" y="529204"/>
                  </a:lnTo>
                  <a:lnTo>
                    <a:pt x="1469920" y="478808"/>
                  </a:lnTo>
                  <a:lnTo>
                    <a:pt x="1480111" y="428726"/>
                  </a:lnTo>
                  <a:lnTo>
                    <a:pt x="1492018" y="379005"/>
                  </a:lnTo>
                  <a:lnTo>
                    <a:pt x="1505632" y="329693"/>
                  </a:lnTo>
                  <a:lnTo>
                    <a:pt x="1520946" y="280838"/>
                  </a:lnTo>
                  <a:lnTo>
                    <a:pt x="1537951" y="232488"/>
                  </a:lnTo>
                  <a:lnTo>
                    <a:pt x="1556640" y="184692"/>
                  </a:lnTo>
                  <a:lnTo>
                    <a:pt x="1577006" y="137497"/>
                  </a:lnTo>
                  <a:lnTo>
                    <a:pt x="1599039" y="90951"/>
                  </a:lnTo>
                  <a:lnTo>
                    <a:pt x="1622732" y="45102"/>
                  </a:lnTo>
                  <a:lnTo>
                    <a:pt x="1648079" y="0"/>
                  </a:lnTo>
                  <a:close/>
                </a:path>
              </a:pathLst>
            </a:custGeom>
            <a:solidFill>
              <a:srgbClr val="5FAB5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29871" y="3180778"/>
              <a:ext cx="2936240" cy="733425"/>
            </a:xfrm>
            <a:custGeom>
              <a:avLst/>
              <a:gdLst/>
              <a:ahLst/>
              <a:cxnLst/>
              <a:rect l="l" t="t" r="r" b="b"/>
              <a:pathLst>
                <a:path w="2936240" h="733425">
                  <a:moveTo>
                    <a:pt x="2936004" y="88"/>
                  </a:moveTo>
                  <a:lnTo>
                    <a:pt x="58680" y="0"/>
                  </a:lnTo>
                  <a:lnTo>
                    <a:pt x="48416" y="48020"/>
                  </a:lnTo>
                  <a:lnTo>
                    <a:pt x="39130" y="96230"/>
                  </a:lnTo>
                  <a:lnTo>
                    <a:pt x="30824" y="144614"/>
                  </a:lnTo>
                  <a:lnTo>
                    <a:pt x="23501" y="193157"/>
                  </a:lnTo>
                  <a:lnTo>
                    <a:pt x="17165" y="241841"/>
                  </a:lnTo>
                  <a:lnTo>
                    <a:pt x="11817" y="290651"/>
                  </a:lnTo>
                  <a:lnTo>
                    <a:pt x="7460" y="339571"/>
                  </a:lnTo>
                  <a:lnTo>
                    <a:pt x="4097" y="388585"/>
                  </a:lnTo>
                  <a:lnTo>
                    <a:pt x="1731" y="437676"/>
                  </a:lnTo>
                  <a:lnTo>
                    <a:pt x="364" y="486829"/>
                  </a:lnTo>
                  <a:lnTo>
                    <a:pt x="0" y="536027"/>
                  </a:lnTo>
                  <a:lnTo>
                    <a:pt x="640" y="585255"/>
                  </a:lnTo>
                  <a:lnTo>
                    <a:pt x="2287" y="634497"/>
                  </a:lnTo>
                  <a:lnTo>
                    <a:pt x="4945" y="683735"/>
                  </a:lnTo>
                  <a:lnTo>
                    <a:pt x="8616" y="732955"/>
                  </a:lnTo>
                  <a:lnTo>
                    <a:pt x="1656695" y="732955"/>
                  </a:lnTo>
                  <a:lnTo>
                    <a:pt x="1682806" y="690030"/>
                  </a:lnTo>
                  <a:lnTo>
                    <a:pt x="1710450" y="647894"/>
                  </a:lnTo>
                  <a:lnTo>
                    <a:pt x="1739619" y="606589"/>
                  </a:lnTo>
                  <a:lnTo>
                    <a:pt x="1770308" y="566161"/>
                  </a:lnTo>
                  <a:lnTo>
                    <a:pt x="1802509" y="526652"/>
                  </a:lnTo>
                  <a:lnTo>
                    <a:pt x="1836216" y="488108"/>
                  </a:lnTo>
                  <a:lnTo>
                    <a:pt x="1871423" y="450572"/>
                  </a:lnTo>
                  <a:lnTo>
                    <a:pt x="1908123" y="414088"/>
                  </a:lnTo>
                  <a:lnTo>
                    <a:pt x="1946310" y="378700"/>
                  </a:lnTo>
                  <a:lnTo>
                    <a:pt x="1985977" y="344452"/>
                  </a:lnTo>
                  <a:lnTo>
                    <a:pt x="2027117" y="311388"/>
                  </a:lnTo>
                  <a:lnTo>
                    <a:pt x="2069725" y="279552"/>
                  </a:lnTo>
                  <a:lnTo>
                    <a:pt x="2111499" y="250527"/>
                  </a:lnTo>
                  <a:lnTo>
                    <a:pt x="2153915" y="223129"/>
                  </a:lnTo>
                  <a:lnTo>
                    <a:pt x="2196933" y="197351"/>
                  </a:lnTo>
                  <a:lnTo>
                    <a:pt x="2240517" y="173188"/>
                  </a:lnTo>
                  <a:lnTo>
                    <a:pt x="2284627" y="150632"/>
                  </a:lnTo>
                  <a:lnTo>
                    <a:pt x="2329225" y="129677"/>
                  </a:lnTo>
                  <a:lnTo>
                    <a:pt x="2374273" y="110317"/>
                  </a:lnTo>
                  <a:lnTo>
                    <a:pt x="2419733" y="92546"/>
                  </a:lnTo>
                  <a:lnTo>
                    <a:pt x="2465566" y="76357"/>
                  </a:lnTo>
                  <a:lnTo>
                    <a:pt x="2511734" y="61744"/>
                  </a:lnTo>
                  <a:lnTo>
                    <a:pt x="2558199" y="48701"/>
                  </a:lnTo>
                  <a:lnTo>
                    <a:pt x="2604922" y="37220"/>
                  </a:lnTo>
                  <a:lnTo>
                    <a:pt x="2651865" y="27296"/>
                  </a:lnTo>
                  <a:lnTo>
                    <a:pt x="2698991" y="18923"/>
                  </a:lnTo>
                  <a:lnTo>
                    <a:pt x="2746259" y="12093"/>
                  </a:lnTo>
                  <a:lnTo>
                    <a:pt x="2793634" y="6802"/>
                  </a:lnTo>
                  <a:lnTo>
                    <a:pt x="2841075" y="3041"/>
                  </a:lnTo>
                  <a:lnTo>
                    <a:pt x="2888544" y="805"/>
                  </a:lnTo>
                  <a:lnTo>
                    <a:pt x="2936004" y="88"/>
                  </a:lnTo>
                  <a:close/>
                </a:path>
              </a:pathLst>
            </a:custGeom>
            <a:solidFill>
              <a:srgbClr val="3882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905000" y="5402229"/>
            <a:ext cx="831855" cy="473206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204470" marR="0" lvl="0" indent="0" algn="ctr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80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BONUSANTEIL</a:t>
            </a:r>
            <a:endParaRPr kumimoji="0" sz="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04629" y="4808226"/>
            <a:ext cx="805171" cy="35779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850" u="none" strike="noStrike" kern="1200" cap="none" spc="-3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8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BONUSANTEILE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98959" y="4083320"/>
            <a:ext cx="758441" cy="35779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</a:t>
            </a:r>
            <a:r>
              <a:rPr kumimoji="0" sz="85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8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BONUSANTEILE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76464" y="3350367"/>
            <a:ext cx="755015" cy="35779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DIAMOND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</a:t>
            </a:r>
            <a:r>
              <a:rPr kumimoji="0" sz="85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8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BONUSANTEILE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31015" y="2198864"/>
            <a:ext cx="1082040" cy="3256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lvl="0" indent="0" algn="ctr" defTabSz="914400" rtl="0" eaLnBrk="1" fontAlgn="auto" latinLnBrk="0" hangingPunct="1">
              <a:lnSpc>
                <a:spcPct val="1022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CROWN DIAMOND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</a:t>
            </a:r>
            <a:r>
              <a:rPr kumimoji="0" sz="850" u="none" strike="noStrike" kern="120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8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BONUSANTEILE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67992" y="2198862"/>
            <a:ext cx="963294" cy="494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22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ROYAL CROWN DIAMOND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</a:t>
            </a:r>
            <a:r>
              <a:rPr kumimoji="0" sz="850" u="none" strike="noStrike" kern="120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85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BONUSANTEILE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391772" y="1386433"/>
            <a:ext cx="6289675" cy="4643120"/>
            <a:chOff x="5391772" y="1386433"/>
            <a:chExt cx="6289675" cy="4643120"/>
          </a:xfrm>
        </p:grpSpPr>
        <p:sp>
          <p:nvSpPr>
            <p:cNvPr id="21" name="object 21"/>
            <p:cNvSpPr/>
            <p:nvPr/>
          </p:nvSpPr>
          <p:spPr>
            <a:xfrm>
              <a:off x="5391772" y="1386433"/>
              <a:ext cx="6289675" cy="4643120"/>
            </a:xfrm>
            <a:custGeom>
              <a:avLst/>
              <a:gdLst/>
              <a:ahLst/>
              <a:cxnLst/>
              <a:rect l="l" t="t" r="r" b="b"/>
              <a:pathLst>
                <a:path w="6289675" h="4643120">
                  <a:moveTo>
                    <a:pt x="1622691" y="3478466"/>
                  </a:moveTo>
                  <a:lnTo>
                    <a:pt x="1619453" y="3430435"/>
                  </a:lnTo>
                  <a:lnTo>
                    <a:pt x="1610042" y="3384359"/>
                  </a:lnTo>
                  <a:lnTo>
                    <a:pt x="1594866" y="3340658"/>
                  </a:lnTo>
                  <a:lnTo>
                    <a:pt x="1574342" y="3299777"/>
                  </a:lnTo>
                  <a:lnTo>
                    <a:pt x="1548917" y="3262122"/>
                  </a:lnTo>
                  <a:lnTo>
                    <a:pt x="1518996" y="3228111"/>
                  </a:lnTo>
                  <a:lnTo>
                    <a:pt x="1484985" y="3198190"/>
                  </a:lnTo>
                  <a:lnTo>
                    <a:pt x="1447342" y="3172752"/>
                  </a:lnTo>
                  <a:lnTo>
                    <a:pt x="1406448" y="3152229"/>
                  </a:lnTo>
                  <a:lnTo>
                    <a:pt x="1362760" y="3137052"/>
                  </a:lnTo>
                  <a:lnTo>
                    <a:pt x="1316685" y="3127641"/>
                  </a:lnTo>
                  <a:lnTo>
                    <a:pt x="1268653" y="3124403"/>
                  </a:lnTo>
                  <a:lnTo>
                    <a:pt x="354037" y="3124403"/>
                  </a:lnTo>
                  <a:lnTo>
                    <a:pt x="305993" y="3127641"/>
                  </a:lnTo>
                  <a:lnTo>
                    <a:pt x="259918" y="3137052"/>
                  </a:lnTo>
                  <a:lnTo>
                    <a:pt x="216230" y="3152229"/>
                  </a:lnTo>
                  <a:lnTo>
                    <a:pt x="175336" y="3172752"/>
                  </a:lnTo>
                  <a:lnTo>
                    <a:pt x="137693" y="3198190"/>
                  </a:lnTo>
                  <a:lnTo>
                    <a:pt x="103695" y="3228111"/>
                  </a:lnTo>
                  <a:lnTo>
                    <a:pt x="73761" y="3262122"/>
                  </a:lnTo>
                  <a:lnTo>
                    <a:pt x="48336" y="3299777"/>
                  </a:lnTo>
                  <a:lnTo>
                    <a:pt x="27813" y="3340658"/>
                  </a:lnTo>
                  <a:lnTo>
                    <a:pt x="12636" y="3384359"/>
                  </a:lnTo>
                  <a:lnTo>
                    <a:pt x="3225" y="3430435"/>
                  </a:lnTo>
                  <a:lnTo>
                    <a:pt x="0" y="3478466"/>
                  </a:lnTo>
                  <a:lnTo>
                    <a:pt x="0" y="3507981"/>
                  </a:lnTo>
                  <a:lnTo>
                    <a:pt x="3225" y="3556025"/>
                  </a:lnTo>
                  <a:lnTo>
                    <a:pt x="12636" y="3602088"/>
                  </a:lnTo>
                  <a:lnTo>
                    <a:pt x="27813" y="3645776"/>
                  </a:lnTo>
                  <a:lnTo>
                    <a:pt x="48336" y="3686657"/>
                  </a:lnTo>
                  <a:lnTo>
                    <a:pt x="73761" y="3724313"/>
                  </a:lnTo>
                  <a:lnTo>
                    <a:pt x="103695" y="3758311"/>
                  </a:lnTo>
                  <a:lnTo>
                    <a:pt x="137693" y="3788232"/>
                  </a:lnTo>
                  <a:lnTo>
                    <a:pt x="175336" y="3813657"/>
                  </a:lnTo>
                  <a:lnTo>
                    <a:pt x="216230" y="3834180"/>
                  </a:lnTo>
                  <a:lnTo>
                    <a:pt x="259918" y="3849344"/>
                  </a:lnTo>
                  <a:lnTo>
                    <a:pt x="305993" y="3858768"/>
                  </a:lnTo>
                  <a:lnTo>
                    <a:pt x="354037" y="3861993"/>
                  </a:lnTo>
                  <a:lnTo>
                    <a:pt x="1268653" y="3861993"/>
                  </a:lnTo>
                  <a:lnTo>
                    <a:pt x="1316685" y="3858768"/>
                  </a:lnTo>
                  <a:lnTo>
                    <a:pt x="1362760" y="3849344"/>
                  </a:lnTo>
                  <a:lnTo>
                    <a:pt x="1406448" y="3834180"/>
                  </a:lnTo>
                  <a:lnTo>
                    <a:pt x="1447342" y="3813657"/>
                  </a:lnTo>
                  <a:lnTo>
                    <a:pt x="1484985" y="3788232"/>
                  </a:lnTo>
                  <a:lnTo>
                    <a:pt x="1518996" y="3758311"/>
                  </a:lnTo>
                  <a:lnTo>
                    <a:pt x="1548917" y="3724313"/>
                  </a:lnTo>
                  <a:lnTo>
                    <a:pt x="1574342" y="3686657"/>
                  </a:lnTo>
                  <a:lnTo>
                    <a:pt x="1594866" y="3645776"/>
                  </a:lnTo>
                  <a:lnTo>
                    <a:pt x="1610042" y="3602088"/>
                  </a:lnTo>
                  <a:lnTo>
                    <a:pt x="1619453" y="3556025"/>
                  </a:lnTo>
                  <a:lnTo>
                    <a:pt x="1622691" y="3507981"/>
                  </a:lnTo>
                  <a:lnTo>
                    <a:pt x="1622691" y="3478466"/>
                  </a:lnTo>
                  <a:close/>
                </a:path>
                <a:path w="6289675" h="4643120">
                  <a:moveTo>
                    <a:pt x="2458542" y="1916264"/>
                  </a:moveTo>
                  <a:lnTo>
                    <a:pt x="2455316" y="1868233"/>
                  </a:lnTo>
                  <a:lnTo>
                    <a:pt x="2445893" y="1822157"/>
                  </a:lnTo>
                  <a:lnTo>
                    <a:pt x="2430716" y="1778457"/>
                  </a:lnTo>
                  <a:lnTo>
                    <a:pt x="2410206" y="1737575"/>
                  </a:lnTo>
                  <a:lnTo>
                    <a:pt x="2384780" y="1699920"/>
                  </a:lnTo>
                  <a:lnTo>
                    <a:pt x="2354846" y="1665922"/>
                  </a:lnTo>
                  <a:lnTo>
                    <a:pt x="2320848" y="1635988"/>
                  </a:lnTo>
                  <a:lnTo>
                    <a:pt x="2283193" y="1610550"/>
                  </a:lnTo>
                  <a:lnTo>
                    <a:pt x="2242312" y="1590027"/>
                  </a:lnTo>
                  <a:lnTo>
                    <a:pt x="2198624" y="1574850"/>
                  </a:lnTo>
                  <a:lnTo>
                    <a:pt x="2152548" y="1565440"/>
                  </a:lnTo>
                  <a:lnTo>
                    <a:pt x="2104504" y="1562201"/>
                  </a:lnTo>
                  <a:lnTo>
                    <a:pt x="1189888" y="1562201"/>
                  </a:lnTo>
                  <a:lnTo>
                    <a:pt x="1141844" y="1565440"/>
                  </a:lnTo>
                  <a:lnTo>
                    <a:pt x="1095768" y="1574850"/>
                  </a:lnTo>
                  <a:lnTo>
                    <a:pt x="1052080" y="1590027"/>
                  </a:lnTo>
                  <a:lnTo>
                    <a:pt x="1011199" y="1610550"/>
                  </a:lnTo>
                  <a:lnTo>
                    <a:pt x="973543" y="1635988"/>
                  </a:lnTo>
                  <a:lnTo>
                    <a:pt x="939546" y="1665922"/>
                  </a:lnTo>
                  <a:lnTo>
                    <a:pt x="909624" y="1699920"/>
                  </a:lnTo>
                  <a:lnTo>
                    <a:pt x="884186" y="1737575"/>
                  </a:lnTo>
                  <a:lnTo>
                    <a:pt x="863676" y="1778457"/>
                  </a:lnTo>
                  <a:lnTo>
                    <a:pt x="848499" y="1822157"/>
                  </a:lnTo>
                  <a:lnTo>
                    <a:pt x="839089" y="1868233"/>
                  </a:lnTo>
                  <a:lnTo>
                    <a:pt x="835850" y="1916264"/>
                  </a:lnTo>
                  <a:lnTo>
                    <a:pt x="835850" y="1945779"/>
                  </a:lnTo>
                  <a:lnTo>
                    <a:pt x="839089" y="1993823"/>
                  </a:lnTo>
                  <a:lnTo>
                    <a:pt x="848499" y="2039899"/>
                  </a:lnTo>
                  <a:lnTo>
                    <a:pt x="863676" y="2083587"/>
                  </a:lnTo>
                  <a:lnTo>
                    <a:pt x="884186" y="2124456"/>
                  </a:lnTo>
                  <a:lnTo>
                    <a:pt x="909624" y="2162111"/>
                  </a:lnTo>
                  <a:lnTo>
                    <a:pt x="939546" y="2196109"/>
                  </a:lnTo>
                  <a:lnTo>
                    <a:pt x="973543" y="2226030"/>
                  </a:lnTo>
                  <a:lnTo>
                    <a:pt x="1011199" y="2251468"/>
                  </a:lnTo>
                  <a:lnTo>
                    <a:pt x="1052080" y="2271979"/>
                  </a:lnTo>
                  <a:lnTo>
                    <a:pt x="1095768" y="2287155"/>
                  </a:lnTo>
                  <a:lnTo>
                    <a:pt x="1141844" y="2296566"/>
                  </a:lnTo>
                  <a:lnTo>
                    <a:pt x="1189888" y="2299792"/>
                  </a:lnTo>
                  <a:lnTo>
                    <a:pt x="2104504" y="2299792"/>
                  </a:lnTo>
                  <a:lnTo>
                    <a:pt x="2152548" y="2296566"/>
                  </a:lnTo>
                  <a:lnTo>
                    <a:pt x="2198624" y="2287155"/>
                  </a:lnTo>
                  <a:lnTo>
                    <a:pt x="2242312" y="2271979"/>
                  </a:lnTo>
                  <a:lnTo>
                    <a:pt x="2283193" y="2251468"/>
                  </a:lnTo>
                  <a:lnTo>
                    <a:pt x="2320848" y="2226030"/>
                  </a:lnTo>
                  <a:lnTo>
                    <a:pt x="2354846" y="2196109"/>
                  </a:lnTo>
                  <a:lnTo>
                    <a:pt x="2384780" y="2162111"/>
                  </a:lnTo>
                  <a:lnTo>
                    <a:pt x="2410206" y="2124456"/>
                  </a:lnTo>
                  <a:lnTo>
                    <a:pt x="2430716" y="2083587"/>
                  </a:lnTo>
                  <a:lnTo>
                    <a:pt x="2445893" y="2039899"/>
                  </a:lnTo>
                  <a:lnTo>
                    <a:pt x="2455316" y="1993823"/>
                  </a:lnTo>
                  <a:lnTo>
                    <a:pt x="2458542" y="1945779"/>
                  </a:lnTo>
                  <a:lnTo>
                    <a:pt x="2458542" y="1916264"/>
                  </a:lnTo>
                  <a:close/>
                </a:path>
                <a:path w="6289675" h="4643120">
                  <a:moveTo>
                    <a:pt x="3299193" y="354063"/>
                  </a:moveTo>
                  <a:lnTo>
                    <a:pt x="3295954" y="306031"/>
                  </a:lnTo>
                  <a:lnTo>
                    <a:pt x="3286544" y="259956"/>
                  </a:lnTo>
                  <a:lnTo>
                    <a:pt x="3271367" y="216268"/>
                  </a:lnTo>
                  <a:lnTo>
                    <a:pt x="3250857" y="175374"/>
                  </a:lnTo>
                  <a:lnTo>
                    <a:pt x="3225419" y="137718"/>
                  </a:lnTo>
                  <a:lnTo>
                    <a:pt x="3195497" y="103720"/>
                  </a:lnTo>
                  <a:lnTo>
                    <a:pt x="3161500" y="73787"/>
                  </a:lnTo>
                  <a:lnTo>
                    <a:pt x="3123844" y="48348"/>
                  </a:lnTo>
                  <a:lnTo>
                    <a:pt x="3082963" y="27838"/>
                  </a:lnTo>
                  <a:lnTo>
                    <a:pt x="3039275" y="12661"/>
                  </a:lnTo>
                  <a:lnTo>
                    <a:pt x="2993199" y="3238"/>
                  </a:lnTo>
                  <a:lnTo>
                    <a:pt x="2945155" y="0"/>
                  </a:lnTo>
                  <a:lnTo>
                    <a:pt x="2030539" y="0"/>
                  </a:lnTo>
                  <a:lnTo>
                    <a:pt x="1982495" y="3238"/>
                  </a:lnTo>
                  <a:lnTo>
                    <a:pt x="1936419" y="12661"/>
                  </a:lnTo>
                  <a:lnTo>
                    <a:pt x="1892731" y="27838"/>
                  </a:lnTo>
                  <a:lnTo>
                    <a:pt x="1851850" y="48348"/>
                  </a:lnTo>
                  <a:lnTo>
                    <a:pt x="1814195" y="73787"/>
                  </a:lnTo>
                  <a:lnTo>
                    <a:pt x="1780197" y="103720"/>
                  </a:lnTo>
                  <a:lnTo>
                    <a:pt x="1750263" y="137718"/>
                  </a:lnTo>
                  <a:lnTo>
                    <a:pt x="1724837" y="175374"/>
                  </a:lnTo>
                  <a:lnTo>
                    <a:pt x="1704327" y="216268"/>
                  </a:lnTo>
                  <a:lnTo>
                    <a:pt x="1689150" y="259956"/>
                  </a:lnTo>
                  <a:lnTo>
                    <a:pt x="1679727" y="306031"/>
                  </a:lnTo>
                  <a:lnTo>
                    <a:pt x="1676501" y="354063"/>
                  </a:lnTo>
                  <a:lnTo>
                    <a:pt x="1676501" y="383578"/>
                  </a:lnTo>
                  <a:lnTo>
                    <a:pt x="1679727" y="431622"/>
                  </a:lnTo>
                  <a:lnTo>
                    <a:pt x="1689150" y="477697"/>
                  </a:lnTo>
                  <a:lnTo>
                    <a:pt x="1704327" y="521385"/>
                  </a:lnTo>
                  <a:lnTo>
                    <a:pt x="1724837" y="562267"/>
                  </a:lnTo>
                  <a:lnTo>
                    <a:pt x="1750263" y="599909"/>
                  </a:lnTo>
                  <a:lnTo>
                    <a:pt x="1780197" y="633907"/>
                  </a:lnTo>
                  <a:lnTo>
                    <a:pt x="1814195" y="663829"/>
                  </a:lnTo>
                  <a:lnTo>
                    <a:pt x="1851850" y="689267"/>
                  </a:lnTo>
                  <a:lnTo>
                    <a:pt x="1892731" y="709777"/>
                  </a:lnTo>
                  <a:lnTo>
                    <a:pt x="1936419" y="724954"/>
                  </a:lnTo>
                  <a:lnTo>
                    <a:pt x="1982495" y="734364"/>
                  </a:lnTo>
                  <a:lnTo>
                    <a:pt x="2030539" y="737590"/>
                  </a:lnTo>
                  <a:lnTo>
                    <a:pt x="2945155" y="737590"/>
                  </a:lnTo>
                  <a:lnTo>
                    <a:pt x="2993199" y="734364"/>
                  </a:lnTo>
                  <a:lnTo>
                    <a:pt x="3039275" y="724954"/>
                  </a:lnTo>
                  <a:lnTo>
                    <a:pt x="3082963" y="709777"/>
                  </a:lnTo>
                  <a:lnTo>
                    <a:pt x="3123844" y="689267"/>
                  </a:lnTo>
                  <a:lnTo>
                    <a:pt x="3161500" y="663829"/>
                  </a:lnTo>
                  <a:lnTo>
                    <a:pt x="3195497" y="633907"/>
                  </a:lnTo>
                  <a:lnTo>
                    <a:pt x="3225419" y="599909"/>
                  </a:lnTo>
                  <a:lnTo>
                    <a:pt x="3250857" y="562267"/>
                  </a:lnTo>
                  <a:lnTo>
                    <a:pt x="3271367" y="521385"/>
                  </a:lnTo>
                  <a:lnTo>
                    <a:pt x="3286544" y="477697"/>
                  </a:lnTo>
                  <a:lnTo>
                    <a:pt x="3295954" y="431622"/>
                  </a:lnTo>
                  <a:lnTo>
                    <a:pt x="3299193" y="383578"/>
                  </a:lnTo>
                  <a:lnTo>
                    <a:pt x="3299193" y="354063"/>
                  </a:lnTo>
                  <a:close/>
                </a:path>
                <a:path w="6289675" h="4643120">
                  <a:moveTo>
                    <a:pt x="4598949" y="1135164"/>
                  </a:moveTo>
                  <a:lnTo>
                    <a:pt x="4595723" y="1087132"/>
                  </a:lnTo>
                  <a:lnTo>
                    <a:pt x="4586300" y="1041057"/>
                  </a:lnTo>
                  <a:lnTo>
                    <a:pt x="4571123" y="997369"/>
                  </a:lnTo>
                  <a:lnTo>
                    <a:pt x="4550613" y="956475"/>
                  </a:lnTo>
                  <a:lnTo>
                    <a:pt x="4525175" y="918819"/>
                  </a:lnTo>
                  <a:lnTo>
                    <a:pt x="4495254" y="884821"/>
                  </a:lnTo>
                  <a:lnTo>
                    <a:pt x="4461256" y="854887"/>
                  </a:lnTo>
                  <a:lnTo>
                    <a:pt x="4423600" y="829449"/>
                  </a:lnTo>
                  <a:lnTo>
                    <a:pt x="4382719" y="808939"/>
                  </a:lnTo>
                  <a:lnTo>
                    <a:pt x="4339031" y="793750"/>
                  </a:lnTo>
                  <a:lnTo>
                    <a:pt x="4292955" y="784339"/>
                  </a:lnTo>
                  <a:lnTo>
                    <a:pt x="4244911" y="781100"/>
                  </a:lnTo>
                  <a:lnTo>
                    <a:pt x="3330295" y="781100"/>
                  </a:lnTo>
                  <a:lnTo>
                    <a:pt x="3282251" y="784339"/>
                  </a:lnTo>
                  <a:lnTo>
                    <a:pt x="3236176" y="793750"/>
                  </a:lnTo>
                  <a:lnTo>
                    <a:pt x="3192488" y="808939"/>
                  </a:lnTo>
                  <a:lnTo>
                    <a:pt x="3151606" y="829449"/>
                  </a:lnTo>
                  <a:lnTo>
                    <a:pt x="3113951" y="854887"/>
                  </a:lnTo>
                  <a:lnTo>
                    <a:pt x="3079953" y="884821"/>
                  </a:lnTo>
                  <a:lnTo>
                    <a:pt x="3050032" y="918819"/>
                  </a:lnTo>
                  <a:lnTo>
                    <a:pt x="3024594" y="956475"/>
                  </a:lnTo>
                  <a:lnTo>
                    <a:pt x="3004083" y="997369"/>
                  </a:lnTo>
                  <a:lnTo>
                    <a:pt x="2988907" y="1041057"/>
                  </a:lnTo>
                  <a:lnTo>
                    <a:pt x="2979483" y="1087132"/>
                  </a:lnTo>
                  <a:lnTo>
                    <a:pt x="2976257" y="1135164"/>
                  </a:lnTo>
                  <a:lnTo>
                    <a:pt x="2976257" y="1164678"/>
                  </a:lnTo>
                  <a:lnTo>
                    <a:pt x="2979483" y="1212723"/>
                  </a:lnTo>
                  <a:lnTo>
                    <a:pt x="2988907" y="1258798"/>
                  </a:lnTo>
                  <a:lnTo>
                    <a:pt x="3004083" y="1302486"/>
                  </a:lnTo>
                  <a:lnTo>
                    <a:pt x="3024594" y="1343355"/>
                  </a:lnTo>
                  <a:lnTo>
                    <a:pt x="3050032" y="1381010"/>
                  </a:lnTo>
                  <a:lnTo>
                    <a:pt x="3079953" y="1415008"/>
                  </a:lnTo>
                  <a:lnTo>
                    <a:pt x="3113951" y="1444929"/>
                  </a:lnTo>
                  <a:lnTo>
                    <a:pt x="3151606" y="1470367"/>
                  </a:lnTo>
                  <a:lnTo>
                    <a:pt x="3192488" y="1490878"/>
                  </a:lnTo>
                  <a:lnTo>
                    <a:pt x="3236176" y="1506054"/>
                  </a:lnTo>
                  <a:lnTo>
                    <a:pt x="3282251" y="1515465"/>
                  </a:lnTo>
                  <a:lnTo>
                    <a:pt x="3330295" y="1518691"/>
                  </a:lnTo>
                  <a:lnTo>
                    <a:pt x="4244911" y="1518691"/>
                  </a:lnTo>
                  <a:lnTo>
                    <a:pt x="4292955" y="1515465"/>
                  </a:lnTo>
                  <a:lnTo>
                    <a:pt x="4339031" y="1506054"/>
                  </a:lnTo>
                  <a:lnTo>
                    <a:pt x="4382719" y="1490878"/>
                  </a:lnTo>
                  <a:lnTo>
                    <a:pt x="4423600" y="1470367"/>
                  </a:lnTo>
                  <a:lnTo>
                    <a:pt x="4461256" y="1444929"/>
                  </a:lnTo>
                  <a:lnTo>
                    <a:pt x="4495254" y="1415008"/>
                  </a:lnTo>
                  <a:lnTo>
                    <a:pt x="4525175" y="1381010"/>
                  </a:lnTo>
                  <a:lnTo>
                    <a:pt x="4550613" y="1343355"/>
                  </a:lnTo>
                  <a:lnTo>
                    <a:pt x="4571123" y="1302486"/>
                  </a:lnTo>
                  <a:lnTo>
                    <a:pt x="4586300" y="1258798"/>
                  </a:lnTo>
                  <a:lnTo>
                    <a:pt x="4595723" y="1212723"/>
                  </a:lnTo>
                  <a:lnTo>
                    <a:pt x="4598949" y="1164678"/>
                  </a:lnTo>
                  <a:lnTo>
                    <a:pt x="4598949" y="1135164"/>
                  </a:lnTo>
                  <a:close/>
                </a:path>
                <a:path w="6289675" h="4643120">
                  <a:moveTo>
                    <a:pt x="5449519" y="2697365"/>
                  </a:moveTo>
                  <a:lnTo>
                    <a:pt x="5446280" y="2649334"/>
                  </a:lnTo>
                  <a:lnTo>
                    <a:pt x="5436870" y="2603258"/>
                  </a:lnTo>
                  <a:lnTo>
                    <a:pt x="5421693" y="2559558"/>
                  </a:lnTo>
                  <a:lnTo>
                    <a:pt x="5401170" y="2518676"/>
                  </a:lnTo>
                  <a:lnTo>
                    <a:pt x="5375745" y="2481021"/>
                  </a:lnTo>
                  <a:lnTo>
                    <a:pt x="5345823" y="2447023"/>
                  </a:lnTo>
                  <a:lnTo>
                    <a:pt x="5311813" y="2417089"/>
                  </a:lnTo>
                  <a:lnTo>
                    <a:pt x="5274170" y="2391651"/>
                  </a:lnTo>
                  <a:lnTo>
                    <a:pt x="5233276" y="2371128"/>
                  </a:lnTo>
                  <a:lnTo>
                    <a:pt x="5189588" y="2355951"/>
                  </a:lnTo>
                  <a:lnTo>
                    <a:pt x="5143512" y="2346541"/>
                  </a:lnTo>
                  <a:lnTo>
                    <a:pt x="5095481" y="2343302"/>
                  </a:lnTo>
                  <a:lnTo>
                    <a:pt x="4180865" y="2343302"/>
                  </a:lnTo>
                  <a:lnTo>
                    <a:pt x="4132821" y="2346541"/>
                  </a:lnTo>
                  <a:lnTo>
                    <a:pt x="4086745" y="2355951"/>
                  </a:lnTo>
                  <a:lnTo>
                    <a:pt x="4043057" y="2371128"/>
                  </a:lnTo>
                  <a:lnTo>
                    <a:pt x="4002163" y="2391651"/>
                  </a:lnTo>
                  <a:lnTo>
                    <a:pt x="3964521" y="2417089"/>
                  </a:lnTo>
                  <a:lnTo>
                    <a:pt x="3930523" y="2447023"/>
                  </a:lnTo>
                  <a:lnTo>
                    <a:pt x="3900589" y="2481021"/>
                  </a:lnTo>
                  <a:lnTo>
                    <a:pt x="3875163" y="2518676"/>
                  </a:lnTo>
                  <a:lnTo>
                    <a:pt x="3854640" y="2559558"/>
                  </a:lnTo>
                  <a:lnTo>
                    <a:pt x="3839464" y="2603258"/>
                  </a:lnTo>
                  <a:lnTo>
                    <a:pt x="3830053" y="2649334"/>
                  </a:lnTo>
                  <a:lnTo>
                    <a:pt x="3826827" y="2697365"/>
                  </a:lnTo>
                  <a:lnTo>
                    <a:pt x="3826827" y="2726880"/>
                  </a:lnTo>
                  <a:lnTo>
                    <a:pt x="3830053" y="2774924"/>
                  </a:lnTo>
                  <a:lnTo>
                    <a:pt x="3839464" y="2821000"/>
                  </a:lnTo>
                  <a:lnTo>
                    <a:pt x="3854640" y="2864675"/>
                  </a:lnTo>
                  <a:lnTo>
                    <a:pt x="3875163" y="2905556"/>
                  </a:lnTo>
                  <a:lnTo>
                    <a:pt x="3900589" y="2943212"/>
                  </a:lnTo>
                  <a:lnTo>
                    <a:pt x="3930523" y="2977210"/>
                  </a:lnTo>
                  <a:lnTo>
                    <a:pt x="3964521" y="3007131"/>
                  </a:lnTo>
                  <a:lnTo>
                    <a:pt x="4002163" y="3032556"/>
                  </a:lnTo>
                  <a:lnTo>
                    <a:pt x="4043057" y="3053080"/>
                  </a:lnTo>
                  <a:lnTo>
                    <a:pt x="4086745" y="3068243"/>
                  </a:lnTo>
                  <a:lnTo>
                    <a:pt x="4132821" y="3077667"/>
                  </a:lnTo>
                  <a:lnTo>
                    <a:pt x="4180865" y="3080893"/>
                  </a:lnTo>
                  <a:lnTo>
                    <a:pt x="5095481" y="3080893"/>
                  </a:lnTo>
                  <a:lnTo>
                    <a:pt x="5143512" y="3077667"/>
                  </a:lnTo>
                  <a:lnTo>
                    <a:pt x="5189588" y="3068243"/>
                  </a:lnTo>
                  <a:lnTo>
                    <a:pt x="5233276" y="3053080"/>
                  </a:lnTo>
                  <a:lnTo>
                    <a:pt x="5274170" y="3032556"/>
                  </a:lnTo>
                  <a:lnTo>
                    <a:pt x="5311813" y="3007131"/>
                  </a:lnTo>
                  <a:lnTo>
                    <a:pt x="5345823" y="2977210"/>
                  </a:lnTo>
                  <a:lnTo>
                    <a:pt x="5375745" y="2943212"/>
                  </a:lnTo>
                  <a:lnTo>
                    <a:pt x="5401170" y="2905556"/>
                  </a:lnTo>
                  <a:lnTo>
                    <a:pt x="5421693" y="2864675"/>
                  </a:lnTo>
                  <a:lnTo>
                    <a:pt x="5436870" y="2821000"/>
                  </a:lnTo>
                  <a:lnTo>
                    <a:pt x="5446280" y="2774924"/>
                  </a:lnTo>
                  <a:lnTo>
                    <a:pt x="5449519" y="2726880"/>
                  </a:lnTo>
                  <a:lnTo>
                    <a:pt x="5449519" y="2697365"/>
                  </a:lnTo>
                  <a:close/>
                </a:path>
                <a:path w="6289675" h="4643120">
                  <a:moveTo>
                    <a:pt x="6289459" y="4259567"/>
                  </a:moveTo>
                  <a:lnTo>
                    <a:pt x="6286233" y="4211523"/>
                  </a:lnTo>
                  <a:lnTo>
                    <a:pt x="6276822" y="4165447"/>
                  </a:lnTo>
                  <a:lnTo>
                    <a:pt x="6261646" y="4121759"/>
                  </a:lnTo>
                  <a:lnTo>
                    <a:pt x="6241123" y="4080878"/>
                  </a:lnTo>
                  <a:lnTo>
                    <a:pt x="6215697" y="4043222"/>
                  </a:lnTo>
                  <a:lnTo>
                    <a:pt x="6185763" y="4009212"/>
                  </a:lnTo>
                  <a:lnTo>
                    <a:pt x="6151765" y="3979291"/>
                  </a:lnTo>
                  <a:lnTo>
                    <a:pt x="6114110" y="3953853"/>
                  </a:lnTo>
                  <a:lnTo>
                    <a:pt x="6073229" y="3933329"/>
                  </a:lnTo>
                  <a:lnTo>
                    <a:pt x="6029541" y="3918153"/>
                  </a:lnTo>
                  <a:lnTo>
                    <a:pt x="5983465" y="3908742"/>
                  </a:lnTo>
                  <a:lnTo>
                    <a:pt x="5935421" y="3905504"/>
                  </a:lnTo>
                  <a:lnTo>
                    <a:pt x="5020805" y="3905504"/>
                  </a:lnTo>
                  <a:lnTo>
                    <a:pt x="4972774" y="3908742"/>
                  </a:lnTo>
                  <a:lnTo>
                    <a:pt x="4926698" y="3918153"/>
                  </a:lnTo>
                  <a:lnTo>
                    <a:pt x="4882997" y="3933329"/>
                  </a:lnTo>
                  <a:lnTo>
                    <a:pt x="4842116" y="3953853"/>
                  </a:lnTo>
                  <a:lnTo>
                    <a:pt x="4804473" y="3979291"/>
                  </a:lnTo>
                  <a:lnTo>
                    <a:pt x="4770463" y="4009212"/>
                  </a:lnTo>
                  <a:lnTo>
                    <a:pt x="4740541" y="4043222"/>
                  </a:lnTo>
                  <a:lnTo>
                    <a:pt x="4715103" y="4080878"/>
                  </a:lnTo>
                  <a:lnTo>
                    <a:pt x="4694593" y="4121759"/>
                  </a:lnTo>
                  <a:lnTo>
                    <a:pt x="4679416" y="4165447"/>
                  </a:lnTo>
                  <a:lnTo>
                    <a:pt x="4670006" y="4211523"/>
                  </a:lnTo>
                  <a:lnTo>
                    <a:pt x="4666767" y="4259567"/>
                  </a:lnTo>
                  <a:lnTo>
                    <a:pt x="4666767" y="4289082"/>
                  </a:lnTo>
                  <a:lnTo>
                    <a:pt x="4670006" y="4337113"/>
                  </a:lnTo>
                  <a:lnTo>
                    <a:pt x="4679416" y="4383189"/>
                  </a:lnTo>
                  <a:lnTo>
                    <a:pt x="4694593" y="4426877"/>
                  </a:lnTo>
                  <a:lnTo>
                    <a:pt x="4715103" y="4467758"/>
                  </a:lnTo>
                  <a:lnTo>
                    <a:pt x="4740541" y="4505414"/>
                  </a:lnTo>
                  <a:lnTo>
                    <a:pt x="4770463" y="4539412"/>
                  </a:lnTo>
                  <a:lnTo>
                    <a:pt x="4804473" y="4569333"/>
                  </a:lnTo>
                  <a:lnTo>
                    <a:pt x="4842116" y="4594758"/>
                  </a:lnTo>
                  <a:lnTo>
                    <a:pt x="4882997" y="4615269"/>
                  </a:lnTo>
                  <a:lnTo>
                    <a:pt x="4926698" y="4630445"/>
                  </a:lnTo>
                  <a:lnTo>
                    <a:pt x="4972774" y="4639869"/>
                  </a:lnTo>
                  <a:lnTo>
                    <a:pt x="5020805" y="4643094"/>
                  </a:lnTo>
                  <a:lnTo>
                    <a:pt x="5935421" y="4643094"/>
                  </a:lnTo>
                  <a:lnTo>
                    <a:pt x="5983465" y="4639869"/>
                  </a:lnTo>
                  <a:lnTo>
                    <a:pt x="6029541" y="4630445"/>
                  </a:lnTo>
                  <a:lnTo>
                    <a:pt x="6073229" y="4615269"/>
                  </a:lnTo>
                  <a:lnTo>
                    <a:pt x="6114110" y="4594758"/>
                  </a:lnTo>
                  <a:lnTo>
                    <a:pt x="6151765" y="4569333"/>
                  </a:lnTo>
                  <a:lnTo>
                    <a:pt x="6185763" y="4539412"/>
                  </a:lnTo>
                  <a:lnTo>
                    <a:pt x="6215697" y="4505414"/>
                  </a:lnTo>
                  <a:lnTo>
                    <a:pt x="6241123" y="4467758"/>
                  </a:lnTo>
                  <a:lnTo>
                    <a:pt x="6261646" y="4426877"/>
                  </a:lnTo>
                  <a:lnTo>
                    <a:pt x="6276822" y="4383189"/>
                  </a:lnTo>
                  <a:lnTo>
                    <a:pt x="6286233" y="4337113"/>
                  </a:lnTo>
                  <a:lnTo>
                    <a:pt x="6289459" y="4289082"/>
                  </a:lnTo>
                  <a:lnTo>
                    <a:pt x="6289459" y="4259567"/>
                  </a:lnTo>
                  <a:close/>
                </a:path>
              </a:pathLst>
            </a:custGeom>
            <a:solidFill>
              <a:srgbClr val="E9C7DE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7569550" y="2203253"/>
              <a:ext cx="666115" cy="666750"/>
            </a:xfrm>
            <a:custGeom>
              <a:avLst/>
              <a:gdLst/>
              <a:ahLst/>
              <a:cxnLst/>
              <a:rect l="l" t="t" r="r" b="b"/>
              <a:pathLst>
                <a:path w="666115" h="666750">
                  <a:moveTo>
                    <a:pt x="332816" y="0"/>
                  </a:moveTo>
                  <a:lnTo>
                    <a:pt x="283635" y="3611"/>
                  </a:lnTo>
                  <a:lnTo>
                    <a:pt x="236695" y="14102"/>
                  </a:lnTo>
                  <a:lnTo>
                    <a:pt x="192510" y="30957"/>
                  </a:lnTo>
                  <a:lnTo>
                    <a:pt x="151595" y="53661"/>
                  </a:lnTo>
                  <a:lnTo>
                    <a:pt x="114465" y="81699"/>
                  </a:lnTo>
                  <a:lnTo>
                    <a:pt x="81634" y="114556"/>
                  </a:lnTo>
                  <a:lnTo>
                    <a:pt x="53619" y="151717"/>
                  </a:lnTo>
                  <a:lnTo>
                    <a:pt x="30933" y="192667"/>
                  </a:lnTo>
                  <a:lnTo>
                    <a:pt x="14091" y="236890"/>
                  </a:lnTo>
                  <a:lnTo>
                    <a:pt x="3608" y="283871"/>
                  </a:lnTo>
                  <a:lnTo>
                    <a:pt x="0" y="333095"/>
                  </a:lnTo>
                  <a:lnTo>
                    <a:pt x="3608" y="382316"/>
                  </a:lnTo>
                  <a:lnTo>
                    <a:pt x="14091" y="429295"/>
                  </a:lnTo>
                  <a:lnTo>
                    <a:pt x="30933" y="473516"/>
                  </a:lnTo>
                  <a:lnTo>
                    <a:pt x="53619" y="514464"/>
                  </a:lnTo>
                  <a:lnTo>
                    <a:pt x="81634" y="551623"/>
                  </a:lnTo>
                  <a:lnTo>
                    <a:pt x="114465" y="584479"/>
                  </a:lnTo>
                  <a:lnTo>
                    <a:pt x="151595" y="612517"/>
                  </a:lnTo>
                  <a:lnTo>
                    <a:pt x="192510" y="635221"/>
                  </a:lnTo>
                  <a:lnTo>
                    <a:pt x="236695" y="652076"/>
                  </a:lnTo>
                  <a:lnTo>
                    <a:pt x="283635" y="662567"/>
                  </a:lnTo>
                  <a:lnTo>
                    <a:pt x="332816" y="666178"/>
                  </a:lnTo>
                  <a:lnTo>
                    <a:pt x="381996" y="662567"/>
                  </a:lnTo>
                  <a:lnTo>
                    <a:pt x="428937" y="652076"/>
                  </a:lnTo>
                  <a:lnTo>
                    <a:pt x="473122" y="635221"/>
                  </a:lnTo>
                  <a:lnTo>
                    <a:pt x="514037" y="612517"/>
                  </a:lnTo>
                  <a:lnTo>
                    <a:pt x="551167" y="584479"/>
                  </a:lnTo>
                  <a:lnTo>
                    <a:pt x="583997" y="551623"/>
                  </a:lnTo>
                  <a:lnTo>
                    <a:pt x="612013" y="514464"/>
                  </a:lnTo>
                  <a:lnTo>
                    <a:pt x="634699" y="473516"/>
                  </a:lnTo>
                  <a:lnTo>
                    <a:pt x="651541" y="429295"/>
                  </a:lnTo>
                  <a:lnTo>
                    <a:pt x="662023" y="382316"/>
                  </a:lnTo>
                  <a:lnTo>
                    <a:pt x="665632" y="333095"/>
                  </a:lnTo>
                  <a:lnTo>
                    <a:pt x="662023" y="283871"/>
                  </a:lnTo>
                  <a:lnTo>
                    <a:pt x="651541" y="236890"/>
                  </a:lnTo>
                  <a:lnTo>
                    <a:pt x="634699" y="192667"/>
                  </a:lnTo>
                  <a:lnTo>
                    <a:pt x="612013" y="151717"/>
                  </a:lnTo>
                  <a:lnTo>
                    <a:pt x="583997" y="114556"/>
                  </a:lnTo>
                  <a:lnTo>
                    <a:pt x="551167" y="81699"/>
                  </a:lnTo>
                  <a:lnTo>
                    <a:pt x="514037" y="53661"/>
                  </a:lnTo>
                  <a:lnTo>
                    <a:pt x="473122" y="30957"/>
                  </a:lnTo>
                  <a:lnTo>
                    <a:pt x="428937" y="14102"/>
                  </a:lnTo>
                  <a:lnTo>
                    <a:pt x="381996" y="3611"/>
                  </a:lnTo>
                  <a:lnTo>
                    <a:pt x="332816" y="0"/>
                  </a:lnTo>
                  <a:close/>
                </a:path>
              </a:pathLst>
            </a:custGeom>
            <a:solidFill>
              <a:srgbClr val="715FA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677714" y="2387565"/>
            <a:ext cx="492378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405730" y="2203277"/>
            <a:ext cx="666115" cy="666750"/>
          </a:xfrm>
          <a:custGeom>
            <a:avLst/>
            <a:gdLst/>
            <a:ahLst/>
            <a:cxnLst/>
            <a:rect l="l" t="t" r="r" b="b"/>
            <a:pathLst>
              <a:path w="666115" h="666750">
                <a:moveTo>
                  <a:pt x="332816" y="0"/>
                </a:moveTo>
                <a:lnTo>
                  <a:pt x="283635" y="3611"/>
                </a:lnTo>
                <a:lnTo>
                  <a:pt x="236695" y="14102"/>
                </a:lnTo>
                <a:lnTo>
                  <a:pt x="192510" y="30957"/>
                </a:lnTo>
                <a:lnTo>
                  <a:pt x="151595" y="53661"/>
                </a:lnTo>
                <a:lnTo>
                  <a:pt x="114465" y="81699"/>
                </a:lnTo>
                <a:lnTo>
                  <a:pt x="81634" y="114556"/>
                </a:lnTo>
                <a:lnTo>
                  <a:pt x="53619" y="151717"/>
                </a:lnTo>
                <a:lnTo>
                  <a:pt x="30933" y="192667"/>
                </a:lnTo>
                <a:lnTo>
                  <a:pt x="14091" y="236890"/>
                </a:lnTo>
                <a:lnTo>
                  <a:pt x="3608" y="283871"/>
                </a:lnTo>
                <a:lnTo>
                  <a:pt x="0" y="333095"/>
                </a:lnTo>
                <a:lnTo>
                  <a:pt x="3608" y="382316"/>
                </a:lnTo>
                <a:lnTo>
                  <a:pt x="14091" y="429295"/>
                </a:lnTo>
                <a:lnTo>
                  <a:pt x="30933" y="473516"/>
                </a:lnTo>
                <a:lnTo>
                  <a:pt x="53619" y="514464"/>
                </a:lnTo>
                <a:lnTo>
                  <a:pt x="81634" y="551623"/>
                </a:lnTo>
                <a:lnTo>
                  <a:pt x="114465" y="584479"/>
                </a:lnTo>
                <a:lnTo>
                  <a:pt x="151595" y="612517"/>
                </a:lnTo>
                <a:lnTo>
                  <a:pt x="192510" y="635221"/>
                </a:lnTo>
                <a:lnTo>
                  <a:pt x="236695" y="652076"/>
                </a:lnTo>
                <a:lnTo>
                  <a:pt x="283635" y="662567"/>
                </a:lnTo>
                <a:lnTo>
                  <a:pt x="332816" y="666178"/>
                </a:lnTo>
                <a:lnTo>
                  <a:pt x="381996" y="662567"/>
                </a:lnTo>
                <a:lnTo>
                  <a:pt x="428937" y="652076"/>
                </a:lnTo>
                <a:lnTo>
                  <a:pt x="473122" y="635221"/>
                </a:lnTo>
                <a:lnTo>
                  <a:pt x="514037" y="612517"/>
                </a:lnTo>
                <a:lnTo>
                  <a:pt x="551167" y="584479"/>
                </a:lnTo>
                <a:lnTo>
                  <a:pt x="583997" y="551623"/>
                </a:lnTo>
                <a:lnTo>
                  <a:pt x="612013" y="514464"/>
                </a:lnTo>
                <a:lnTo>
                  <a:pt x="634699" y="473516"/>
                </a:lnTo>
                <a:lnTo>
                  <a:pt x="651541" y="429295"/>
                </a:lnTo>
                <a:lnTo>
                  <a:pt x="662023" y="382316"/>
                </a:lnTo>
                <a:lnTo>
                  <a:pt x="665632" y="333095"/>
                </a:lnTo>
                <a:lnTo>
                  <a:pt x="662023" y="283871"/>
                </a:lnTo>
                <a:lnTo>
                  <a:pt x="651541" y="236890"/>
                </a:lnTo>
                <a:lnTo>
                  <a:pt x="634699" y="192667"/>
                </a:lnTo>
                <a:lnTo>
                  <a:pt x="612013" y="151717"/>
                </a:lnTo>
                <a:lnTo>
                  <a:pt x="583997" y="114556"/>
                </a:lnTo>
                <a:lnTo>
                  <a:pt x="551167" y="81699"/>
                </a:lnTo>
                <a:lnTo>
                  <a:pt x="514037" y="53661"/>
                </a:lnTo>
                <a:lnTo>
                  <a:pt x="473122" y="30957"/>
                </a:lnTo>
                <a:lnTo>
                  <a:pt x="428937" y="14102"/>
                </a:lnTo>
                <a:lnTo>
                  <a:pt x="381996" y="3611"/>
                </a:lnTo>
                <a:lnTo>
                  <a:pt x="332816" y="0"/>
                </a:lnTo>
                <a:close/>
              </a:path>
            </a:pathLst>
          </a:custGeom>
          <a:solidFill>
            <a:srgbClr val="CF523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88124" y="2428426"/>
            <a:ext cx="480059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728154" y="2995118"/>
            <a:ext cx="666115" cy="666750"/>
          </a:xfrm>
          <a:custGeom>
            <a:avLst/>
            <a:gdLst/>
            <a:ahLst/>
            <a:cxnLst/>
            <a:rect l="l" t="t" r="r" b="b"/>
            <a:pathLst>
              <a:path w="666115" h="666750">
                <a:moveTo>
                  <a:pt x="332816" y="0"/>
                </a:moveTo>
                <a:lnTo>
                  <a:pt x="283635" y="3611"/>
                </a:lnTo>
                <a:lnTo>
                  <a:pt x="236695" y="14102"/>
                </a:lnTo>
                <a:lnTo>
                  <a:pt x="192510" y="30957"/>
                </a:lnTo>
                <a:lnTo>
                  <a:pt x="151595" y="53661"/>
                </a:lnTo>
                <a:lnTo>
                  <a:pt x="114465" y="81699"/>
                </a:lnTo>
                <a:lnTo>
                  <a:pt x="81634" y="114556"/>
                </a:lnTo>
                <a:lnTo>
                  <a:pt x="53619" y="151717"/>
                </a:lnTo>
                <a:lnTo>
                  <a:pt x="30933" y="192667"/>
                </a:lnTo>
                <a:lnTo>
                  <a:pt x="14091" y="236890"/>
                </a:lnTo>
                <a:lnTo>
                  <a:pt x="3608" y="283871"/>
                </a:lnTo>
                <a:lnTo>
                  <a:pt x="0" y="333095"/>
                </a:lnTo>
                <a:lnTo>
                  <a:pt x="3608" y="382316"/>
                </a:lnTo>
                <a:lnTo>
                  <a:pt x="14091" y="429295"/>
                </a:lnTo>
                <a:lnTo>
                  <a:pt x="30933" y="473516"/>
                </a:lnTo>
                <a:lnTo>
                  <a:pt x="53619" y="514464"/>
                </a:lnTo>
                <a:lnTo>
                  <a:pt x="81634" y="551623"/>
                </a:lnTo>
                <a:lnTo>
                  <a:pt x="114465" y="584479"/>
                </a:lnTo>
                <a:lnTo>
                  <a:pt x="151595" y="612517"/>
                </a:lnTo>
                <a:lnTo>
                  <a:pt x="192510" y="635221"/>
                </a:lnTo>
                <a:lnTo>
                  <a:pt x="236695" y="652076"/>
                </a:lnTo>
                <a:lnTo>
                  <a:pt x="283635" y="662567"/>
                </a:lnTo>
                <a:lnTo>
                  <a:pt x="332816" y="666178"/>
                </a:lnTo>
                <a:lnTo>
                  <a:pt x="381996" y="662567"/>
                </a:lnTo>
                <a:lnTo>
                  <a:pt x="428937" y="652076"/>
                </a:lnTo>
                <a:lnTo>
                  <a:pt x="473122" y="635221"/>
                </a:lnTo>
                <a:lnTo>
                  <a:pt x="514037" y="612517"/>
                </a:lnTo>
                <a:lnTo>
                  <a:pt x="551167" y="584479"/>
                </a:lnTo>
                <a:lnTo>
                  <a:pt x="583997" y="551623"/>
                </a:lnTo>
                <a:lnTo>
                  <a:pt x="612013" y="514464"/>
                </a:lnTo>
                <a:lnTo>
                  <a:pt x="634699" y="473516"/>
                </a:lnTo>
                <a:lnTo>
                  <a:pt x="651541" y="429295"/>
                </a:lnTo>
                <a:lnTo>
                  <a:pt x="662023" y="382316"/>
                </a:lnTo>
                <a:lnTo>
                  <a:pt x="665632" y="333095"/>
                </a:lnTo>
                <a:lnTo>
                  <a:pt x="662023" y="283871"/>
                </a:lnTo>
                <a:lnTo>
                  <a:pt x="651541" y="236890"/>
                </a:lnTo>
                <a:lnTo>
                  <a:pt x="634699" y="192667"/>
                </a:lnTo>
                <a:lnTo>
                  <a:pt x="612013" y="151717"/>
                </a:lnTo>
                <a:lnTo>
                  <a:pt x="583997" y="114556"/>
                </a:lnTo>
                <a:lnTo>
                  <a:pt x="551167" y="81699"/>
                </a:lnTo>
                <a:lnTo>
                  <a:pt x="514037" y="53661"/>
                </a:lnTo>
                <a:lnTo>
                  <a:pt x="473122" y="30957"/>
                </a:lnTo>
                <a:lnTo>
                  <a:pt x="428937" y="14102"/>
                </a:lnTo>
                <a:lnTo>
                  <a:pt x="381996" y="3611"/>
                </a:lnTo>
                <a:lnTo>
                  <a:pt x="332816" y="0"/>
                </a:lnTo>
                <a:close/>
              </a:path>
            </a:pathLst>
          </a:custGeom>
          <a:solidFill>
            <a:srgbClr val="715FA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23821" y="3168661"/>
            <a:ext cx="564370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151458" y="2984352"/>
            <a:ext cx="666115" cy="666750"/>
          </a:xfrm>
          <a:custGeom>
            <a:avLst/>
            <a:gdLst/>
            <a:ahLst/>
            <a:cxnLst/>
            <a:rect l="l" t="t" r="r" b="b"/>
            <a:pathLst>
              <a:path w="666115" h="666750">
                <a:moveTo>
                  <a:pt x="332816" y="0"/>
                </a:moveTo>
                <a:lnTo>
                  <a:pt x="283635" y="3611"/>
                </a:lnTo>
                <a:lnTo>
                  <a:pt x="236695" y="14102"/>
                </a:lnTo>
                <a:lnTo>
                  <a:pt x="192510" y="30957"/>
                </a:lnTo>
                <a:lnTo>
                  <a:pt x="151595" y="53661"/>
                </a:lnTo>
                <a:lnTo>
                  <a:pt x="114465" y="81699"/>
                </a:lnTo>
                <a:lnTo>
                  <a:pt x="81634" y="114556"/>
                </a:lnTo>
                <a:lnTo>
                  <a:pt x="53619" y="151717"/>
                </a:lnTo>
                <a:lnTo>
                  <a:pt x="30933" y="192667"/>
                </a:lnTo>
                <a:lnTo>
                  <a:pt x="14091" y="236890"/>
                </a:lnTo>
                <a:lnTo>
                  <a:pt x="3608" y="283871"/>
                </a:lnTo>
                <a:lnTo>
                  <a:pt x="0" y="333095"/>
                </a:lnTo>
                <a:lnTo>
                  <a:pt x="3608" y="382316"/>
                </a:lnTo>
                <a:lnTo>
                  <a:pt x="14091" y="429295"/>
                </a:lnTo>
                <a:lnTo>
                  <a:pt x="30933" y="473516"/>
                </a:lnTo>
                <a:lnTo>
                  <a:pt x="53619" y="514464"/>
                </a:lnTo>
                <a:lnTo>
                  <a:pt x="81634" y="551623"/>
                </a:lnTo>
                <a:lnTo>
                  <a:pt x="114465" y="584479"/>
                </a:lnTo>
                <a:lnTo>
                  <a:pt x="151595" y="612517"/>
                </a:lnTo>
                <a:lnTo>
                  <a:pt x="192510" y="635221"/>
                </a:lnTo>
                <a:lnTo>
                  <a:pt x="236695" y="652076"/>
                </a:lnTo>
                <a:lnTo>
                  <a:pt x="283635" y="662567"/>
                </a:lnTo>
                <a:lnTo>
                  <a:pt x="332816" y="666178"/>
                </a:lnTo>
                <a:lnTo>
                  <a:pt x="381996" y="662567"/>
                </a:lnTo>
                <a:lnTo>
                  <a:pt x="428937" y="652076"/>
                </a:lnTo>
                <a:lnTo>
                  <a:pt x="473122" y="635221"/>
                </a:lnTo>
                <a:lnTo>
                  <a:pt x="514037" y="612517"/>
                </a:lnTo>
                <a:lnTo>
                  <a:pt x="551167" y="584479"/>
                </a:lnTo>
                <a:lnTo>
                  <a:pt x="583997" y="551623"/>
                </a:lnTo>
                <a:lnTo>
                  <a:pt x="612013" y="514464"/>
                </a:lnTo>
                <a:lnTo>
                  <a:pt x="634699" y="473516"/>
                </a:lnTo>
                <a:lnTo>
                  <a:pt x="651541" y="429295"/>
                </a:lnTo>
                <a:lnTo>
                  <a:pt x="662023" y="382316"/>
                </a:lnTo>
                <a:lnTo>
                  <a:pt x="665632" y="333095"/>
                </a:lnTo>
                <a:lnTo>
                  <a:pt x="662023" y="283871"/>
                </a:lnTo>
                <a:lnTo>
                  <a:pt x="651541" y="236890"/>
                </a:lnTo>
                <a:lnTo>
                  <a:pt x="634699" y="192667"/>
                </a:lnTo>
                <a:lnTo>
                  <a:pt x="612013" y="151717"/>
                </a:lnTo>
                <a:lnTo>
                  <a:pt x="583997" y="114556"/>
                </a:lnTo>
                <a:lnTo>
                  <a:pt x="551167" y="81699"/>
                </a:lnTo>
                <a:lnTo>
                  <a:pt x="514037" y="53661"/>
                </a:lnTo>
                <a:lnTo>
                  <a:pt x="473122" y="30957"/>
                </a:lnTo>
                <a:lnTo>
                  <a:pt x="428937" y="14102"/>
                </a:lnTo>
                <a:lnTo>
                  <a:pt x="381996" y="3611"/>
                </a:lnTo>
                <a:lnTo>
                  <a:pt x="332816" y="0"/>
                </a:lnTo>
                <a:close/>
              </a:path>
            </a:pathLst>
          </a:custGeom>
          <a:solidFill>
            <a:srgbClr val="5FAB5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97733" y="3200400"/>
            <a:ext cx="578485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9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691601" y="3751808"/>
            <a:ext cx="666115" cy="666750"/>
          </a:xfrm>
          <a:custGeom>
            <a:avLst/>
            <a:gdLst/>
            <a:ahLst/>
            <a:cxnLst/>
            <a:rect l="l" t="t" r="r" b="b"/>
            <a:pathLst>
              <a:path w="666115" h="666750">
                <a:moveTo>
                  <a:pt x="332816" y="0"/>
                </a:moveTo>
                <a:lnTo>
                  <a:pt x="283635" y="3611"/>
                </a:lnTo>
                <a:lnTo>
                  <a:pt x="236695" y="14102"/>
                </a:lnTo>
                <a:lnTo>
                  <a:pt x="192510" y="30957"/>
                </a:lnTo>
                <a:lnTo>
                  <a:pt x="151595" y="53661"/>
                </a:lnTo>
                <a:lnTo>
                  <a:pt x="114465" y="81699"/>
                </a:lnTo>
                <a:lnTo>
                  <a:pt x="81634" y="114556"/>
                </a:lnTo>
                <a:lnTo>
                  <a:pt x="53619" y="151717"/>
                </a:lnTo>
                <a:lnTo>
                  <a:pt x="30933" y="192667"/>
                </a:lnTo>
                <a:lnTo>
                  <a:pt x="14091" y="236890"/>
                </a:lnTo>
                <a:lnTo>
                  <a:pt x="3608" y="283871"/>
                </a:lnTo>
                <a:lnTo>
                  <a:pt x="0" y="333095"/>
                </a:lnTo>
                <a:lnTo>
                  <a:pt x="3608" y="382316"/>
                </a:lnTo>
                <a:lnTo>
                  <a:pt x="14091" y="429295"/>
                </a:lnTo>
                <a:lnTo>
                  <a:pt x="30933" y="473516"/>
                </a:lnTo>
                <a:lnTo>
                  <a:pt x="53619" y="514464"/>
                </a:lnTo>
                <a:lnTo>
                  <a:pt x="81634" y="551623"/>
                </a:lnTo>
                <a:lnTo>
                  <a:pt x="114465" y="584479"/>
                </a:lnTo>
                <a:lnTo>
                  <a:pt x="151595" y="612517"/>
                </a:lnTo>
                <a:lnTo>
                  <a:pt x="192510" y="635221"/>
                </a:lnTo>
                <a:lnTo>
                  <a:pt x="236695" y="652076"/>
                </a:lnTo>
                <a:lnTo>
                  <a:pt x="283635" y="662567"/>
                </a:lnTo>
                <a:lnTo>
                  <a:pt x="332816" y="666178"/>
                </a:lnTo>
                <a:lnTo>
                  <a:pt x="381996" y="662567"/>
                </a:lnTo>
                <a:lnTo>
                  <a:pt x="428937" y="652076"/>
                </a:lnTo>
                <a:lnTo>
                  <a:pt x="473122" y="635221"/>
                </a:lnTo>
                <a:lnTo>
                  <a:pt x="514037" y="612517"/>
                </a:lnTo>
                <a:lnTo>
                  <a:pt x="551167" y="584479"/>
                </a:lnTo>
                <a:lnTo>
                  <a:pt x="583997" y="551623"/>
                </a:lnTo>
                <a:lnTo>
                  <a:pt x="612013" y="514464"/>
                </a:lnTo>
                <a:lnTo>
                  <a:pt x="634699" y="473516"/>
                </a:lnTo>
                <a:lnTo>
                  <a:pt x="651541" y="429295"/>
                </a:lnTo>
                <a:lnTo>
                  <a:pt x="662023" y="382316"/>
                </a:lnTo>
                <a:lnTo>
                  <a:pt x="665632" y="333095"/>
                </a:lnTo>
                <a:lnTo>
                  <a:pt x="662023" y="283871"/>
                </a:lnTo>
                <a:lnTo>
                  <a:pt x="651541" y="236890"/>
                </a:lnTo>
                <a:lnTo>
                  <a:pt x="634699" y="192667"/>
                </a:lnTo>
                <a:lnTo>
                  <a:pt x="612013" y="151717"/>
                </a:lnTo>
                <a:lnTo>
                  <a:pt x="583997" y="114556"/>
                </a:lnTo>
                <a:lnTo>
                  <a:pt x="551167" y="81699"/>
                </a:lnTo>
                <a:lnTo>
                  <a:pt x="514037" y="53661"/>
                </a:lnTo>
                <a:lnTo>
                  <a:pt x="473122" y="30957"/>
                </a:lnTo>
                <a:lnTo>
                  <a:pt x="428937" y="14102"/>
                </a:lnTo>
                <a:lnTo>
                  <a:pt x="381996" y="3611"/>
                </a:lnTo>
                <a:lnTo>
                  <a:pt x="332816" y="0"/>
                </a:lnTo>
                <a:close/>
              </a:path>
            </a:pathLst>
          </a:custGeom>
          <a:solidFill>
            <a:srgbClr val="715FA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81800" y="3934047"/>
            <a:ext cx="502546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9241910" y="3765452"/>
            <a:ext cx="666115" cy="666750"/>
          </a:xfrm>
          <a:custGeom>
            <a:avLst/>
            <a:gdLst/>
            <a:ahLst/>
            <a:cxnLst/>
            <a:rect l="l" t="t" r="r" b="b"/>
            <a:pathLst>
              <a:path w="666115" h="666750">
                <a:moveTo>
                  <a:pt x="332816" y="0"/>
                </a:moveTo>
                <a:lnTo>
                  <a:pt x="283635" y="3611"/>
                </a:lnTo>
                <a:lnTo>
                  <a:pt x="236695" y="14102"/>
                </a:lnTo>
                <a:lnTo>
                  <a:pt x="192510" y="30957"/>
                </a:lnTo>
                <a:lnTo>
                  <a:pt x="151595" y="53661"/>
                </a:lnTo>
                <a:lnTo>
                  <a:pt x="114465" y="81699"/>
                </a:lnTo>
                <a:lnTo>
                  <a:pt x="81634" y="114556"/>
                </a:lnTo>
                <a:lnTo>
                  <a:pt x="53619" y="151717"/>
                </a:lnTo>
                <a:lnTo>
                  <a:pt x="30933" y="192667"/>
                </a:lnTo>
                <a:lnTo>
                  <a:pt x="14091" y="236890"/>
                </a:lnTo>
                <a:lnTo>
                  <a:pt x="3608" y="283871"/>
                </a:lnTo>
                <a:lnTo>
                  <a:pt x="0" y="333095"/>
                </a:lnTo>
                <a:lnTo>
                  <a:pt x="3608" y="382316"/>
                </a:lnTo>
                <a:lnTo>
                  <a:pt x="14091" y="429295"/>
                </a:lnTo>
                <a:lnTo>
                  <a:pt x="30933" y="473516"/>
                </a:lnTo>
                <a:lnTo>
                  <a:pt x="53619" y="514464"/>
                </a:lnTo>
                <a:lnTo>
                  <a:pt x="81634" y="551623"/>
                </a:lnTo>
                <a:lnTo>
                  <a:pt x="114465" y="584479"/>
                </a:lnTo>
                <a:lnTo>
                  <a:pt x="151595" y="612517"/>
                </a:lnTo>
                <a:lnTo>
                  <a:pt x="192510" y="635221"/>
                </a:lnTo>
                <a:lnTo>
                  <a:pt x="236695" y="652076"/>
                </a:lnTo>
                <a:lnTo>
                  <a:pt x="283635" y="662567"/>
                </a:lnTo>
                <a:lnTo>
                  <a:pt x="332816" y="666178"/>
                </a:lnTo>
                <a:lnTo>
                  <a:pt x="381996" y="662567"/>
                </a:lnTo>
                <a:lnTo>
                  <a:pt x="428937" y="652076"/>
                </a:lnTo>
                <a:lnTo>
                  <a:pt x="473122" y="635221"/>
                </a:lnTo>
                <a:lnTo>
                  <a:pt x="514037" y="612517"/>
                </a:lnTo>
                <a:lnTo>
                  <a:pt x="551167" y="584479"/>
                </a:lnTo>
                <a:lnTo>
                  <a:pt x="583997" y="551623"/>
                </a:lnTo>
                <a:lnTo>
                  <a:pt x="612013" y="514464"/>
                </a:lnTo>
                <a:lnTo>
                  <a:pt x="634699" y="473516"/>
                </a:lnTo>
                <a:lnTo>
                  <a:pt x="651541" y="429295"/>
                </a:lnTo>
                <a:lnTo>
                  <a:pt x="662023" y="382316"/>
                </a:lnTo>
                <a:lnTo>
                  <a:pt x="665632" y="333095"/>
                </a:lnTo>
                <a:lnTo>
                  <a:pt x="662023" y="283871"/>
                </a:lnTo>
                <a:lnTo>
                  <a:pt x="651541" y="236890"/>
                </a:lnTo>
                <a:lnTo>
                  <a:pt x="634699" y="192667"/>
                </a:lnTo>
                <a:lnTo>
                  <a:pt x="612013" y="151717"/>
                </a:lnTo>
                <a:lnTo>
                  <a:pt x="583997" y="114556"/>
                </a:lnTo>
                <a:lnTo>
                  <a:pt x="551167" y="81699"/>
                </a:lnTo>
                <a:lnTo>
                  <a:pt x="514037" y="53661"/>
                </a:lnTo>
                <a:lnTo>
                  <a:pt x="473122" y="30957"/>
                </a:lnTo>
                <a:lnTo>
                  <a:pt x="428937" y="14102"/>
                </a:lnTo>
                <a:lnTo>
                  <a:pt x="381996" y="3611"/>
                </a:lnTo>
                <a:lnTo>
                  <a:pt x="332816" y="0"/>
                </a:lnTo>
                <a:close/>
              </a:path>
            </a:pathLst>
          </a:custGeom>
          <a:solidFill>
            <a:srgbClr val="5FAB5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288186" y="4040318"/>
            <a:ext cx="578485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9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897187" y="5327651"/>
            <a:ext cx="666115" cy="666750"/>
          </a:xfrm>
          <a:custGeom>
            <a:avLst/>
            <a:gdLst/>
            <a:ahLst/>
            <a:cxnLst/>
            <a:rect l="l" t="t" r="r" b="b"/>
            <a:pathLst>
              <a:path w="666115" h="666750">
                <a:moveTo>
                  <a:pt x="332816" y="0"/>
                </a:moveTo>
                <a:lnTo>
                  <a:pt x="283635" y="3611"/>
                </a:lnTo>
                <a:lnTo>
                  <a:pt x="236695" y="14102"/>
                </a:lnTo>
                <a:lnTo>
                  <a:pt x="192510" y="30957"/>
                </a:lnTo>
                <a:lnTo>
                  <a:pt x="151595" y="53661"/>
                </a:lnTo>
                <a:lnTo>
                  <a:pt x="114465" y="81699"/>
                </a:lnTo>
                <a:lnTo>
                  <a:pt x="81634" y="114556"/>
                </a:lnTo>
                <a:lnTo>
                  <a:pt x="53619" y="151717"/>
                </a:lnTo>
                <a:lnTo>
                  <a:pt x="30933" y="192667"/>
                </a:lnTo>
                <a:lnTo>
                  <a:pt x="14091" y="236890"/>
                </a:lnTo>
                <a:lnTo>
                  <a:pt x="3608" y="283871"/>
                </a:lnTo>
                <a:lnTo>
                  <a:pt x="0" y="333095"/>
                </a:lnTo>
                <a:lnTo>
                  <a:pt x="3608" y="382316"/>
                </a:lnTo>
                <a:lnTo>
                  <a:pt x="14091" y="429295"/>
                </a:lnTo>
                <a:lnTo>
                  <a:pt x="30933" y="473516"/>
                </a:lnTo>
                <a:lnTo>
                  <a:pt x="53619" y="514464"/>
                </a:lnTo>
                <a:lnTo>
                  <a:pt x="81634" y="551623"/>
                </a:lnTo>
                <a:lnTo>
                  <a:pt x="114465" y="584479"/>
                </a:lnTo>
                <a:lnTo>
                  <a:pt x="151595" y="612517"/>
                </a:lnTo>
                <a:lnTo>
                  <a:pt x="192510" y="635221"/>
                </a:lnTo>
                <a:lnTo>
                  <a:pt x="236695" y="652076"/>
                </a:lnTo>
                <a:lnTo>
                  <a:pt x="283635" y="662567"/>
                </a:lnTo>
                <a:lnTo>
                  <a:pt x="332816" y="666178"/>
                </a:lnTo>
                <a:lnTo>
                  <a:pt x="381996" y="662567"/>
                </a:lnTo>
                <a:lnTo>
                  <a:pt x="428937" y="652076"/>
                </a:lnTo>
                <a:lnTo>
                  <a:pt x="473122" y="635221"/>
                </a:lnTo>
                <a:lnTo>
                  <a:pt x="514037" y="612517"/>
                </a:lnTo>
                <a:lnTo>
                  <a:pt x="551167" y="584479"/>
                </a:lnTo>
                <a:lnTo>
                  <a:pt x="583997" y="551623"/>
                </a:lnTo>
                <a:lnTo>
                  <a:pt x="612013" y="514464"/>
                </a:lnTo>
                <a:lnTo>
                  <a:pt x="634699" y="473516"/>
                </a:lnTo>
                <a:lnTo>
                  <a:pt x="651541" y="429295"/>
                </a:lnTo>
                <a:lnTo>
                  <a:pt x="662023" y="382316"/>
                </a:lnTo>
                <a:lnTo>
                  <a:pt x="665632" y="333095"/>
                </a:lnTo>
                <a:lnTo>
                  <a:pt x="662023" y="283871"/>
                </a:lnTo>
                <a:lnTo>
                  <a:pt x="651541" y="236890"/>
                </a:lnTo>
                <a:lnTo>
                  <a:pt x="634699" y="192667"/>
                </a:lnTo>
                <a:lnTo>
                  <a:pt x="612013" y="151717"/>
                </a:lnTo>
                <a:lnTo>
                  <a:pt x="583997" y="114556"/>
                </a:lnTo>
                <a:lnTo>
                  <a:pt x="551167" y="81699"/>
                </a:lnTo>
                <a:lnTo>
                  <a:pt x="514037" y="53661"/>
                </a:lnTo>
                <a:lnTo>
                  <a:pt x="473122" y="30957"/>
                </a:lnTo>
                <a:lnTo>
                  <a:pt x="428937" y="14102"/>
                </a:lnTo>
                <a:lnTo>
                  <a:pt x="381996" y="3611"/>
                </a:lnTo>
                <a:lnTo>
                  <a:pt x="332816" y="0"/>
                </a:lnTo>
                <a:close/>
              </a:path>
            </a:pathLst>
          </a:custGeom>
          <a:solidFill>
            <a:srgbClr val="CF523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92562" y="5562600"/>
            <a:ext cx="480059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0078092" y="5327651"/>
            <a:ext cx="666115" cy="666750"/>
          </a:xfrm>
          <a:custGeom>
            <a:avLst/>
            <a:gdLst/>
            <a:ahLst/>
            <a:cxnLst/>
            <a:rect l="l" t="t" r="r" b="b"/>
            <a:pathLst>
              <a:path w="666115" h="666750">
                <a:moveTo>
                  <a:pt x="332816" y="0"/>
                </a:moveTo>
                <a:lnTo>
                  <a:pt x="283635" y="3611"/>
                </a:lnTo>
                <a:lnTo>
                  <a:pt x="236695" y="14102"/>
                </a:lnTo>
                <a:lnTo>
                  <a:pt x="192510" y="30957"/>
                </a:lnTo>
                <a:lnTo>
                  <a:pt x="151595" y="53661"/>
                </a:lnTo>
                <a:lnTo>
                  <a:pt x="114465" y="81699"/>
                </a:lnTo>
                <a:lnTo>
                  <a:pt x="81634" y="114556"/>
                </a:lnTo>
                <a:lnTo>
                  <a:pt x="53619" y="151717"/>
                </a:lnTo>
                <a:lnTo>
                  <a:pt x="30933" y="192667"/>
                </a:lnTo>
                <a:lnTo>
                  <a:pt x="14091" y="236890"/>
                </a:lnTo>
                <a:lnTo>
                  <a:pt x="3608" y="283871"/>
                </a:lnTo>
                <a:lnTo>
                  <a:pt x="0" y="333095"/>
                </a:lnTo>
                <a:lnTo>
                  <a:pt x="3608" y="382316"/>
                </a:lnTo>
                <a:lnTo>
                  <a:pt x="14091" y="429295"/>
                </a:lnTo>
                <a:lnTo>
                  <a:pt x="30933" y="473516"/>
                </a:lnTo>
                <a:lnTo>
                  <a:pt x="53619" y="514464"/>
                </a:lnTo>
                <a:lnTo>
                  <a:pt x="81634" y="551623"/>
                </a:lnTo>
                <a:lnTo>
                  <a:pt x="114465" y="584479"/>
                </a:lnTo>
                <a:lnTo>
                  <a:pt x="151595" y="612517"/>
                </a:lnTo>
                <a:lnTo>
                  <a:pt x="192510" y="635221"/>
                </a:lnTo>
                <a:lnTo>
                  <a:pt x="236695" y="652076"/>
                </a:lnTo>
                <a:lnTo>
                  <a:pt x="283635" y="662567"/>
                </a:lnTo>
                <a:lnTo>
                  <a:pt x="332816" y="666178"/>
                </a:lnTo>
                <a:lnTo>
                  <a:pt x="381996" y="662567"/>
                </a:lnTo>
                <a:lnTo>
                  <a:pt x="428937" y="652076"/>
                </a:lnTo>
                <a:lnTo>
                  <a:pt x="473122" y="635221"/>
                </a:lnTo>
                <a:lnTo>
                  <a:pt x="514037" y="612517"/>
                </a:lnTo>
                <a:lnTo>
                  <a:pt x="551167" y="584479"/>
                </a:lnTo>
                <a:lnTo>
                  <a:pt x="583997" y="551623"/>
                </a:lnTo>
                <a:lnTo>
                  <a:pt x="612013" y="514464"/>
                </a:lnTo>
                <a:lnTo>
                  <a:pt x="634699" y="473516"/>
                </a:lnTo>
                <a:lnTo>
                  <a:pt x="651541" y="429295"/>
                </a:lnTo>
                <a:lnTo>
                  <a:pt x="662023" y="382316"/>
                </a:lnTo>
                <a:lnTo>
                  <a:pt x="665632" y="333095"/>
                </a:lnTo>
                <a:lnTo>
                  <a:pt x="662023" y="283871"/>
                </a:lnTo>
                <a:lnTo>
                  <a:pt x="651541" y="236890"/>
                </a:lnTo>
                <a:lnTo>
                  <a:pt x="634699" y="192667"/>
                </a:lnTo>
                <a:lnTo>
                  <a:pt x="612013" y="151717"/>
                </a:lnTo>
                <a:lnTo>
                  <a:pt x="583997" y="114556"/>
                </a:lnTo>
                <a:lnTo>
                  <a:pt x="551167" y="81699"/>
                </a:lnTo>
                <a:lnTo>
                  <a:pt x="514037" y="53661"/>
                </a:lnTo>
                <a:lnTo>
                  <a:pt x="473122" y="30957"/>
                </a:lnTo>
                <a:lnTo>
                  <a:pt x="428937" y="14102"/>
                </a:lnTo>
                <a:lnTo>
                  <a:pt x="381996" y="3611"/>
                </a:lnTo>
                <a:lnTo>
                  <a:pt x="332816" y="0"/>
                </a:lnTo>
                <a:close/>
              </a:path>
            </a:pathLst>
          </a:custGeom>
          <a:solidFill>
            <a:srgbClr val="5FAB5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124366" y="5564318"/>
            <a:ext cx="578485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90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987641" y="1422177"/>
            <a:ext cx="666115" cy="666750"/>
          </a:xfrm>
          <a:custGeom>
            <a:avLst/>
            <a:gdLst/>
            <a:ahLst/>
            <a:cxnLst/>
            <a:rect l="l" t="t" r="r" b="b"/>
            <a:pathLst>
              <a:path w="666115" h="666750">
                <a:moveTo>
                  <a:pt x="332816" y="0"/>
                </a:moveTo>
                <a:lnTo>
                  <a:pt x="283635" y="3611"/>
                </a:lnTo>
                <a:lnTo>
                  <a:pt x="236695" y="14102"/>
                </a:lnTo>
                <a:lnTo>
                  <a:pt x="192510" y="30957"/>
                </a:lnTo>
                <a:lnTo>
                  <a:pt x="151595" y="53661"/>
                </a:lnTo>
                <a:lnTo>
                  <a:pt x="114465" y="81699"/>
                </a:lnTo>
                <a:lnTo>
                  <a:pt x="81634" y="114556"/>
                </a:lnTo>
                <a:lnTo>
                  <a:pt x="53619" y="151717"/>
                </a:lnTo>
                <a:lnTo>
                  <a:pt x="30933" y="192667"/>
                </a:lnTo>
                <a:lnTo>
                  <a:pt x="14091" y="236890"/>
                </a:lnTo>
                <a:lnTo>
                  <a:pt x="3608" y="283871"/>
                </a:lnTo>
                <a:lnTo>
                  <a:pt x="0" y="333095"/>
                </a:lnTo>
                <a:lnTo>
                  <a:pt x="3608" y="382316"/>
                </a:lnTo>
                <a:lnTo>
                  <a:pt x="14091" y="429295"/>
                </a:lnTo>
                <a:lnTo>
                  <a:pt x="30933" y="473516"/>
                </a:lnTo>
                <a:lnTo>
                  <a:pt x="53619" y="514464"/>
                </a:lnTo>
                <a:lnTo>
                  <a:pt x="81634" y="551623"/>
                </a:lnTo>
                <a:lnTo>
                  <a:pt x="114465" y="584479"/>
                </a:lnTo>
                <a:lnTo>
                  <a:pt x="151595" y="612517"/>
                </a:lnTo>
                <a:lnTo>
                  <a:pt x="192510" y="635221"/>
                </a:lnTo>
                <a:lnTo>
                  <a:pt x="236695" y="652076"/>
                </a:lnTo>
                <a:lnTo>
                  <a:pt x="283635" y="662567"/>
                </a:lnTo>
                <a:lnTo>
                  <a:pt x="332816" y="666178"/>
                </a:lnTo>
                <a:lnTo>
                  <a:pt x="381996" y="662567"/>
                </a:lnTo>
                <a:lnTo>
                  <a:pt x="428937" y="652076"/>
                </a:lnTo>
                <a:lnTo>
                  <a:pt x="473122" y="635221"/>
                </a:lnTo>
                <a:lnTo>
                  <a:pt x="514037" y="612517"/>
                </a:lnTo>
                <a:lnTo>
                  <a:pt x="551167" y="584479"/>
                </a:lnTo>
                <a:lnTo>
                  <a:pt x="583997" y="551623"/>
                </a:lnTo>
                <a:lnTo>
                  <a:pt x="612013" y="514464"/>
                </a:lnTo>
                <a:lnTo>
                  <a:pt x="634699" y="473516"/>
                </a:lnTo>
                <a:lnTo>
                  <a:pt x="651541" y="429295"/>
                </a:lnTo>
                <a:lnTo>
                  <a:pt x="662023" y="382316"/>
                </a:lnTo>
                <a:lnTo>
                  <a:pt x="665632" y="333095"/>
                </a:lnTo>
                <a:lnTo>
                  <a:pt x="662023" y="283871"/>
                </a:lnTo>
                <a:lnTo>
                  <a:pt x="651541" y="236890"/>
                </a:lnTo>
                <a:lnTo>
                  <a:pt x="634699" y="192667"/>
                </a:lnTo>
                <a:lnTo>
                  <a:pt x="612013" y="151717"/>
                </a:lnTo>
                <a:lnTo>
                  <a:pt x="583997" y="114556"/>
                </a:lnTo>
                <a:lnTo>
                  <a:pt x="551167" y="81699"/>
                </a:lnTo>
                <a:lnTo>
                  <a:pt x="514037" y="53661"/>
                </a:lnTo>
                <a:lnTo>
                  <a:pt x="473122" y="30957"/>
                </a:lnTo>
                <a:lnTo>
                  <a:pt x="428937" y="14102"/>
                </a:lnTo>
                <a:lnTo>
                  <a:pt x="381996" y="3611"/>
                </a:lnTo>
                <a:lnTo>
                  <a:pt x="332816" y="0"/>
                </a:lnTo>
                <a:close/>
              </a:path>
            </a:pathLst>
          </a:custGeom>
          <a:solidFill>
            <a:srgbClr val="F3BF4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3623235" y="1606471"/>
            <a:ext cx="4951879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52620">
              <a:lnSpc>
                <a:spcPct val="100000"/>
              </a:lnSpc>
              <a:spcBef>
                <a:spcPts val="95"/>
              </a:spcBef>
            </a:pPr>
            <a:r>
              <a:rPr lang="de" spc="-5" dirty="0"/>
              <a:t>GOLD</a:t>
            </a:r>
            <a:endParaRPr spc="-5" dirty="0"/>
          </a:p>
        </p:txBody>
      </p:sp>
      <p:sp>
        <p:nvSpPr>
          <p:cNvPr id="40" name="object 40"/>
          <p:cNvSpPr txBox="1"/>
          <p:nvPr/>
        </p:nvSpPr>
        <p:spPr>
          <a:xfrm>
            <a:off x="7330917" y="1561908"/>
            <a:ext cx="1074813" cy="37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150" u="none" strike="noStrike" kern="1200" cap="none" spc="-6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1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</a:t>
            </a:r>
            <a:r>
              <a:rPr kumimoji="0" lang="en-GB" sz="11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-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ANTEILE</a:t>
            </a:r>
            <a:endParaRPr kumimoji="0" sz="11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37505" y="3025479"/>
            <a:ext cx="554355" cy="5559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lvl="0">
              <a:spcBef>
                <a:spcPts val="95"/>
              </a:spcBef>
              <a:defRPr/>
            </a:pP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GB" sz="1150" spc="-6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BONUS-</a:t>
            </a:r>
          </a:p>
          <a:p>
            <a:pPr marL="12700" lvl="0">
              <a:spcBef>
                <a:spcPts val="95"/>
              </a:spcBef>
              <a:defRPr/>
            </a:pP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ANTEILE</a:t>
            </a:r>
            <a:endParaRPr lang="en-GB" sz="11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570523" y="4696863"/>
            <a:ext cx="666115" cy="37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lvl="0">
              <a:spcBef>
                <a:spcPts val="95"/>
              </a:spcBef>
              <a:defRPr/>
            </a:pP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GB" sz="1150" spc="-6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BONUS-</a:t>
            </a:r>
          </a:p>
          <a:p>
            <a:pPr marL="12700" lvl="0">
              <a:spcBef>
                <a:spcPts val="95"/>
              </a:spcBef>
              <a:defRPr/>
            </a:pP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ANTEILE</a:t>
            </a:r>
            <a:endParaRPr lang="en-GB" sz="11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185615" y="2380614"/>
            <a:ext cx="610138" cy="37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lvl="0">
              <a:spcBef>
                <a:spcPts val="95"/>
              </a:spcBef>
              <a:defRPr/>
            </a:pP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en-GB" sz="1150" spc="-6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BONUS-</a:t>
            </a:r>
          </a:p>
          <a:p>
            <a:pPr marL="12700" lvl="0">
              <a:spcBef>
                <a:spcPts val="95"/>
              </a:spcBef>
              <a:defRPr/>
            </a:pP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ANTEIL</a:t>
            </a:r>
            <a:endParaRPr lang="en-GB" sz="11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906266" y="5364061"/>
            <a:ext cx="554355" cy="5559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lvl="0">
              <a:spcBef>
                <a:spcPts val="95"/>
              </a:spcBef>
              <a:defRPr/>
            </a:pP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GB" sz="1150" spc="-6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BONUS-</a:t>
            </a:r>
          </a:p>
          <a:p>
            <a:pPr marL="12700" lvl="0">
              <a:spcBef>
                <a:spcPts val="95"/>
              </a:spcBef>
              <a:defRPr/>
            </a:pP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ANTEILE</a:t>
            </a:r>
            <a:endParaRPr lang="en-GB" sz="11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048939" y="3810000"/>
            <a:ext cx="554355" cy="5559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lvl="0">
              <a:spcBef>
                <a:spcPts val="95"/>
              </a:spcBef>
              <a:defRPr/>
            </a:pP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GB" sz="1150" spc="-6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BONUS-</a:t>
            </a:r>
          </a:p>
          <a:p>
            <a:pPr marL="12700" lvl="0">
              <a:spcBef>
                <a:spcPts val="95"/>
              </a:spcBef>
              <a:defRPr/>
            </a:pPr>
            <a:r>
              <a:rPr lang="en-GB" sz="1150" spc="-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ANTEILE</a:t>
            </a:r>
            <a:endParaRPr lang="en-GB" sz="11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9660002" y="4546551"/>
            <a:ext cx="666115" cy="666750"/>
          </a:xfrm>
          <a:custGeom>
            <a:avLst/>
            <a:gdLst/>
            <a:ahLst/>
            <a:cxnLst/>
            <a:rect l="l" t="t" r="r" b="b"/>
            <a:pathLst>
              <a:path w="666115" h="666750">
                <a:moveTo>
                  <a:pt x="332816" y="0"/>
                </a:moveTo>
                <a:lnTo>
                  <a:pt x="283635" y="3611"/>
                </a:lnTo>
                <a:lnTo>
                  <a:pt x="236695" y="14102"/>
                </a:lnTo>
                <a:lnTo>
                  <a:pt x="192510" y="30957"/>
                </a:lnTo>
                <a:lnTo>
                  <a:pt x="151595" y="53661"/>
                </a:lnTo>
                <a:lnTo>
                  <a:pt x="114465" y="81699"/>
                </a:lnTo>
                <a:lnTo>
                  <a:pt x="81634" y="114556"/>
                </a:lnTo>
                <a:lnTo>
                  <a:pt x="53619" y="151717"/>
                </a:lnTo>
                <a:lnTo>
                  <a:pt x="30933" y="192667"/>
                </a:lnTo>
                <a:lnTo>
                  <a:pt x="14091" y="236890"/>
                </a:lnTo>
                <a:lnTo>
                  <a:pt x="3608" y="283871"/>
                </a:lnTo>
                <a:lnTo>
                  <a:pt x="0" y="333095"/>
                </a:lnTo>
                <a:lnTo>
                  <a:pt x="3608" y="382316"/>
                </a:lnTo>
                <a:lnTo>
                  <a:pt x="14091" y="429295"/>
                </a:lnTo>
                <a:lnTo>
                  <a:pt x="30933" y="473516"/>
                </a:lnTo>
                <a:lnTo>
                  <a:pt x="53619" y="514464"/>
                </a:lnTo>
                <a:lnTo>
                  <a:pt x="81634" y="551623"/>
                </a:lnTo>
                <a:lnTo>
                  <a:pt x="114465" y="584479"/>
                </a:lnTo>
                <a:lnTo>
                  <a:pt x="151595" y="612517"/>
                </a:lnTo>
                <a:lnTo>
                  <a:pt x="192510" y="635221"/>
                </a:lnTo>
                <a:lnTo>
                  <a:pt x="236695" y="652076"/>
                </a:lnTo>
                <a:lnTo>
                  <a:pt x="283635" y="662567"/>
                </a:lnTo>
                <a:lnTo>
                  <a:pt x="332816" y="666178"/>
                </a:lnTo>
                <a:lnTo>
                  <a:pt x="381996" y="662567"/>
                </a:lnTo>
                <a:lnTo>
                  <a:pt x="428937" y="652076"/>
                </a:lnTo>
                <a:lnTo>
                  <a:pt x="473122" y="635221"/>
                </a:lnTo>
                <a:lnTo>
                  <a:pt x="514037" y="612517"/>
                </a:lnTo>
                <a:lnTo>
                  <a:pt x="551167" y="584479"/>
                </a:lnTo>
                <a:lnTo>
                  <a:pt x="583997" y="551623"/>
                </a:lnTo>
                <a:lnTo>
                  <a:pt x="612013" y="514464"/>
                </a:lnTo>
                <a:lnTo>
                  <a:pt x="634699" y="473516"/>
                </a:lnTo>
                <a:lnTo>
                  <a:pt x="651541" y="429295"/>
                </a:lnTo>
                <a:lnTo>
                  <a:pt x="662023" y="382316"/>
                </a:lnTo>
                <a:lnTo>
                  <a:pt x="665632" y="333095"/>
                </a:lnTo>
                <a:lnTo>
                  <a:pt x="662023" y="283871"/>
                </a:lnTo>
                <a:lnTo>
                  <a:pt x="651541" y="236890"/>
                </a:lnTo>
                <a:lnTo>
                  <a:pt x="634699" y="192667"/>
                </a:lnTo>
                <a:lnTo>
                  <a:pt x="612013" y="151717"/>
                </a:lnTo>
                <a:lnTo>
                  <a:pt x="583997" y="114556"/>
                </a:lnTo>
                <a:lnTo>
                  <a:pt x="551167" y="81699"/>
                </a:lnTo>
                <a:lnTo>
                  <a:pt x="514037" y="53661"/>
                </a:lnTo>
                <a:lnTo>
                  <a:pt x="473122" y="30957"/>
                </a:lnTo>
                <a:lnTo>
                  <a:pt x="428937" y="14102"/>
                </a:lnTo>
                <a:lnTo>
                  <a:pt x="381996" y="3611"/>
                </a:lnTo>
                <a:lnTo>
                  <a:pt x="332816" y="0"/>
                </a:lnTo>
                <a:close/>
              </a:path>
            </a:pathLst>
          </a:custGeom>
          <a:solidFill>
            <a:srgbClr val="715FA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753600" y="4730852"/>
            <a:ext cx="498223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315278" y="4546551"/>
            <a:ext cx="666115" cy="666750"/>
          </a:xfrm>
          <a:custGeom>
            <a:avLst/>
            <a:gdLst/>
            <a:ahLst/>
            <a:cxnLst/>
            <a:rect l="l" t="t" r="r" b="b"/>
            <a:pathLst>
              <a:path w="666115" h="666750">
                <a:moveTo>
                  <a:pt x="332816" y="0"/>
                </a:moveTo>
                <a:lnTo>
                  <a:pt x="283635" y="3611"/>
                </a:lnTo>
                <a:lnTo>
                  <a:pt x="236695" y="14102"/>
                </a:lnTo>
                <a:lnTo>
                  <a:pt x="192510" y="30957"/>
                </a:lnTo>
                <a:lnTo>
                  <a:pt x="151595" y="53661"/>
                </a:lnTo>
                <a:lnTo>
                  <a:pt x="114465" y="81699"/>
                </a:lnTo>
                <a:lnTo>
                  <a:pt x="81634" y="114556"/>
                </a:lnTo>
                <a:lnTo>
                  <a:pt x="53619" y="151717"/>
                </a:lnTo>
                <a:lnTo>
                  <a:pt x="30933" y="192667"/>
                </a:lnTo>
                <a:lnTo>
                  <a:pt x="14091" y="236890"/>
                </a:lnTo>
                <a:lnTo>
                  <a:pt x="3608" y="283871"/>
                </a:lnTo>
                <a:lnTo>
                  <a:pt x="0" y="333095"/>
                </a:lnTo>
                <a:lnTo>
                  <a:pt x="3608" y="382316"/>
                </a:lnTo>
                <a:lnTo>
                  <a:pt x="14091" y="429295"/>
                </a:lnTo>
                <a:lnTo>
                  <a:pt x="30933" y="473516"/>
                </a:lnTo>
                <a:lnTo>
                  <a:pt x="53619" y="514464"/>
                </a:lnTo>
                <a:lnTo>
                  <a:pt x="81634" y="551623"/>
                </a:lnTo>
                <a:lnTo>
                  <a:pt x="114465" y="584479"/>
                </a:lnTo>
                <a:lnTo>
                  <a:pt x="151595" y="612517"/>
                </a:lnTo>
                <a:lnTo>
                  <a:pt x="192510" y="635221"/>
                </a:lnTo>
                <a:lnTo>
                  <a:pt x="236695" y="652076"/>
                </a:lnTo>
                <a:lnTo>
                  <a:pt x="283635" y="662567"/>
                </a:lnTo>
                <a:lnTo>
                  <a:pt x="332816" y="666178"/>
                </a:lnTo>
                <a:lnTo>
                  <a:pt x="381996" y="662567"/>
                </a:lnTo>
                <a:lnTo>
                  <a:pt x="428937" y="652076"/>
                </a:lnTo>
                <a:lnTo>
                  <a:pt x="473122" y="635221"/>
                </a:lnTo>
                <a:lnTo>
                  <a:pt x="514037" y="612517"/>
                </a:lnTo>
                <a:lnTo>
                  <a:pt x="551167" y="584479"/>
                </a:lnTo>
                <a:lnTo>
                  <a:pt x="583997" y="551623"/>
                </a:lnTo>
                <a:lnTo>
                  <a:pt x="612013" y="514464"/>
                </a:lnTo>
                <a:lnTo>
                  <a:pt x="634699" y="473516"/>
                </a:lnTo>
                <a:lnTo>
                  <a:pt x="651541" y="429295"/>
                </a:lnTo>
                <a:lnTo>
                  <a:pt x="662023" y="382316"/>
                </a:lnTo>
                <a:lnTo>
                  <a:pt x="665632" y="333095"/>
                </a:lnTo>
                <a:lnTo>
                  <a:pt x="662023" y="283871"/>
                </a:lnTo>
                <a:lnTo>
                  <a:pt x="651541" y="236890"/>
                </a:lnTo>
                <a:lnTo>
                  <a:pt x="634699" y="192667"/>
                </a:lnTo>
                <a:lnTo>
                  <a:pt x="612013" y="151717"/>
                </a:lnTo>
                <a:lnTo>
                  <a:pt x="583997" y="114556"/>
                </a:lnTo>
                <a:lnTo>
                  <a:pt x="551167" y="81699"/>
                </a:lnTo>
                <a:lnTo>
                  <a:pt x="514037" y="53661"/>
                </a:lnTo>
                <a:lnTo>
                  <a:pt x="473122" y="30957"/>
                </a:lnTo>
                <a:lnTo>
                  <a:pt x="428937" y="14102"/>
                </a:lnTo>
                <a:lnTo>
                  <a:pt x="381996" y="3611"/>
                </a:lnTo>
                <a:lnTo>
                  <a:pt x="332816" y="0"/>
                </a:lnTo>
                <a:close/>
              </a:path>
            </a:pathLst>
          </a:custGeom>
          <a:solidFill>
            <a:srgbClr val="F3BF4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90944" y="4730852"/>
            <a:ext cx="511809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0" name="object 3">
            <a:extLst>
              <a:ext uri="{FF2B5EF4-FFF2-40B4-BE49-F238E27FC236}">
                <a16:creationId xmlns:a16="http://schemas.microsoft.com/office/drawing/2014/main" id="{5049C085-E8AE-8548-BCDA-9046A03A536D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en-GB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ES WIRD BERECHNET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272909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15996" y="5270896"/>
            <a:ext cx="1980564" cy="900430"/>
          </a:xfrm>
          <a:custGeom>
            <a:avLst/>
            <a:gdLst/>
            <a:ahLst/>
            <a:cxnLst/>
            <a:rect l="l" t="t" r="r" b="b"/>
            <a:pathLst>
              <a:path w="1980564" h="900429">
                <a:moveTo>
                  <a:pt x="1548002" y="0"/>
                </a:moveTo>
                <a:lnTo>
                  <a:pt x="432003" y="0"/>
                </a:lnTo>
                <a:lnTo>
                  <a:pt x="384932" y="2534"/>
                </a:lnTo>
                <a:lnTo>
                  <a:pt x="339330" y="9962"/>
                </a:lnTo>
                <a:lnTo>
                  <a:pt x="295459" y="22020"/>
                </a:lnTo>
                <a:lnTo>
                  <a:pt x="253583" y="38445"/>
                </a:lnTo>
                <a:lnTo>
                  <a:pt x="213965" y="58974"/>
                </a:lnTo>
                <a:lnTo>
                  <a:pt x="176870" y="83342"/>
                </a:lnTo>
                <a:lnTo>
                  <a:pt x="142561" y="111287"/>
                </a:lnTo>
                <a:lnTo>
                  <a:pt x="111300" y="142545"/>
                </a:lnTo>
                <a:lnTo>
                  <a:pt x="83353" y="176854"/>
                </a:lnTo>
                <a:lnTo>
                  <a:pt x="58982" y="213948"/>
                </a:lnTo>
                <a:lnTo>
                  <a:pt x="38451" y="253566"/>
                </a:lnTo>
                <a:lnTo>
                  <a:pt x="22024" y="295444"/>
                </a:lnTo>
                <a:lnTo>
                  <a:pt x="9964" y="339318"/>
                </a:lnTo>
                <a:lnTo>
                  <a:pt x="2535" y="384926"/>
                </a:lnTo>
                <a:lnTo>
                  <a:pt x="0" y="432003"/>
                </a:lnTo>
                <a:lnTo>
                  <a:pt x="0" y="467918"/>
                </a:lnTo>
                <a:lnTo>
                  <a:pt x="2535" y="514995"/>
                </a:lnTo>
                <a:lnTo>
                  <a:pt x="9964" y="560602"/>
                </a:lnTo>
                <a:lnTo>
                  <a:pt x="22024" y="604476"/>
                </a:lnTo>
                <a:lnTo>
                  <a:pt x="38451" y="646352"/>
                </a:lnTo>
                <a:lnTo>
                  <a:pt x="58982" y="685969"/>
                </a:lnTo>
                <a:lnTo>
                  <a:pt x="83353" y="723063"/>
                </a:lnTo>
                <a:lnTo>
                  <a:pt x="111300" y="757370"/>
                </a:lnTo>
                <a:lnTo>
                  <a:pt x="142561" y="788627"/>
                </a:lnTo>
                <a:lnTo>
                  <a:pt x="176870" y="816571"/>
                </a:lnTo>
                <a:lnTo>
                  <a:pt x="213965" y="840938"/>
                </a:lnTo>
                <a:lnTo>
                  <a:pt x="253583" y="861465"/>
                </a:lnTo>
                <a:lnTo>
                  <a:pt x="295459" y="877889"/>
                </a:lnTo>
                <a:lnTo>
                  <a:pt x="339330" y="889947"/>
                </a:lnTo>
                <a:lnTo>
                  <a:pt x="384932" y="897374"/>
                </a:lnTo>
                <a:lnTo>
                  <a:pt x="432003" y="899909"/>
                </a:lnTo>
                <a:lnTo>
                  <a:pt x="1548002" y="899909"/>
                </a:lnTo>
                <a:lnTo>
                  <a:pt x="1595073" y="897374"/>
                </a:lnTo>
                <a:lnTo>
                  <a:pt x="1640675" y="889947"/>
                </a:lnTo>
                <a:lnTo>
                  <a:pt x="1684546" y="877889"/>
                </a:lnTo>
                <a:lnTo>
                  <a:pt x="1726422" y="861465"/>
                </a:lnTo>
                <a:lnTo>
                  <a:pt x="1766040" y="840938"/>
                </a:lnTo>
                <a:lnTo>
                  <a:pt x="1803135" y="816571"/>
                </a:lnTo>
                <a:lnTo>
                  <a:pt x="1837445" y="788627"/>
                </a:lnTo>
                <a:lnTo>
                  <a:pt x="1868705" y="757370"/>
                </a:lnTo>
                <a:lnTo>
                  <a:pt x="1896652" y="723063"/>
                </a:lnTo>
                <a:lnTo>
                  <a:pt x="1921023" y="685969"/>
                </a:lnTo>
                <a:lnTo>
                  <a:pt x="1941554" y="646352"/>
                </a:lnTo>
                <a:lnTo>
                  <a:pt x="1957981" y="604476"/>
                </a:lnTo>
                <a:lnTo>
                  <a:pt x="1970041" y="560602"/>
                </a:lnTo>
                <a:lnTo>
                  <a:pt x="1977471" y="514995"/>
                </a:lnTo>
                <a:lnTo>
                  <a:pt x="1980006" y="467918"/>
                </a:lnTo>
                <a:lnTo>
                  <a:pt x="1980006" y="432003"/>
                </a:lnTo>
                <a:lnTo>
                  <a:pt x="1977471" y="384926"/>
                </a:lnTo>
                <a:lnTo>
                  <a:pt x="1970041" y="339318"/>
                </a:lnTo>
                <a:lnTo>
                  <a:pt x="1957981" y="295444"/>
                </a:lnTo>
                <a:lnTo>
                  <a:pt x="1941554" y="253566"/>
                </a:lnTo>
                <a:lnTo>
                  <a:pt x="1921023" y="213948"/>
                </a:lnTo>
                <a:lnTo>
                  <a:pt x="1896652" y="176854"/>
                </a:lnTo>
                <a:lnTo>
                  <a:pt x="1868705" y="142545"/>
                </a:lnTo>
                <a:lnTo>
                  <a:pt x="1837445" y="111287"/>
                </a:lnTo>
                <a:lnTo>
                  <a:pt x="1803135" y="83342"/>
                </a:lnTo>
                <a:lnTo>
                  <a:pt x="1766040" y="58974"/>
                </a:lnTo>
                <a:lnTo>
                  <a:pt x="1726422" y="38445"/>
                </a:lnTo>
                <a:lnTo>
                  <a:pt x="1684546" y="22020"/>
                </a:lnTo>
                <a:lnTo>
                  <a:pt x="1640675" y="9962"/>
                </a:lnTo>
                <a:lnTo>
                  <a:pt x="1595073" y="2534"/>
                </a:lnTo>
                <a:lnTo>
                  <a:pt x="1548002" y="0"/>
                </a:lnTo>
                <a:close/>
              </a:path>
            </a:pathLst>
          </a:custGeom>
          <a:solidFill>
            <a:srgbClr val="E9C7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69725" y="5509114"/>
            <a:ext cx="92961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en-GB" sz="1400" spc="-7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</a:t>
            </a:r>
            <a:r>
              <a:rPr lang="en-GB" sz="140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BONUS-ANTEIL</a:t>
            </a:r>
            <a:endParaRPr lang="en-GB" sz="14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23032" y="505523"/>
            <a:ext cx="7674609" cy="5665470"/>
          </a:xfrm>
          <a:custGeom>
            <a:avLst/>
            <a:gdLst/>
            <a:ahLst/>
            <a:cxnLst/>
            <a:rect l="l" t="t" r="r" b="b"/>
            <a:pathLst>
              <a:path w="7674609" h="5665470">
                <a:moveTo>
                  <a:pt x="1980006" y="4244289"/>
                </a:moveTo>
                <a:lnTo>
                  <a:pt x="1977466" y="4197210"/>
                </a:lnTo>
                <a:lnTo>
                  <a:pt x="1970036" y="4151604"/>
                </a:lnTo>
                <a:lnTo>
                  <a:pt x="1957984" y="4107726"/>
                </a:lnTo>
                <a:lnTo>
                  <a:pt x="1941550" y="4065854"/>
                </a:lnTo>
                <a:lnTo>
                  <a:pt x="1921027" y="4026230"/>
                </a:lnTo>
                <a:lnTo>
                  <a:pt x="1896656" y="3989133"/>
                </a:lnTo>
                <a:lnTo>
                  <a:pt x="1868703" y="3954830"/>
                </a:lnTo>
                <a:lnTo>
                  <a:pt x="1837448" y="3923576"/>
                </a:lnTo>
                <a:lnTo>
                  <a:pt x="1803133" y="3895623"/>
                </a:lnTo>
                <a:lnTo>
                  <a:pt x="1766036" y="3871264"/>
                </a:lnTo>
                <a:lnTo>
                  <a:pt x="1726425" y="3850729"/>
                </a:lnTo>
                <a:lnTo>
                  <a:pt x="1684540" y="3834307"/>
                </a:lnTo>
                <a:lnTo>
                  <a:pt x="1640674" y="3822242"/>
                </a:lnTo>
                <a:lnTo>
                  <a:pt x="1595069" y="3814813"/>
                </a:lnTo>
                <a:lnTo>
                  <a:pt x="1548003" y="3812286"/>
                </a:lnTo>
                <a:lnTo>
                  <a:pt x="432003" y="3812286"/>
                </a:lnTo>
                <a:lnTo>
                  <a:pt x="384937" y="3814813"/>
                </a:lnTo>
                <a:lnTo>
                  <a:pt x="339331" y="3822242"/>
                </a:lnTo>
                <a:lnTo>
                  <a:pt x="295465" y="3834307"/>
                </a:lnTo>
                <a:lnTo>
                  <a:pt x="253580" y="3850729"/>
                </a:lnTo>
                <a:lnTo>
                  <a:pt x="213969" y="3871264"/>
                </a:lnTo>
                <a:lnTo>
                  <a:pt x="176872" y="3895623"/>
                </a:lnTo>
                <a:lnTo>
                  <a:pt x="142557" y="3923576"/>
                </a:lnTo>
                <a:lnTo>
                  <a:pt x="111302" y="3954830"/>
                </a:lnTo>
                <a:lnTo>
                  <a:pt x="83350" y="3989133"/>
                </a:lnTo>
                <a:lnTo>
                  <a:pt x="58978" y="4026230"/>
                </a:lnTo>
                <a:lnTo>
                  <a:pt x="38455" y="4065854"/>
                </a:lnTo>
                <a:lnTo>
                  <a:pt x="22021" y="4107726"/>
                </a:lnTo>
                <a:lnTo>
                  <a:pt x="9969" y="4151604"/>
                </a:lnTo>
                <a:lnTo>
                  <a:pt x="2540" y="4197210"/>
                </a:lnTo>
                <a:lnTo>
                  <a:pt x="0" y="4244289"/>
                </a:lnTo>
                <a:lnTo>
                  <a:pt x="0" y="4280205"/>
                </a:lnTo>
                <a:lnTo>
                  <a:pt x="2540" y="4327283"/>
                </a:lnTo>
                <a:lnTo>
                  <a:pt x="9969" y="4372889"/>
                </a:lnTo>
                <a:lnTo>
                  <a:pt x="22021" y="4416755"/>
                </a:lnTo>
                <a:lnTo>
                  <a:pt x="38455" y="4458640"/>
                </a:lnTo>
                <a:lnTo>
                  <a:pt x="58978" y="4498251"/>
                </a:lnTo>
                <a:lnTo>
                  <a:pt x="83350" y="4535348"/>
                </a:lnTo>
                <a:lnTo>
                  <a:pt x="111302" y="4569650"/>
                </a:lnTo>
                <a:lnTo>
                  <a:pt x="142557" y="4600918"/>
                </a:lnTo>
                <a:lnTo>
                  <a:pt x="176872" y="4628858"/>
                </a:lnTo>
                <a:lnTo>
                  <a:pt x="213969" y="4653229"/>
                </a:lnTo>
                <a:lnTo>
                  <a:pt x="253580" y="4673752"/>
                </a:lnTo>
                <a:lnTo>
                  <a:pt x="295465" y="4690173"/>
                </a:lnTo>
                <a:lnTo>
                  <a:pt x="339331" y="4702226"/>
                </a:lnTo>
                <a:lnTo>
                  <a:pt x="384937" y="4709655"/>
                </a:lnTo>
                <a:lnTo>
                  <a:pt x="432003" y="4712195"/>
                </a:lnTo>
                <a:lnTo>
                  <a:pt x="1548003" y="4712195"/>
                </a:lnTo>
                <a:lnTo>
                  <a:pt x="1595069" y="4709655"/>
                </a:lnTo>
                <a:lnTo>
                  <a:pt x="1640674" y="4702226"/>
                </a:lnTo>
                <a:lnTo>
                  <a:pt x="1684540" y="4690173"/>
                </a:lnTo>
                <a:lnTo>
                  <a:pt x="1726425" y="4673752"/>
                </a:lnTo>
                <a:lnTo>
                  <a:pt x="1766036" y="4653229"/>
                </a:lnTo>
                <a:lnTo>
                  <a:pt x="1803133" y="4628858"/>
                </a:lnTo>
                <a:lnTo>
                  <a:pt x="1837448" y="4600918"/>
                </a:lnTo>
                <a:lnTo>
                  <a:pt x="1868703" y="4569650"/>
                </a:lnTo>
                <a:lnTo>
                  <a:pt x="1896656" y="4535348"/>
                </a:lnTo>
                <a:lnTo>
                  <a:pt x="1921027" y="4498251"/>
                </a:lnTo>
                <a:lnTo>
                  <a:pt x="1941550" y="4458640"/>
                </a:lnTo>
                <a:lnTo>
                  <a:pt x="1957984" y="4416755"/>
                </a:lnTo>
                <a:lnTo>
                  <a:pt x="1970036" y="4372889"/>
                </a:lnTo>
                <a:lnTo>
                  <a:pt x="1977466" y="4327283"/>
                </a:lnTo>
                <a:lnTo>
                  <a:pt x="1980006" y="4280205"/>
                </a:lnTo>
                <a:lnTo>
                  <a:pt x="1980006" y="4244289"/>
                </a:lnTo>
                <a:close/>
              </a:path>
              <a:path w="7674609" h="5665470">
                <a:moveTo>
                  <a:pt x="2999917" y="2338095"/>
                </a:moveTo>
                <a:lnTo>
                  <a:pt x="2997377" y="2291016"/>
                </a:lnTo>
                <a:lnTo>
                  <a:pt x="2989948" y="2245410"/>
                </a:lnTo>
                <a:lnTo>
                  <a:pt x="2977883" y="2201532"/>
                </a:lnTo>
                <a:lnTo>
                  <a:pt x="2961462" y="2159660"/>
                </a:lnTo>
                <a:lnTo>
                  <a:pt x="2940926" y="2120036"/>
                </a:lnTo>
                <a:lnTo>
                  <a:pt x="2916555" y="2082952"/>
                </a:lnTo>
                <a:lnTo>
                  <a:pt x="2888615" y="2048637"/>
                </a:lnTo>
                <a:lnTo>
                  <a:pt x="2857347" y="2017382"/>
                </a:lnTo>
                <a:lnTo>
                  <a:pt x="2823045" y="1989442"/>
                </a:lnTo>
                <a:lnTo>
                  <a:pt x="2785948" y="1965071"/>
                </a:lnTo>
                <a:lnTo>
                  <a:pt x="2746324" y="1944535"/>
                </a:lnTo>
                <a:lnTo>
                  <a:pt x="2704452" y="1928114"/>
                </a:lnTo>
                <a:lnTo>
                  <a:pt x="2660586" y="1916061"/>
                </a:lnTo>
                <a:lnTo>
                  <a:pt x="2614980" y="1908632"/>
                </a:lnTo>
                <a:lnTo>
                  <a:pt x="2567914" y="1906092"/>
                </a:lnTo>
                <a:lnTo>
                  <a:pt x="1451914" y="1906092"/>
                </a:lnTo>
                <a:lnTo>
                  <a:pt x="1404835" y="1908632"/>
                </a:lnTo>
                <a:lnTo>
                  <a:pt x="1359230" y="1916061"/>
                </a:lnTo>
                <a:lnTo>
                  <a:pt x="1315364" y="1928114"/>
                </a:lnTo>
                <a:lnTo>
                  <a:pt x="1273492" y="1944535"/>
                </a:lnTo>
                <a:lnTo>
                  <a:pt x="1233868" y="1965071"/>
                </a:lnTo>
                <a:lnTo>
                  <a:pt x="1196771" y="1989442"/>
                </a:lnTo>
                <a:lnTo>
                  <a:pt x="1162469" y="2017382"/>
                </a:lnTo>
                <a:lnTo>
                  <a:pt x="1131201" y="2048637"/>
                </a:lnTo>
                <a:lnTo>
                  <a:pt x="1103261" y="2082952"/>
                </a:lnTo>
                <a:lnTo>
                  <a:pt x="1078890" y="2120036"/>
                </a:lnTo>
                <a:lnTo>
                  <a:pt x="1058354" y="2159660"/>
                </a:lnTo>
                <a:lnTo>
                  <a:pt x="1041933" y="2201532"/>
                </a:lnTo>
                <a:lnTo>
                  <a:pt x="1029868" y="2245410"/>
                </a:lnTo>
                <a:lnTo>
                  <a:pt x="1022438" y="2291016"/>
                </a:lnTo>
                <a:lnTo>
                  <a:pt x="1019911" y="2338095"/>
                </a:lnTo>
                <a:lnTo>
                  <a:pt x="1019911" y="2374011"/>
                </a:lnTo>
                <a:lnTo>
                  <a:pt x="1022438" y="2421090"/>
                </a:lnTo>
                <a:lnTo>
                  <a:pt x="1029868" y="2466695"/>
                </a:lnTo>
                <a:lnTo>
                  <a:pt x="1041933" y="2510574"/>
                </a:lnTo>
                <a:lnTo>
                  <a:pt x="1058354" y="2552446"/>
                </a:lnTo>
                <a:lnTo>
                  <a:pt x="1078890" y="2592057"/>
                </a:lnTo>
                <a:lnTo>
                  <a:pt x="1103261" y="2629154"/>
                </a:lnTo>
                <a:lnTo>
                  <a:pt x="1131201" y="2663469"/>
                </a:lnTo>
                <a:lnTo>
                  <a:pt x="1162469" y="2694724"/>
                </a:lnTo>
                <a:lnTo>
                  <a:pt x="1196771" y="2722664"/>
                </a:lnTo>
                <a:lnTo>
                  <a:pt x="1233868" y="2747035"/>
                </a:lnTo>
                <a:lnTo>
                  <a:pt x="1273492" y="2767558"/>
                </a:lnTo>
                <a:lnTo>
                  <a:pt x="1315364" y="2783979"/>
                </a:lnTo>
                <a:lnTo>
                  <a:pt x="1359230" y="2796044"/>
                </a:lnTo>
                <a:lnTo>
                  <a:pt x="1404835" y="2803474"/>
                </a:lnTo>
                <a:lnTo>
                  <a:pt x="1451914" y="2806001"/>
                </a:lnTo>
                <a:lnTo>
                  <a:pt x="2567914" y="2806001"/>
                </a:lnTo>
                <a:lnTo>
                  <a:pt x="2614980" y="2803474"/>
                </a:lnTo>
                <a:lnTo>
                  <a:pt x="2660586" y="2796044"/>
                </a:lnTo>
                <a:lnTo>
                  <a:pt x="2704452" y="2783979"/>
                </a:lnTo>
                <a:lnTo>
                  <a:pt x="2746324" y="2767558"/>
                </a:lnTo>
                <a:lnTo>
                  <a:pt x="2785948" y="2747035"/>
                </a:lnTo>
                <a:lnTo>
                  <a:pt x="2823045" y="2722664"/>
                </a:lnTo>
                <a:lnTo>
                  <a:pt x="2857347" y="2694724"/>
                </a:lnTo>
                <a:lnTo>
                  <a:pt x="2888615" y="2663469"/>
                </a:lnTo>
                <a:lnTo>
                  <a:pt x="2916555" y="2629154"/>
                </a:lnTo>
                <a:lnTo>
                  <a:pt x="2940926" y="2592057"/>
                </a:lnTo>
                <a:lnTo>
                  <a:pt x="2961462" y="2552446"/>
                </a:lnTo>
                <a:lnTo>
                  <a:pt x="2977883" y="2510574"/>
                </a:lnTo>
                <a:lnTo>
                  <a:pt x="2989948" y="2466695"/>
                </a:lnTo>
                <a:lnTo>
                  <a:pt x="2997377" y="2421090"/>
                </a:lnTo>
                <a:lnTo>
                  <a:pt x="2999917" y="2374011"/>
                </a:lnTo>
                <a:lnTo>
                  <a:pt x="2999917" y="2338095"/>
                </a:lnTo>
                <a:close/>
              </a:path>
              <a:path w="7674609" h="5665470">
                <a:moveTo>
                  <a:pt x="4025658" y="432003"/>
                </a:moveTo>
                <a:lnTo>
                  <a:pt x="4023131" y="384924"/>
                </a:lnTo>
                <a:lnTo>
                  <a:pt x="4015702" y="339318"/>
                </a:lnTo>
                <a:lnTo>
                  <a:pt x="4003637" y="295452"/>
                </a:lnTo>
                <a:lnTo>
                  <a:pt x="3987215" y="253568"/>
                </a:lnTo>
                <a:lnTo>
                  <a:pt x="3966680" y="213956"/>
                </a:lnTo>
                <a:lnTo>
                  <a:pt x="3942308" y="176860"/>
                </a:lnTo>
                <a:lnTo>
                  <a:pt x="3914368" y="142544"/>
                </a:lnTo>
                <a:lnTo>
                  <a:pt x="3883101" y="111290"/>
                </a:lnTo>
                <a:lnTo>
                  <a:pt x="3848798" y="83350"/>
                </a:lnTo>
                <a:lnTo>
                  <a:pt x="3811701" y="58978"/>
                </a:lnTo>
                <a:lnTo>
                  <a:pt x="3772077" y="38442"/>
                </a:lnTo>
                <a:lnTo>
                  <a:pt x="3730206" y="22021"/>
                </a:lnTo>
                <a:lnTo>
                  <a:pt x="3686327" y="9969"/>
                </a:lnTo>
                <a:lnTo>
                  <a:pt x="3640734" y="2540"/>
                </a:lnTo>
                <a:lnTo>
                  <a:pt x="3593655" y="0"/>
                </a:lnTo>
                <a:lnTo>
                  <a:pt x="2477655" y="0"/>
                </a:lnTo>
                <a:lnTo>
                  <a:pt x="2430589" y="2540"/>
                </a:lnTo>
                <a:lnTo>
                  <a:pt x="2384983" y="9969"/>
                </a:lnTo>
                <a:lnTo>
                  <a:pt x="2341118" y="22021"/>
                </a:lnTo>
                <a:lnTo>
                  <a:pt x="2299246" y="38442"/>
                </a:lnTo>
                <a:lnTo>
                  <a:pt x="2259622" y="58978"/>
                </a:lnTo>
                <a:lnTo>
                  <a:pt x="2222525" y="83350"/>
                </a:lnTo>
                <a:lnTo>
                  <a:pt x="2188222" y="111290"/>
                </a:lnTo>
                <a:lnTo>
                  <a:pt x="2156955" y="142544"/>
                </a:lnTo>
                <a:lnTo>
                  <a:pt x="2129015" y="176860"/>
                </a:lnTo>
                <a:lnTo>
                  <a:pt x="2104644" y="213956"/>
                </a:lnTo>
                <a:lnTo>
                  <a:pt x="2084108" y="253568"/>
                </a:lnTo>
                <a:lnTo>
                  <a:pt x="2067687" y="295452"/>
                </a:lnTo>
                <a:lnTo>
                  <a:pt x="2055622" y="339318"/>
                </a:lnTo>
                <a:lnTo>
                  <a:pt x="2048192" y="384924"/>
                </a:lnTo>
                <a:lnTo>
                  <a:pt x="2045652" y="432003"/>
                </a:lnTo>
                <a:lnTo>
                  <a:pt x="2045652" y="467918"/>
                </a:lnTo>
                <a:lnTo>
                  <a:pt x="2048192" y="514997"/>
                </a:lnTo>
                <a:lnTo>
                  <a:pt x="2055622" y="560603"/>
                </a:lnTo>
                <a:lnTo>
                  <a:pt x="2067687" y="604481"/>
                </a:lnTo>
                <a:lnTo>
                  <a:pt x="2084108" y="646353"/>
                </a:lnTo>
                <a:lnTo>
                  <a:pt x="2104644" y="685977"/>
                </a:lnTo>
                <a:lnTo>
                  <a:pt x="2129015" y="723061"/>
                </a:lnTo>
                <a:lnTo>
                  <a:pt x="2156955" y="757377"/>
                </a:lnTo>
                <a:lnTo>
                  <a:pt x="2188222" y="788631"/>
                </a:lnTo>
                <a:lnTo>
                  <a:pt x="2222525" y="816571"/>
                </a:lnTo>
                <a:lnTo>
                  <a:pt x="2259622" y="840943"/>
                </a:lnTo>
                <a:lnTo>
                  <a:pt x="2299246" y="861466"/>
                </a:lnTo>
                <a:lnTo>
                  <a:pt x="2341118" y="877887"/>
                </a:lnTo>
                <a:lnTo>
                  <a:pt x="2384983" y="889952"/>
                </a:lnTo>
                <a:lnTo>
                  <a:pt x="2430589" y="897382"/>
                </a:lnTo>
                <a:lnTo>
                  <a:pt x="2477655" y="899909"/>
                </a:lnTo>
                <a:lnTo>
                  <a:pt x="3593655" y="899909"/>
                </a:lnTo>
                <a:lnTo>
                  <a:pt x="3640734" y="897382"/>
                </a:lnTo>
                <a:lnTo>
                  <a:pt x="3686327" y="889952"/>
                </a:lnTo>
                <a:lnTo>
                  <a:pt x="3730206" y="877887"/>
                </a:lnTo>
                <a:lnTo>
                  <a:pt x="3772077" y="861466"/>
                </a:lnTo>
                <a:lnTo>
                  <a:pt x="3811701" y="840943"/>
                </a:lnTo>
                <a:lnTo>
                  <a:pt x="3848798" y="816571"/>
                </a:lnTo>
                <a:lnTo>
                  <a:pt x="3883101" y="788631"/>
                </a:lnTo>
                <a:lnTo>
                  <a:pt x="3914368" y="757377"/>
                </a:lnTo>
                <a:lnTo>
                  <a:pt x="3942308" y="723061"/>
                </a:lnTo>
                <a:lnTo>
                  <a:pt x="3966680" y="685977"/>
                </a:lnTo>
                <a:lnTo>
                  <a:pt x="3987215" y="646353"/>
                </a:lnTo>
                <a:lnTo>
                  <a:pt x="4003637" y="604481"/>
                </a:lnTo>
                <a:lnTo>
                  <a:pt x="4015702" y="560603"/>
                </a:lnTo>
                <a:lnTo>
                  <a:pt x="4023131" y="514997"/>
                </a:lnTo>
                <a:lnTo>
                  <a:pt x="4025658" y="467918"/>
                </a:lnTo>
                <a:lnTo>
                  <a:pt x="4025658" y="432003"/>
                </a:lnTo>
                <a:close/>
              </a:path>
              <a:path w="7674609" h="5665470">
                <a:moveTo>
                  <a:pt x="5611609" y="1385100"/>
                </a:moveTo>
                <a:lnTo>
                  <a:pt x="5609082" y="1338021"/>
                </a:lnTo>
                <a:lnTo>
                  <a:pt x="5601652" y="1292415"/>
                </a:lnTo>
                <a:lnTo>
                  <a:pt x="5589587" y="1248537"/>
                </a:lnTo>
                <a:lnTo>
                  <a:pt x="5573166" y="1206665"/>
                </a:lnTo>
                <a:lnTo>
                  <a:pt x="5552630" y="1167041"/>
                </a:lnTo>
                <a:lnTo>
                  <a:pt x="5528259" y="1129957"/>
                </a:lnTo>
                <a:lnTo>
                  <a:pt x="5500306" y="1095641"/>
                </a:lnTo>
                <a:lnTo>
                  <a:pt x="5469052" y="1064387"/>
                </a:lnTo>
                <a:lnTo>
                  <a:pt x="5434736" y="1036447"/>
                </a:lnTo>
                <a:lnTo>
                  <a:pt x="5397652" y="1012075"/>
                </a:lnTo>
                <a:lnTo>
                  <a:pt x="5358028" y="991539"/>
                </a:lnTo>
                <a:lnTo>
                  <a:pt x="5316156" y="975118"/>
                </a:lnTo>
                <a:lnTo>
                  <a:pt x="5272278" y="963066"/>
                </a:lnTo>
                <a:lnTo>
                  <a:pt x="5226685" y="955636"/>
                </a:lnTo>
                <a:lnTo>
                  <a:pt x="5179606" y="953096"/>
                </a:lnTo>
                <a:lnTo>
                  <a:pt x="4063606" y="953096"/>
                </a:lnTo>
                <a:lnTo>
                  <a:pt x="4016540" y="955636"/>
                </a:lnTo>
                <a:lnTo>
                  <a:pt x="3970934" y="963066"/>
                </a:lnTo>
                <a:lnTo>
                  <a:pt x="3927068" y="975118"/>
                </a:lnTo>
                <a:lnTo>
                  <a:pt x="3885184" y="991539"/>
                </a:lnTo>
                <a:lnTo>
                  <a:pt x="3845572" y="1012075"/>
                </a:lnTo>
                <a:lnTo>
                  <a:pt x="3808476" y="1036447"/>
                </a:lnTo>
                <a:lnTo>
                  <a:pt x="3774173" y="1064387"/>
                </a:lnTo>
                <a:lnTo>
                  <a:pt x="3742906" y="1095641"/>
                </a:lnTo>
                <a:lnTo>
                  <a:pt x="3714966" y="1129957"/>
                </a:lnTo>
                <a:lnTo>
                  <a:pt x="3690594" y="1167041"/>
                </a:lnTo>
                <a:lnTo>
                  <a:pt x="3670058" y="1206665"/>
                </a:lnTo>
                <a:lnTo>
                  <a:pt x="3653637" y="1248537"/>
                </a:lnTo>
                <a:lnTo>
                  <a:pt x="3641572" y="1292415"/>
                </a:lnTo>
                <a:lnTo>
                  <a:pt x="3634143" y="1338021"/>
                </a:lnTo>
                <a:lnTo>
                  <a:pt x="3631603" y="1385100"/>
                </a:lnTo>
                <a:lnTo>
                  <a:pt x="3631603" y="1421015"/>
                </a:lnTo>
                <a:lnTo>
                  <a:pt x="3634143" y="1468094"/>
                </a:lnTo>
                <a:lnTo>
                  <a:pt x="3641572" y="1513700"/>
                </a:lnTo>
                <a:lnTo>
                  <a:pt x="3653637" y="1557578"/>
                </a:lnTo>
                <a:lnTo>
                  <a:pt x="3670058" y="1599450"/>
                </a:lnTo>
                <a:lnTo>
                  <a:pt x="3690594" y="1639062"/>
                </a:lnTo>
                <a:lnTo>
                  <a:pt x="3714966" y="1676158"/>
                </a:lnTo>
                <a:lnTo>
                  <a:pt x="3742906" y="1710474"/>
                </a:lnTo>
                <a:lnTo>
                  <a:pt x="3774173" y="1741728"/>
                </a:lnTo>
                <a:lnTo>
                  <a:pt x="3808476" y="1769668"/>
                </a:lnTo>
                <a:lnTo>
                  <a:pt x="3845572" y="1794040"/>
                </a:lnTo>
                <a:lnTo>
                  <a:pt x="3885184" y="1814563"/>
                </a:lnTo>
                <a:lnTo>
                  <a:pt x="3927068" y="1830984"/>
                </a:lnTo>
                <a:lnTo>
                  <a:pt x="3970934" y="1843049"/>
                </a:lnTo>
                <a:lnTo>
                  <a:pt x="4016540" y="1850478"/>
                </a:lnTo>
                <a:lnTo>
                  <a:pt x="4063606" y="1853006"/>
                </a:lnTo>
                <a:lnTo>
                  <a:pt x="5179606" y="1853006"/>
                </a:lnTo>
                <a:lnTo>
                  <a:pt x="5226685" y="1850478"/>
                </a:lnTo>
                <a:lnTo>
                  <a:pt x="5272278" y="1843049"/>
                </a:lnTo>
                <a:lnTo>
                  <a:pt x="5316156" y="1830984"/>
                </a:lnTo>
                <a:lnTo>
                  <a:pt x="5358028" y="1814563"/>
                </a:lnTo>
                <a:lnTo>
                  <a:pt x="5397652" y="1794040"/>
                </a:lnTo>
                <a:lnTo>
                  <a:pt x="5434736" y="1769668"/>
                </a:lnTo>
                <a:lnTo>
                  <a:pt x="5469052" y="1741728"/>
                </a:lnTo>
                <a:lnTo>
                  <a:pt x="5500306" y="1710474"/>
                </a:lnTo>
                <a:lnTo>
                  <a:pt x="5528259" y="1676158"/>
                </a:lnTo>
                <a:lnTo>
                  <a:pt x="5552630" y="1639062"/>
                </a:lnTo>
                <a:lnTo>
                  <a:pt x="5573166" y="1599450"/>
                </a:lnTo>
                <a:lnTo>
                  <a:pt x="5589587" y="1557578"/>
                </a:lnTo>
                <a:lnTo>
                  <a:pt x="5601652" y="1513700"/>
                </a:lnTo>
                <a:lnTo>
                  <a:pt x="5609082" y="1468094"/>
                </a:lnTo>
                <a:lnTo>
                  <a:pt x="5611609" y="1421015"/>
                </a:lnTo>
                <a:lnTo>
                  <a:pt x="5611609" y="1385100"/>
                </a:lnTo>
                <a:close/>
              </a:path>
              <a:path w="7674609" h="5665470">
                <a:moveTo>
                  <a:pt x="6649466" y="3291192"/>
                </a:moveTo>
                <a:lnTo>
                  <a:pt x="6646926" y="3244113"/>
                </a:lnTo>
                <a:lnTo>
                  <a:pt x="6639496" y="3198507"/>
                </a:lnTo>
                <a:lnTo>
                  <a:pt x="6627444" y="3154629"/>
                </a:lnTo>
                <a:lnTo>
                  <a:pt x="6611010" y="3112757"/>
                </a:lnTo>
                <a:lnTo>
                  <a:pt x="6590487" y="3073133"/>
                </a:lnTo>
                <a:lnTo>
                  <a:pt x="6566116" y="3036049"/>
                </a:lnTo>
                <a:lnTo>
                  <a:pt x="6538163" y="3001734"/>
                </a:lnTo>
                <a:lnTo>
                  <a:pt x="6506908" y="2970479"/>
                </a:lnTo>
                <a:lnTo>
                  <a:pt x="6472593" y="2942526"/>
                </a:lnTo>
                <a:lnTo>
                  <a:pt x="6435496" y="2918168"/>
                </a:lnTo>
                <a:lnTo>
                  <a:pt x="6395885" y="2897632"/>
                </a:lnTo>
                <a:lnTo>
                  <a:pt x="6354000" y="2881211"/>
                </a:lnTo>
                <a:lnTo>
                  <a:pt x="6310134" y="2869146"/>
                </a:lnTo>
                <a:lnTo>
                  <a:pt x="6264529" y="2861729"/>
                </a:lnTo>
                <a:lnTo>
                  <a:pt x="6217463" y="2859189"/>
                </a:lnTo>
                <a:lnTo>
                  <a:pt x="5101463" y="2859189"/>
                </a:lnTo>
                <a:lnTo>
                  <a:pt x="5054397" y="2861729"/>
                </a:lnTo>
                <a:lnTo>
                  <a:pt x="5008791" y="2869146"/>
                </a:lnTo>
                <a:lnTo>
                  <a:pt x="4964912" y="2881211"/>
                </a:lnTo>
                <a:lnTo>
                  <a:pt x="4923040" y="2897632"/>
                </a:lnTo>
                <a:lnTo>
                  <a:pt x="4883429" y="2918168"/>
                </a:lnTo>
                <a:lnTo>
                  <a:pt x="4846332" y="2942526"/>
                </a:lnTo>
                <a:lnTo>
                  <a:pt x="4812017" y="2970479"/>
                </a:lnTo>
                <a:lnTo>
                  <a:pt x="4780762" y="3001734"/>
                </a:lnTo>
                <a:lnTo>
                  <a:pt x="4752810" y="3036049"/>
                </a:lnTo>
                <a:lnTo>
                  <a:pt x="4728438" y="3073133"/>
                </a:lnTo>
                <a:lnTo>
                  <a:pt x="4707915" y="3112757"/>
                </a:lnTo>
                <a:lnTo>
                  <a:pt x="4691481" y="3154629"/>
                </a:lnTo>
                <a:lnTo>
                  <a:pt x="4679416" y="3198507"/>
                </a:lnTo>
                <a:lnTo>
                  <a:pt x="4672000" y="3244113"/>
                </a:lnTo>
                <a:lnTo>
                  <a:pt x="4669460" y="3291192"/>
                </a:lnTo>
                <a:lnTo>
                  <a:pt x="4669460" y="3327108"/>
                </a:lnTo>
                <a:lnTo>
                  <a:pt x="4672000" y="3374186"/>
                </a:lnTo>
                <a:lnTo>
                  <a:pt x="4679416" y="3419792"/>
                </a:lnTo>
                <a:lnTo>
                  <a:pt x="4691481" y="3463671"/>
                </a:lnTo>
                <a:lnTo>
                  <a:pt x="4707915" y="3505543"/>
                </a:lnTo>
                <a:lnTo>
                  <a:pt x="4728438" y="3545154"/>
                </a:lnTo>
                <a:lnTo>
                  <a:pt x="4752810" y="3582251"/>
                </a:lnTo>
                <a:lnTo>
                  <a:pt x="4780762" y="3616553"/>
                </a:lnTo>
                <a:lnTo>
                  <a:pt x="4812017" y="3647821"/>
                </a:lnTo>
                <a:lnTo>
                  <a:pt x="4846332" y="3675761"/>
                </a:lnTo>
                <a:lnTo>
                  <a:pt x="4883429" y="3700132"/>
                </a:lnTo>
                <a:lnTo>
                  <a:pt x="4923040" y="3720655"/>
                </a:lnTo>
                <a:lnTo>
                  <a:pt x="4964912" y="3737076"/>
                </a:lnTo>
                <a:lnTo>
                  <a:pt x="5008791" y="3749141"/>
                </a:lnTo>
                <a:lnTo>
                  <a:pt x="5054397" y="3756558"/>
                </a:lnTo>
                <a:lnTo>
                  <a:pt x="5101463" y="3759098"/>
                </a:lnTo>
                <a:lnTo>
                  <a:pt x="6217463" y="3759098"/>
                </a:lnTo>
                <a:lnTo>
                  <a:pt x="6264529" y="3756558"/>
                </a:lnTo>
                <a:lnTo>
                  <a:pt x="6310134" y="3749141"/>
                </a:lnTo>
                <a:lnTo>
                  <a:pt x="6354000" y="3737076"/>
                </a:lnTo>
                <a:lnTo>
                  <a:pt x="6395885" y="3720655"/>
                </a:lnTo>
                <a:lnTo>
                  <a:pt x="6435496" y="3700132"/>
                </a:lnTo>
                <a:lnTo>
                  <a:pt x="6472593" y="3675761"/>
                </a:lnTo>
                <a:lnTo>
                  <a:pt x="6506908" y="3647821"/>
                </a:lnTo>
                <a:lnTo>
                  <a:pt x="6538163" y="3616553"/>
                </a:lnTo>
                <a:lnTo>
                  <a:pt x="6566116" y="3582251"/>
                </a:lnTo>
                <a:lnTo>
                  <a:pt x="6590487" y="3545154"/>
                </a:lnTo>
                <a:lnTo>
                  <a:pt x="6611010" y="3505543"/>
                </a:lnTo>
                <a:lnTo>
                  <a:pt x="6627444" y="3463671"/>
                </a:lnTo>
                <a:lnTo>
                  <a:pt x="6639496" y="3419792"/>
                </a:lnTo>
                <a:lnTo>
                  <a:pt x="6646926" y="3374186"/>
                </a:lnTo>
                <a:lnTo>
                  <a:pt x="6649466" y="3327108"/>
                </a:lnTo>
                <a:lnTo>
                  <a:pt x="6649466" y="3291192"/>
                </a:lnTo>
                <a:close/>
              </a:path>
              <a:path w="7674609" h="5665470">
                <a:moveTo>
                  <a:pt x="7674369" y="5197386"/>
                </a:moveTo>
                <a:lnTo>
                  <a:pt x="7671829" y="5150307"/>
                </a:lnTo>
                <a:lnTo>
                  <a:pt x="7664399" y="5104701"/>
                </a:lnTo>
                <a:lnTo>
                  <a:pt x="7652334" y="5060823"/>
                </a:lnTo>
                <a:lnTo>
                  <a:pt x="7635913" y="5018951"/>
                </a:lnTo>
                <a:lnTo>
                  <a:pt x="7615377" y="4979327"/>
                </a:lnTo>
                <a:lnTo>
                  <a:pt x="7591006" y="4942230"/>
                </a:lnTo>
                <a:lnTo>
                  <a:pt x="7563066" y="4907927"/>
                </a:lnTo>
                <a:lnTo>
                  <a:pt x="7531798" y="4876660"/>
                </a:lnTo>
                <a:lnTo>
                  <a:pt x="7497496" y="4848720"/>
                </a:lnTo>
                <a:lnTo>
                  <a:pt x="7460399" y="4824349"/>
                </a:lnTo>
                <a:lnTo>
                  <a:pt x="7420788" y="4803826"/>
                </a:lnTo>
                <a:lnTo>
                  <a:pt x="7378903" y="4787404"/>
                </a:lnTo>
                <a:lnTo>
                  <a:pt x="7335037" y="4775339"/>
                </a:lnTo>
                <a:lnTo>
                  <a:pt x="7289432" y="4767910"/>
                </a:lnTo>
                <a:lnTo>
                  <a:pt x="7242365" y="4765383"/>
                </a:lnTo>
                <a:lnTo>
                  <a:pt x="6126365" y="4765383"/>
                </a:lnTo>
                <a:lnTo>
                  <a:pt x="6079287" y="4767910"/>
                </a:lnTo>
                <a:lnTo>
                  <a:pt x="6033694" y="4775339"/>
                </a:lnTo>
                <a:lnTo>
                  <a:pt x="5989815" y="4787404"/>
                </a:lnTo>
                <a:lnTo>
                  <a:pt x="5947943" y="4803826"/>
                </a:lnTo>
                <a:lnTo>
                  <a:pt x="5908319" y="4824349"/>
                </a:lnTo>
                <a:lnTo>
                  <a:pt x="5871235" y="4848720"/>
                </a:lnTo>
                <a:lnTo>
                  <a:pt x="5836920" y="4876660"/>
                </a:lnTo>
                <a:lnTo>
                  <a:pt x="5805665" y="4907927"/>
                </a:lnTo>
                <a:lnTo>
                  <a:pt x="5777712" y="4942230"/>
                </a:lnTo>
                <a:lnTo>
                  <a:pt x="5753341" y="4979327"/>
                </a:lnTo>
                <a:lnTo>
                  <a:pt x="5732805" y="5018951"/>
                </a:lnTo>
                <a:lnTo>
                  <a:pt x="5716384" y="5060823"/>
                </a:lnTo>
                <a:lnTo>
                  <a:pt x="5704319" y="5104701"/>
                </a:lnTo>
                <a:lnTo>
                  <a:pt x="5696890" y="5150307"/>
                </a:lnTo>
                <a:lnTo>
                  <a:pt x="5694362" y="5197386"/>
                </a:lnTo>
                <a:lnTo>
                  <a:pt x="5694362" y="5233301"/>
                </a:lnTo>
                <a:lnTo>
                  <a:pt x="5696890" y="5280380"/>
                </a:lnTo>
                <a:lnTo>
                  <a:pt x="5704319" y="5325986"/>
                </a:lnTo>
                <a:lnTo>
                  <a:pt x="5716384" y="5369852"/>
                </a:lnTo>
                <a:lnTo>
                  <a:pt x="5732805" y="5411736"/>
                </a:lnTo>
                <a:lnTo>
                  <a:pt x="5753341" y="5451348"/>
                </a:lnTo>
                <a:lnTo>
                  <a:pt x="5777712" y="5488444"/>
                </a:lnTo>
                <a:lnTo>
                  <a:pt x="5805665" y="5522747"/>
                </a:lnTo>
                <a:lnTo>
                  <a:pt x="5836920" y="5554002"/>
                </a:lnTo>
                <a:lnTo>
                  <a:pt x="5871235" y="5581955"/>
                </a:lnTo>
                <a:lnTo>
                  <a:pt x="5908319" y="5606313"/>
                </a:lnTo>
                <a:lnTo>
                  <a:pt x="5947943" y="5626849"/>
                </a:lnTo>
                <a:lnTo>
                  <a:pt x="5989815" y="5643270"/>
                </a:lnTo>
                <a:lnTo>
                  <a:pt x="6033694" y="5655322"/>
                </a:lnTo>
                <a:lnTo>
                  <a:pt x="6079287" y="5662752"/>
                </a:lnTo>
                <a:lnTo>
                  <a:pt x="6126365" y="5665292"/>
                </a:lnTo>
                <a:lnTo>
                  <a:pt x="7242365" y="5665292"/>
                </a:lnTo>
                <a:lnTo>
                  <a:pt x="7289432" y="5662752"/>
                </a:lnTo>
                <a:lnTo>
                  <a:pt x="7335037" y="5655322"/>
                </a:lnTo>
                <a:lnTo>
                  <a:pt x="7378903" y="5643270"/>
                </a:lnTo>
                <a:lnTo>
                  <a:pt x="7420788" y="5626849"/>
                </a:lnTo>
                <a:lnTo>
                  <a:pt x="7460399" y="5606313"/>
                </a:lnTo>
                <a:lnTo>
                  <a:pt x="7497496" y="5581955"/>
                </a:lnTo>
                <a:lnTo>
                  <a:pt x="7531798" y="5554002"/>
                </a:lnTo>
                <a:lnTo>
                  <a:pt x="7563066" y="5522747"/>
                </a:lnTo>
                <a:lnTo>
                  <a:pt x="7591006" y="5488444"/>
                </a:lnTo>
                <a:lnTo>
                  <a:pt x="7615377" y="5451348"/>
                </a:lnTo>
                <a:lnTo>
                  <a:pt x="7635913" y="5411736"/>
                </a:lnTo>
                <a:lnTo>
                  <a:pt x="7652334" y="5369852"/>
                </a:lnTo>
                <a:lnTo>
                  <a:pt x="7664399" y="5325986"/>
                </a:lnTo>
                <a:lnTo>
                  <a:pt x="7671829" y="5280380"/>
                </a:lnTo>
                <a:lnTo>
                  <a:pt x="7674369" y="5233301"/>
                </a:lnTo>
                <a:lnTo>
                  <a:pt x="7674369" y="5197386"/>
                </a:lnTo>
                <a:close/>
              </a:path>
            </a:pathLst>
          </a:custGeom>
          <a:solidFill>
            <a:srgbClr val="E9C7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80354" y="1502096"/>
            <a:ext cx="812800" cy="813435"/>
          </a:xfrm>
          <a:custGeom>
            <a:avLst/>
            <a:gdLst/>
            <a:ahLst/>
            <a:cxnLst/>
            <a:rect l="l" t="t" r="r" b="b"/>
            <a:pathLst>
              <a:path w="812800" h="813435">
                <a:moveTo>
                  <a:pt x="406095" y="0"/>
                </a:moveTo>
                <a:lnTo>
                  <a:pt x="358735" y="2734"/>
                </a:lnTo>
                <a:lnTo>
                  <a:pt x="312980" y="10734"/>
                </a:lnTo>
                <a:lnTo>
                  <a:pt x="269135" y="23694"/>
                </a:lnTo>
                <a:lnTo>
                  <a:pt x="227504" y="41310"/>
                </a:lnTo>
                <a:lnTo>
                  <a:pt x="188391" y="63276"/>
                </a:lnTo>
                <a:lnTo>
                  <a:pt x="152102" y="89287"/>
                </a:lnTo>
                <a:lnTo>
                  <a:pt x="118941" y="119040"/>
                </a:lnTo>
                <a:lnTo>
                  <a:pt x="89213" y="152228"/>
                </a:lnTo>
                <a:lnTo>
                  <a:pt x="63223" y="188546"/>
                </a:lnTo>
                <a:lnTo>
                  <a:pt x="41275" y="227691"/>
                </a:lnTo>
                <a:lnTo>
                  <a:pt x="23674" y="269355"/>
                </a:lnTo>
                <a:lnTo>
                  <a:pt x="10725" y="313236"/>
                </a:lnTo>
                <a:lnTo>
                  <a:pt x="2732" y="359028"/>
                </a:lnTo>
                <a:lnTo>
                  <a:pt x="0" y="406425"/>
                </a:lnTo>
                <a:lnTo>
                  <a:pt x="2732" y="453827"/>
                </a:lnTo>
                <a:lnTo>
                  <a:pt x="10725" y="499623"/>
                </a:lnTo>
                <a:lnTo>
                  <a:pt x="23674" y="543507"/>
                </a:lnTo>
                <a:lnTo>
                  <a:pt x="41275" y="585175"/>
                </a:lnTo>
                <a:lnTo>
                  <a:pt x="63223" y="624322"/>
                </a:lnTo>
                <a:lnTo>
                  <a:pt x="89213" y="660643"/>
                </a:lnTo>
                <a:lnTo>
                  <a:pt x="118941" y="693832"/>
                </a:lnTo>
                <a:lnTo>
                  <a:pt x="152102" y="723586"/>
                </a:lnTo>
                <a:lnTo>
                  <a:pt x="188391" y="749598"/>
                </a:lnTo>
                <a:lnTo>
                  <a:pt x="227504" y="771565"/>
                </a:lnTo>
                <a:lnTo>
                  <a:pt x="269135" y="789181"/>
                </a:lnTo>
                <a:lnTo>
                  <a:pt x="312980" y="802141"/>
                </a:lnTo>
                <a:lnTo>
                  <a:pt x="358735" y="810141"/>
                </a:lnTo>
                <a:lnTo>
                  <a:pt x="406095" y="812876"/>
                </a:lnTo>
                <a:lnTo>
                  <a:pt x="453454" y="810141"/>
                </a:lnTo>
                <a:lnTo>
                  <a:pt x="499209" y="802141"/>
                </a:lnTo>
                <a:lnTo>
                  <a:pt x="543055" y="789181"/>
                </a:lnTo>
                <a:lnTo>
                  <a:pt x="584686" y="771565"/>
                </a:lnTo>
                <a:lnTo>
                  <a:pt x="623798" y="749598"/>
                </a:lnTo>
                <a:lnTo>
                  <a:pt x="660087" y="723586"/>
                </a:lnTo>
                <a:lnTo>
                  <a:pt x="693248" y="693832"/>
                </a:lnTo>
                <a:lnTo>
                  <a:pt x="722976" y="660643"/>
                </a:lnTo>
                <a:lnTo>
                  <a:pt x="748966" y="624322"/>
                </a:lnTo>
                <a:lnTo>
                  <a:pt x="770914" y="585175"/>
                </a:lnTo>
                <a:lnTo>
                  <a:pt x="788515" y="543507"/>
                </a:lnTo>
                <a:lnTo>
                  <a:pt x="801465" y="499623"/>
                </a:lnTo>
                <a:lnTo>
                  <a:pt x="809458" y="453827"/>
                </a:lnTo>
                <a:lnTo>
                  <a:pt x="812190" y="406425"/>
                </a:lnTo>
                <a:lnTo>
                  <a:pt x="809458" y="359028"/>
                </a:lnTo>
                <a:lnTo>
                  <a:pt x="801465" y="313236"/>
                </a:lnTo>
                <a:lnTo>
                  <a:pt x="788515" y="269355"/>
                </a:lnTo>
                <a:lnTo>
                  <a:pt x="770914" y="227691"/>
                </a:lnTo>
                <a:lnTo>
                  <a:pt x="748966" y="188546"/>
                </a:lnTo>
                <a:lnTo>
                  <a:pt x="722976" y="152228"/>
                </a:lnTo>
                <a:lnTo>
                  <a:pt x="693248" y="119040"/>
                </a:lnTo>
                <a:lnTo>
                  <a:pt x="660087" y="89287"/>
                </a:lnTo>
                <a:lnTo>
                  <a:pt x="623798" y="63276"/>
                </a:lnTo>
                <a:lnTo>
                  <a:pt x="584686" y="41310"/>
                </a:lnTo>
                <a:lnTo>
                  <a:pt x="543055" y="23694"/>
                </a:lnTo>
                <a:lnTo>
                  <a:pt x="499209" y="10734"/>
                </a:lnTo>
                <a:lnTo>
                  <a:pt x="453454" y="2734"/>
                </a:lnTo>
                <a:lnTo>
                  <a:pt x="406095" y="0"/>
                </a:lnTo>
                <a:close/>
              </a:path>
            </a:pathLst>
          </a:custGeom>
          <a:solidFill>
            <a:srgbClr val="715FA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67061" y="1739988"/>
            <a:ext cx="597542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00652" y="1502096"/>
            <a:ext cx="812800" cy="813435"/>
          </a:xfrm>
          <a:custGeom>
            <a:avLst/>
            <a:gdLst/>
            <a:ahLst/>
            <a:cxnLst/>
            <a:rect l="l" t="t" r="r" b="b"/>
            <a:pathLst>
              <a:path w="812800" h="813435">
                <a:moveTo>
                  <a:pt x="406095" y="0"/>
                </a:moveTo>
                <a:lnTo>
                  <a:pt x="358735" y="2734"/>
                </a:lnTo>
                <a:lnTo>
                  <a:pt x="312980" y="10734"/>
                </a:lnTo>
                <a:lnTo>
                  <a:pt x="269135" y="23694"/>
                </a:lnTo>
                <a:lnTo>
                  <a:pt x="227504" y="41310"/>
                </a:lnTo>
                <a:lnTo>
                  <a:pt x="188391" y="63276"/>
                </a:lnTo>
                <a:lnTo>
                  <a:pt x="152102" y="89287"/>
                </a:lnTo>
                <a:lnTo>
                  <a:pt x="118941" y="119040"/>
                </a:lnTo>
                <a:lnTo>
                  <a:pt x="89213" y="152228"/>
                </a:lnTo>
                <a:lnTo>
                  <a:pt x="63223" y="188546"/>
                </a:lnTo>
                <a:lnTo>
                  <a:pt x="41275" y="227691"/>
                </a:lnTo>
                <a:lnTo>
                  <a:pt x="23674" y="269355"/>
                </a:lnTo>
                <a:lnTo>
                  <a:pt x="10725" y="313236"/>
                </a:lnTo>
                <a:lnTo>
                  <a:pt x="2732" y="359028"/>
                </a:lnTo>
                <a:lnTo>
                  <a:pt x="0" y="406425"/>
                </a:lnTo>
                <a:lnTo>
                  <a:pt x="2732" y="453827"/>
                </a:lnTo>
                <a:lnTo>
                  <a:pt x="10725" y="499623"/>
                </a:lnTo>
                <a:lnTo>
                  <a:pt x="23674" y="543507"/>
                </a:lnTo>
                <a:lnTo>
                  <a:pt x="41275" y="585175"/>
                </a:lnTo>
                <a:lnTo>
                  <a:pt x="63223" y="624322"/>
                </a:lnTo>
                <a:lnTo>
                  <a:pt x="89213" y="660643"/>
                </a:lnTo>
                <a:lnTo>
                  <a:pt x="118941" y="693832"/>
                </a:lnTo>
                <a:lnTo>
                  <a:pt x="152102" y="723586"/>
                </a:lnTo>
                <a:lnTo>
                  <a:pt x="188391" y="749598"/>
                </a:lnTo>
                <a:lnTo>
                  <a:pt x="227504" y="771565"/>
                </a:lnTo>
                <a:lnTo>
                  <a:pt x="269135" y="789181"/>
                </a:lnTo>
                <a:lnTo>
                  <a:pt x="312980" y="802141"/>
                </a:lnTo>
                <a:lnTo>
                  <a:pt x="358735" y="810141"/>
                </a:lnTo>
                <a:lnTo>
                  <a:pt x="406095" y="812876"/>
                </a:lnTo>
                <a:lnTo>
                  <a:pt x="453454" y="810141"/>
                </a:lnTo>
                <a:lnTo>
                  <a:pt x="499209" y="802141"/>
                </a:lnTo>
                <a:lnTo>
                  <a:pt x="543055" y="789181"/>
                </a:lnTo>
                <a:lnTo>
                  <a:pt x="584686" y="771565"/>
                </a:lnTo>
                <a:lnTo>
                  <a:pt x="623798" y="749598"/>
                </a:lnTo>
                <a:lnTo>
                  <a:pt x="660087" y="723586"/>
                </a:lnTo>
                <a:lnTo>
                  <a:pt x="693248" y="693832"/>
                </a:lnTo>
                <a:lnTo>
                  <a:pt x="722976" y="660643"/>
                </a:lnTo>
                <a:lnTo>
                  <a:pt x="748966" y="624322"/>
                </a:lnTo>
                <a:lnTo>
                  <a:pt x="770914" y="585175"/>
                </a:lnTo>
                <a:lnTo>
                  <a:pt x="788515" y="543507"/>
                </a:lnTo>
                <a:lnTo>
                  <a:pt x="801465" y="499623"/>
                </a:lnTo>
                <a:lnTo>
                  <a:pt x="809458" y="453827"/>
                </a:lnTo>
                <a:lnTo>
                  <a:pt x="812190" y="406425"/>
                </a:lnTo>
                <a:lnTo>
                  <a:pt x="809458" y="359028"/>
                </a:lnTo>
                <a:lnTo>
                  <a:pt x="801465" y="313236"/>
                </a:lnTo>
                <a:lnTo>
                  <a:pt x="788515" y="269355"/>
                </a:lnTo>
                <a:lnTo>
                  <a:pt x="770914" y="227691"/>
                </a:lnTo>
                <a:lnTo>
                  <a:pt x="748966" y="188546"/>
                </a:lnTo>
                <a:lnTo>
                  <a:pt x="722976" y="152228"/>
                </a:lnTo>
                <a:lnTo>
                  <a:pt x="693248" y="119040"/>
                </a:lnTo>
                <a:lnTo>
                  <a:pt x="660087" y="89287"/>
                </a:lnTo>
                <a:lnTo>
                  <a:pt x="623798" y="63276"/>
                </a:lnTo>
                <a:lnTo>
                  <a:pt x="584686" y="41310"/>
                </a:lnTo>
                <a:lnTo>
                  <a:pt x="543055" y="23694"/>
                </a:lnTo>
                <a:lnTo>
                  <a:pt x="499209" y="10734"/>
                </a:lnTo>
                <a:lnTo>
                  <a:pt x="453454" y="2734"/>
                </a:lnTo>
                <a:lnTo>
                  <a:pt x="406095" y="0"/>
                </a:lnTo>
                <a:close/>
              </a:path>
            </a:pathLst>
          </a:custGeom>
          <a:solidFill>
            <a:srgbClr val="CF523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16857" y="1778648"/>
            <a:ext cx="58039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21122" y="2486065"/>
            <a:ext cx="812800" cy="813435"/>
          </a:xfrm>
          <a:custGeom>
            <a:avLst/>
            <a:gdLst/>
            <a:ahLst/>
            <a:cxnLst/>
            <a:rect l="l" t="t" r="r" b="b"/>
            <a:pathLst>
              <a:path w="812800" h="813435">
                <a:moveTo>
                  <a:pt x="406095" y="0"/>
                </a:moveTo>
                <a:lnTo>
                  <a:pt x="358735" y="2734"/>
                </a:lnTo>
                <a:lnTo>
                  <a:pt x="312980" y="10734"/>
                </a:lnTo>
                <a:lnTo>
                  <a:pt x="269135" y="23694"/>
                </a:lnTo>
                <a:lnTo>
                  <a:pt x="227504" y="41310"/>
                </a:lnTo>
                <a:lnTo>
                  <a:pt x="188391" y="63276"/>
                </a:lnTo>
                <a:lnTo>
                  <a:pt x="152102" y="89287"/>
                </a:lnTo>
                <a:lnTo>
                  <a:pt x="118941" y="119040"/>
                </a:lnTo>
                <a:lnTo>
                  <a:pt x="89213" y="152228"/>
                </a:lnTo>
                <a:lnTo>
                  <a:pt x="63223" y="188546"/>
                </a:lnTo>
                <a:lnTo>
                  <a:pt x="41275" y="227691"/>
                </a:lnTo>
                <a:lnTo>
                  <a:pt x="23674" y="269355"/>
                </a:lnTo>
                <a:lnTo>
                  <a:pt x="10725" y="313236"/>
                </a:lnTo>
                <a:lnTo>
                  <a:pt x="2732" y="359028"/>
                </a:lnTo>
                <a:lnTo>
                  <a:pt x="0" y="406425"/>
                </a:lnTo>
                <a:lnTo>
                  <a:pt x="2732" y="453827"/>
                </a:lnTo>
                <a:lnTo>
                  <a:pt x="10725" y="499623"/>
                </a:lnTo>
                <a:lnTo>
                  <a:pt x="23674" y="543507"/>
                </a:lnTo>
                <a:lnTo>
                  <a:pt x="41275" y="585175"/>
                </a:lnTo>
                <a:lnTo>
                  <a:pt x="63223" y="624322"/>
                </a:lnTo>
                <a:lnTo>
                  <a:pt x="89213" y="660643"/>
                </a:lnTo>
                <a:lnTo>
                  <a:pt x="118941" y="693832"/>
                </a:lnTo>
                <a:lnTo>
                  <a:pt x="152102" y="723586"/>
                </a:lnTo>
                <a:lnTo>
                  <a:pt x="188391" y="749598"/>
                </a:lnTo>
                <a:lnTo>
                  <a:pt x="227504" y="771565"/>
                </a:lnTo>
                <a:lnTo>
                  <a:pt x="269135" y="789181"/>
                </a:lnTo>
                <a:lnTo>
                  <a:pt x="312980" y="802141"/>
                </a:lnTo>
                <a:lnTo>
                  <a:pt x="358735" y="810141"/>
                </a:lnTo>
                <a:lnTo>
                  <a:pt x="406095" y="812876"/>
                </a:lnTo>
                <a:lnTo>
                  <a:pt x="453454" y="810141"/>
                </a:lnTo>
                <a:lnTo>
                  <a:pt x="499209" y="802141"/>
                </a:lnTo>
                <a:lnTo>
                  <a:pt x="543055" y="789181"/>
                </a:lnTo>
                <a:lnTo>
                  <a:pt x="584686" y="771565"/>
                </a:lnTo>
                <a:lnTo>
                  <a:pt x="623798" y="749598"/>
                </a:lnTo>
                <a:lnTo>
                  <a:pt x="660087" y="723586"/>
                </a:lnTo>
                <a:lnTo>
                  <a:pt x="693248" y="693832"/>
                </a:lnTo>
                <a:lnTo>
                  <a:pt x="722976" y="660643"/>
                </a:lnTo>
                <a:lnTo>
                  <a:pt x="748966" y="624322"/>
                </a:lnTo>
                <a:lnTo>
                  <a:pt x="770914" y="585175"/>
                </a:lnTo>
                <a:lnTo>
                  <a:pt x="788515" y="543507"/>
                </a:lnTo>
                <a:lnTo>
                  <a:pt x="801465" y="499623"/>
                </a:lnTo>
                <a:lnTo>
                  <a:pt x="809458" y="453827"/>
                </a:lnTo>
                <a:lnTo>
                  <a:pt x="812190" y="406425"/>
                </a:lnTo>
                <a:lnTo>
                  <a:pt x="809458" y="359028"/>
                </a:lnTo>
                <a:lnTo>
                  <a:pt x="801465" y="313236"/>
                </a:lnTo>
                <a:lnTo>
                  <a:pt x="788515" y="269355"/>
                </a:lnTo>
                <a:lnTo>
                  <a:pt x="770914" y="227691"/>
                </a:lnTo>
                <a:lnTo>
                  <a:pt x="748966" y="188546"/>
                </a:lnTo>
                <a:lnTo>
                  <a:pt x="722976" y="152228"/>
                </a:lnTo>
                <a:lnTo>
                  <a:pt x="693248" y="119040"/>
                </a:lnTo>
                <a:lnTo>
                  <a:pt x="660087" y="89287"/>
                </a:lnTo>
                <a:lnTo>
                  <a:pt x="623798" y="63276"/>
                </a:lnTo>
                <a:lnTo>
                  <a:pt x="584686" y="41310"/>
                </a:lnTo>
                <a:lnTo>
                  <a:pt x="543055" y="23694"/>
                </a:lnTo>
                <a:lnTo>
                  <a:pt x="499209" y="10734"/>
                </a:lnTo>
                <a:lnTo>
                  <a:pt x="453454" y="2734"/>
                </a:lnTo>
                <a:lnTo>
                  <a:pt x="406095" y="0"/>
                </a:lnTo>
                <a:close/>
              </a:path>
            </a:pathLst>
          </a:custGeom>
          <a:solidFill>
            <a:srgbClr val="715FA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43989" y="2682852"/>
            <a:ext cx="571211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670204" y="2455190"/>
            <a:ext cx="812800" cy="813435"/>
          </a:xfrm>
          <a:custGeom>
            <a:avLst/>
            <a:gdLst/>
            <a:ahLst/>
            <a:cxnLst/>
            <a:rect l="l" t="t" r="r" b="b"/>
            <a:pathLst>
              <a:path w="812800" h="813435">
                <a:moveTo>
                  <a:pt x="406095" y="0"/>
                </a:moveTo>
                <a:lnTo>
                  <a:pt x="358735" y="2734"/>
                </a:lnTo>
                <a:lnTo>
                  <a:pt x="312980" y="10734"/>
                </a:lnTo>
                <a:lnTo>
                  <a:pt x="269135" y="23694"/>
                </a:lnTo>
                <a:lnTo>
                  <a:pt x="227504" y="41310"/>
                </a:lnTo>
                <a:lnTo>
                  <a:pt x="188391" y="63276"/>
                </a:lnTo>
                <a:lnTo>
                  <a:pt x="152102" y="89287"/>
                </a:lnTo>
                <a:lnTo>
                  <a:pt x="118941" y="119040"/>
                </a:lnTo>
                <a:lnTo>
                  <a:pt x="89213" y="152228"/>
                </a:lnTo>
                <a:lnTo>
                  <a:pt x="63223" y="188546"/>
                </a:lnTo>
                <a:lnTo>
                  <a:pt x="41275" y="227691"/>
                </a:lnTo>
                <a:lnTo>
                  <a:pt x="23674" y="269355"/>
                </a:lnTo>
                <a:lnTo>
                  <a:pt x="10725" y="313236"/>
                </a:lnTo>
                <a:lnTo>
                  <a:pt x="2732" y="359028"/>
                </a:lnTo>
                <a:lnTo>
                  <a:pt x="0" y="406425"/>
                </a:lnTo>
                <a:lnTo>
                  <a:pt x="2732" y="453827"/>
                </a:lnTo>
                <a:lnTo>
                  <a:pt x="10725" y="499623"/>
                </a:lnTo>
                <a:lnTo>
                  <a:pt x="23674" y="543507"/>
                </a:lnTo>
                <a:lnTo>
                  <a:pt x="41275" y="585175"/>
                </a:lnTo>
                <a:lnTo>
                  <a:pt x="63223" y="624322"/>
                </a:lnTo>
                <a:lnTo>
                  <a:pt x="89213" y="660643"/>
                </a:lnTo>
                <a:lnTo>
                  <a:pt x="118941" y="693832"/>
                </a:lnTo>
                <a:lnTo>
                  <a:pt x="152102" y="723586"/>
                </a:lnTo>
                <a:lnTo>
                  <a:pt x="188391" y="749598"/>
                </a:lnTo>
                <a:lnTo>
                  <a:pt x="227504" y="771565"/>
                </a:lnTo>
                <a:lnTo>
                  <a:pt x="269135" y="789181"/>
                </a:lnTo>
                <a:lnTo>
                  <a:pt x="312980" y="802141"/>
                </a:lnTo>
                <a:lnTo>
                  <a:pt x="358735" y="810141"/>
                </a:lnTo>
                <a:lnTo>
                  <a:pt x="406095" y="812876"/>
                </a:lnTo>
                <a:lnTo>
                  <a:pt x="453454" y="810141"/>
                </a:lnTo>
                <a:lnTo>
                  <a:pt x="499209" y="802141"/>
                </a:lnTo>
                <a:lnTo>
                  <a:pt x="543055" y="789181"/>
                </a:lnTo>
                <a:lnTo>
                  <a:pt x="584686" y="771565"/>
                </a:lnTo>
                <a:lnTo>
                  <a:pt x="623798" y="749598"/>
                </a:lnTo>
                <a:lnTo>
                  <a:pt x="660087" y="723586"/>
                </a:lnTo>
                <a:lnTo>
                  <a:pt x="693248" y="693832"/>
                </a:lnTo>
                <a:lnTo>
                  <a:pt x="722976" y="660643"/>
                </a:lnTo>
                <a:lnTo>
                  <a:pt x="748966" y="624322"/>
                </a:lnTo>
                <a:lnTo>
                  <a:pt x="770914" y="585175"/>
                </a:lnTo>
                <a:lnTo>
                  <a:pt x="788515" y="543507"/>
                </a:lnTo>
                <a:lnTo>
                  <a:pt x="801465" y="499623"/>
                </a:lnTo>
                <a:lnTo>
                  <a:pt x="809458" y="453827"/>
                </a:lnTo>
                <a:lnTo>
                  <a:pt x="812190" y="406425"/>
                </a:lnTo>
                <a:lnTo>
                  <a:pt x="809458" y="359028"/>
                </a:lnTo>
                <a:lnTo>
                  <a:pt x="801465" y="313236"/>
                </a:lnTo>
                <a:lnTo>
                  <a:pt x="788515" y="269355"/>
                </a:lnTo>
                <a:lnTo>
                  <a:pt x="770914" y="227691"/>
                </a:lnTo>
                <a:lnTo>
                  <a:pt x="748966" y="188546"/>
                </a:lnTo>
                <a:lnTo>
                  <a:pt x="722976" y="152228"/>
                </a:lnTo>
                <a:lnTo>
                  <a:pt x="693248" y="119040"/>
                </a:lnTo>
                <a:lnTo>
                  <a:pt x="660087" y="89287"/>
                </a:lnTo>
                <a:lnTo>
                  <a:pt x="623798" y="63276"/>
                </a:lnTo>
                <a:lnTo>
                  <a:pt x="584686" y="41310"/>
                </a:lnTo>
                <a:lnTo>
                  <a:pt x="543055" y="23694"/>
                </a:lnTo>
                <a:lnTo>
                  <a:pt x="499209" y="10734"/>
                </a:lnTo>
                <a:lnTo>
                  <a:pt x="453454" y="2734"/>
                </a:lnTo>
                <a:lnTo>
                  <a:pt x="406095" y="0"/>
                </a:lnTo>
                <a:close/>
              </a:path>
            </a:pathLst>
          </a:custGeom>
          <a:solidFill>
            <a:srgbClr val="5FAB5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29460" y="2773028"/>
            <a:ext cx="699770" cy="19877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160054" y="3408260"/>
            <a:ext cx="812800" cy="813435"/>
          </a:xfrm>
          <a:custGeom>
            <a:avLst/>
            <a:gdLst/>
            <a:ahLst/>
            <a:cxnLst/>
            <a:rect l="l" t="t" r="r" b="b"/>
            <a:pathLst>
              <a:path w="812800" h="813435">
                <a:moveTo>
                  <a:pt x="406095" y="0"/>
                </a:moveTo>
                <a:lnTo>
                  <a:pt x="358735" y="2734"/>
                </a:lnTo>
                <a:lnTo>
                  <a:pt x="312980" y="10734"/>
                </a:lnTo>
                <a:lnTo>
                  <a:pt x="269135" y="23694"/>
                </a:lnTo>
                <a:lnTo>
                  <a:pt x="227504" y="41310"/>
                </a:lnTo>
                <a:lnTo>
                  <a:pt x="188391" y="63276"/>
                </a:lnTo>
                <a:lnTo>
                  <a:pt x="152102" y="89287"/>
                </a:lnTo>
                <a:lnTo>
                  <a:pt x="118941" y="119040"/>
                </a:lnTo>
                <a:lnTo>
                  <a:pt x="89213" y="152228"/>
                </a:lnTo>
                <a:lnTo>
                  <a:pt x="63223" y="188546"/>
                </a:lnTo>
                <a:lnTo>
                  <a:pt x="41275" y="227691"/>
                </a:lnTo>
                <a:lnTo>
                  <a:pt x="23674" y="269355"/>
                </a:lnTo>
                <a:lnTo>
                  <a:pt x="10725" y="313236"/>
                </a:lnTo>
                <a:lnTo>
                  <a:pt x="2732" y="359028"/>
                </a:lnTo>
                <a:lnTo>
                  <a:pt x="0" y="406425"/>
                </a:lnTo>
                <a:lnTo>
                  <a:pt x="2732" y="453827"/>
                </a:lnTo>
                <a:lnTo>
                  <a:pt x="10725" y="499623"/>
                </a:lnTo>
                <a:lnTo>
                  <a:pt x="23674" y="543507"/>
                </a:lnTo>
                <a:lnTo>
                  <a:pt x="41275" y="585175"/>
                </a:lnTo>
                <a:lnTo>
                  <a:pt x="63223" y="624322"/>
                </a:lnTo>
                <a:lnTo>
                  <a:pt x="89213" y="660643"/>
                </a:lnTo>
                <a:lnTo>
                  <a:pt x="118941" y="693832"/>
                </a:lnTo>
                <a:lnTo>
                  <a:pt x="152102" y="723586"/>
                </a:lnTo>
                <a:lnTo>
                  <a:pt x="188391" y="749598"/>
                </a:lnTo>
                <a:lnTo>
                  <a:pt x="227504" y="771565"/>
                </a:lnTo>
                <a:lnTo>
                  <a:pt x="269135" y="789181"/>
                </a:lnTo>
                <a:lnTo>
                  <a:pt x="312980" y="802141"/>
                </a:lnTo>
                <a:lnTo>
                  <a:pt x="358735" y="810141"/>
                </a:lnTo>
                <a:lnTo>
                  <a:pt x="406095" y="812876"/>
                </a:lnTo>
                <a:lnTo>
                  <a:pt x="453454" y="810141"/>
                </a:lnTo>
                <a:lnTo>
                  <a:pt x="499209" y="802141"/>
                </a:lnTo>
                <a:lnTo>
                  <a:pt x="543055" y="789181"/>
                </a:lnTo>
                <a:lnTo>
                  <a:pt x="584686" y="771565"/>
                </a:lnTo>
                <a:lnTo>
                  <a:pt x="623798" y="749598"/>
                </a:lnTo>
                <a:lnTo>
                  <a:pt x="660087" y="723586"/>
                </a:lnTo>
                <a:lnTo>
                  <a:pt x="693248" y="693832"/>
                </a:lnTo>
                <a:lnTo>
                  <a:pt x="722976" y="660643"/>
                </a:lnTo>
                <a:lnTo>
                  <a:pt x="748966" y="624322"/>
                </a:lnTo>
                <a:lnTo>
                  <a:pt x="770914" y="585175"/>
                </a:lnTo>
                <a:lnTo>
                  <a:pt x="788515" y="543507"/>
                </a:lnTo>
                <a:lnTo>
                  <a:pt x="801465" y="499623"/>
                </a:lnTo>
                <a:lnTo>
                  <a:pt x="809458" y="453827"/>
                </a:lnTo>
                <a:lnTo>
                  <a:pt x="812190" y="406425"/>
                </a:lnTo>
                <a:lnTo>
                  <a:pt x="809458" y="359028"/>
                </a:lnTo>
                <a:lnTo>
                  <a:pt x="801465" y="313236"/>
                </a:lnTo>
                <a:lnTo>
                  <a:pt x="788515" y="269355"/>
                </a:lnTo>
                <a:lnTo>
                  <a:pt x="770914" y="227691"/>
                </a:lnTo>
                <a:lnTo>
                  <a:pt x="748966" y="188546"/>
                </a:lnTo>
                <a:lnTo>
                  <a:pt x="722976" y="152228"/>
                </a:lnTo>
                <a:lnTo>
                  <a:pt x="693248" y="119040"/>
                </a:lnTo>
                <a:lnTo>
                  <a:pt x="660087" y="89287"/>
                </a:lnTo>
                <a:lnTo>
                  <a:pt x="623798" y="63276"/>
                </a:lnTo>
                <a:lnTo>
                  <a:pt x="584686" y="41310"/>
                </a:lnTo>
                <a:lnTo>
                  <a:pt x="543055" y="23694"/>
                </a:lnTo>
                <a:lnTo>
                  <a:pt x="499209" y="10734"/>
                </a:lnTo>
                <a:lnTo>
                  <a:pt x="453454" y="2734"/>
                </a:lnTo>
                <a:lnTo>
                  <a:pt x="406095" y="0"/>
                </a:lnTo>
                <a:close/>
              </a:path>
            </a:pathLst>
          </a:custGeom>
          <a:solidFill>
            <a:srgbClr val="715FA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44056" y="3627663"/>
            <a:ext cx="597543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220954" y="3408260"/>
            <a:ext cx="812800" cy="813435"/>
          </a:xfrm>
          <a:custGeom>
            <a:avLst/>
            <a:gdLst/>
            <a:ahLst/>
            <a:cxnLst/>
            <a:rect l="l" t="t" r="r" b="b"/>
            <a:pathLst>
              <a:path w="812800" h="813435">
                <a:moveTo>
                  <a:pt x="406095" y="0"/>
                </a:moveTo>
                <a:lnTo>
                  <a:pt x="358735" y="2734"/>
                </a:lnTo>
                <a:lnTo>
                  <a:pt x="312980" y="10734"/>
                </a:lnTo>
                <a:lnTo>
                  <a:pt x="269135" y="23694"/>
                </a:lnTo>
                <a:lnTo>
                  <a:pt x="227504" y="41310"/>
                </a:lnTo>
                <a:lnTo>
                  <a:pt x="188391" y="63276"/>
                </a:lnTo>
                <a:lnTo>
                  <a:pt x="152102" y="89287"/>
                </a:lnTo>
                <a:lnTo>
                  <a:pt x="118941" y="119040"/>
                </a:lnTo>
                <a:lnTo>
                  <a:pt x="89213" y="152228"/>
                </a:lnTo>
                <a:lnTo>
                  <a:pt x="63223" y="188546"/>
                </a:lnTo>
                <a:lnTo>
                  <a:pt x="41275" y="227691"/>
                </a:lnTo>
                <a:lnTo>
                  <a:pt x="23674" y="269355"/>
                </a:lnTo>
                <a:lnTo>
                  <a:pt x="10725" y="313236"/>
                </a:lnTo>
                <a:lnTo>
                  <a:pt x="2732" y="359028"/>
                </a:lnTo>
                <a:lnTo>
                  <a:pt x="0" y="406425"/>
                </a:lnTo>
                <a:lnTo>
                  <a:pt x="2732" y="453827"/>
                </a:lnTo>
                <a:lnTo>
                  <a:pt x="10725" y="499623"/>
                </a:lnTo>
                <a:lnTo>
                  <a:pt x="23674" y="543507"/>
                </a:lnTo>
                <a:lnTo>
                  <a:pt x="41275" y="585175"/>
                </a:lnTo>
                <a:lnTo>
                  <a:pt x="63223" y="624322"/>
                </a:lnTo>
                <a:lnTo>
                  <a:pt x="89213" y="660643"/>
                </a:lnTo>
                <a:lnTo>
                  <a:pt x="118941" y="693832"/>
                </a:lnTo>
                <a:lnTo>
                  <a:pt x="152102" y="723586"/>
                </a:lnTo>
                <a:lnTo>
                  <a:pt x="188391" y="749598"/>
                </a:lnTo>
                <a:lnTo>
                  <a:pt x="227504" y="771565"/>
                </a:lnTo>
                <a:lnTo>
                  <a:pt x="269135" y="789181"/>
                </a:lnTo>
                <a:lnTo>
                  <a:pt x="312980" y="802141"/>
                </a:lnTo>
                <a:lnTo>
                  <a:pt x="358735" y="810141"/>
                </a:lnTo>
                <a:lnTo>
                  <a:pt x="406095" y="812876"/>
                </a:lnTo>
                <a:lnTo>
                  <a:pt x="453454" y="810141"/>
                </a:lnTo>
                <a:lnTo>
                  <a:pt x="499209" y="802141"/>
                </a:lnTo>
                <a:lnTo>
                  <a:pt x="543055" y="789181"/>
                </a:lnTo>
                <a:lnTo>
                  <a:pt x="584686" y="771565"/>
                </a:lnTo>
                <a:lnTo>
                  <a:pt x="623798" y="749598"/>
                </a:lnTo>
                <a:lnTo>
                  <a:pt x="660087" y="723586"/>
                </a:lnTo>
                <a:lnTo>
                  <a:pt x="693248" y="693832"/>
                </a:lnTo>
                <a:lnTo>
                  <a:pt x="722976" y="660643"/>
                </a:lnTo>
                <a:lnTo>
                  <a:pt x="748966" y="624322"/>
                </a:lnTo>
                <a:lnTo>
                  <a:pt x="770914" y="585175"/>
                </a:lnTo>
                <a:lnTo>
                  <a:pt x="788515" y="543507"/>
                </a:lnTo>
                <a:lnTo>
                  <a:pt x="801465" y="499623"/>
                </a:lnTo>
                <a:lnTo>
                  <a:pt x="809458" y="453827"/>
                </a:lnTo>
                <a:lnTo>
                  <a:pt x="812190" y="406425"/>
                </a:lnTo>
                <a:lnTo>
                  <a:pt x="809458" y="359028"/>
                </a:lnTo>
                <a:lnTo>
                  <a:pt x="801465" y="313236"/>
                </a:lnTo>
                <a:lnTo>
                  <a:pt x="788515" y="269355"/>
                </a:lnTo>
                <a:lnTo>
                  <a:pt x="770914" y="227691"/>
                </a:lnTo>
                <a:lnTo>
                  <a:pt x="748966" y="188546"/>
                </a:lnTo>
                <a:lnTo>
                  <a:pt x="722976" y="152228"/>
                </a:lnTo>
                <a:lnTo>
                  <a:pt x="693248" y="119040"/>
                </a:lnTo>
                <a:lnTo>
                  <a:pt x="660087" y="89287"/>
                </a:lnTo>
                <a:lnTo>
                  <a:pt x="623798" y="63276"/>
                </a:lnTo>
                <a:lnTo>
                  <a:pt x="584686" y="41310"/>
                </a:lnTo>
                <a:lnTo>
                  <a:pt x="543055" y="23694"/>
                </a:lnTo>
                <a:lnTo>
                  <a:pt x="499209" y="10734"/>
                </a:lnTo>
                <a:lnTo>
                  <a:pt x="453454" y="2734"/>
                </a:lnTo>
                <a:lnTo>
                  <a:pt x="406095" y="0"/>
                </a:lnTo>
                <a:close/>
              </a:path>
            </a:pathLst>
          </a:custGeom>
          <a:solidFill>
            <a:srgbClr val="5FAB5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80209" y="3687428"/>
            <a:ext cx="699770" cy="19877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139754" y="5314451"/>
            <a:ext cx="812800" cy="813435"/>
          </a:xfrm>
          <a:custGeom>
            <a:avLst/>
            <a:gdLst/>
            <a:ahLst/>
            <a:cxnLst/>
            <a:rect l="l" t="t" r="r" b="b"/>
            <a:pathLst>
              <a:path w="812800" h="813435">
                <a:moveTo>
                  <a:pt x="406095" y="0"/>
                </a:moveTo>
                <a:lnTo>
                  <a:pt x="358735" y="2734"/>
                </a:lnTo>
                <a:lnTo>
                  <a:pt x="312980" y="10734"/>
                </a:lnTo>
                <a:lnTo>
                  <a:pt x="269135" y="23694"/>
                </a:lnTo>
                <a:lnTo>
                  <a:pt x="227504" y="41310"/>
                </a:lnTo>
                <a:lnTo>
                  <a:pt x="188391" y="63276"/>
                </a:lnTo>
                <a:lnTo>
                  <a:pt x="152102" y="89287"/>
                </a:lnTo>
                <a:lnTo>
                  <a:pt x="118941" y="119040"/>
                </a:lnTo>
                <a:lnTo>
                  <a:pt x="89213" y="152228"/>
                </a:lnTo>
                <a:lnTo>
                  <a:pt x="63223" y="188546"/>
                </a:lnTo>
                <a:lnTo>
                  <a:pt x="41275" y="227691"/>
                </a:lnTo>
                <a:lnTo>
                  <a:pt x="23674" y="269355"/>
                </a:lnTo>
                <a:lnTo>
                  <a:pt x="10725" y="313236"/>
                </a:lnTo>
                <a:lnTo>
                  <a:pt x="2732" y="359028"/>
                </a:lnTo>
                <a:lnTo>
                  <a:pt x="0" y="406425"/>
                </a:lnTo>
                <a:lnTo>
                  <a:pt x="2732" y="453827"/>
                </a:lnTo>
                <a:lnTo>
                  <a:pt x="10725" y="499623"/>
                </a:lnTo>
                <a:lnTo>
                  <a:pt x="23674" y="543507"/>
                </a:lnTo>
                <a:lnTo>
                  <a:pt x="41275" y="585175"/>
                </a:lnTo>
                <a:lnTo>
                  <a:pt x="63223" y="624322"/>
                </a:lnTo>
                <a:lnTo>
                  <a:pt x="89213" y="660643"/>
                </a:lnTo>
                <a:lnTo>
                  <a:pt x="118941" y="693832"/>
                </a:lnTo>
                <a:lnTo>
                  <a:pt x="152102" y="723586"/>
                </a:lnTo>
                <a:lnTo>
                  <a:pt x="188391" y="749598"/>
                </a:lnTo>
                <a:lnTo>
                  <a:pt x="227504" y="771565"/>
                </a:lnTo>
                <a:lnTo>
                  <a:pt x="269135" y="789181"/>
                </a:lnTo>
                <a:lnTo>
                  <a:pt x="312980" y="802141"/>
                </a:lnTo>
                <a:lnTo>
                  <a:pt x="358735" y="810141"/>
                </a:lnTo>
                <a:lnTo>
                  <a:pt x="406095" y="812876"/>
                </a:lnTo>
                <a:lnTo>
                  <a:pt x="453454" y="810141"/>
                </a:lnTo>
                <a:lnTo>
                  <a:pt x="499209" y="802141"/>
                </a:lnTo>
                <a:lnTo>
                  <a:pt x="543055" y="789181"/>
                </a:lnTo>
                <a:lnTo>
                  <a:pt x="584686" y="771565"/>
                </a:lnTo>
                <a:lnTo>
                  <a:pt x="623798" y="749598"/>
                </a:lnTo>
                <a:lnTo>
                  <a:pt x="660087" y="723586"/>
                </a:lnTo>
                <a:lnTo>
                  <a:pt x="693248" y="693832"/>
                </a:lnTo>
                <a:lnTo>
                  <a:pt x="722976" y="660643"/>
                </a:lnTo>
                <a:lnTo>
                  <a:pt x="748966" y="624322"/>
                </a:lnTo>
                <a:lnTo>
                  <a:pt x="770914" y="585175"/>
                </a:lnTo>
                <a:lnTo>
                  <a:pt x="788515" y="543507"/>
                </a:lnTo>
                <a:lnTo>
                  <a:pt x="801465" y="499623"/>
                </a:lnTo>
                <a:lnTo>
                  <a:pt x="809458" y="453827"/>
                </a:lnTo>
                <a:lnTo>
                  <a:pt x="812190" y="406425"/>
                </a:lnTo>
                <a:lnTo>
                  <a:pt x="809458" y="359028"/>
                </a:lnTo>
                <a:lnTo>
                  <a:pt x="801465" y="313236"/>
                </a:lnTo>
                <a:lnTo>
                  <a:pt x="788515" y="269355"/>
                </a:lnTo>
                <a:lnTo>
                  <a:pt x="770914" y="227691"/>
                </a:lnTo>
                <a:lnTo>
                  <a:pt x="748966" y="188546"/>
                </a:lnTo>
                <a:lnTo>
                  <a:pt x="722976" y="152228"/>
                </a:lnTo>
                <a:lnTo>
                  <a:pt x="693248" y="119040"/>
                </a:lnTo>
                <a:lnTo>
                  <a:pt x="660087" y="89287"/>
                </a:lnTo>
                <a:lnTo>
                  <a:pt x="623798" y="63276"/>
                </a:lnTo>
                <a:lnTo>
                  <a:pt x="584686" y="41310"/>
                </a:lnTo>
                <a:lnTo>
                  <a:pt x="543055" y="23694"/>
                </a:lnTo>
                <a:lnTo>
                  <a:pt x="499209" y="10734"/>
                </a:lnTo>
                <a:lnTo>
                  <a:pt x="453454" y="2734"/>
                </a:lnTo>
                <a:lnTo>
                  <a:pt x="406095" y="0"/>
                </a:lnTo>
                <a:close/>
              </a:path>
            </a:pathLst>
          </a:custGeom>
          <a:solidFill>
            <a:srgbClr val="CF523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58593" y="5590947"/>
            <a:ext cx="58039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00" u="none" strike="noStrike" kern="120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241253" y="5314451"/>
            <a:ext cx="812800" cy="813435"/>
          </a:xfrm>
          <a:custGeom>
            <a:avLst/>
            <a:gdLst/>
            <a:ahLst/>
            <a:cxnLst/>
            <a:rect l="l" t="t" r="r" b="b"/>
            <a:pathLst>
              <a:path w="812800" h="813435">
                <a:moveTo>
                  <a:pt x="406095" y="0"/>
                </a:moveTo>
                <a:lnTo>
                  <a:pt x="358735" y="2734"/>
                </a:lnTo>
                <a:lnTo>
                  <a:pt x="312980" y="10734"/>
                </a:lnTo>
                <a:lnTo>
                  <a:pt x="269135" y="23694"/>
                </a:lnTo>
                <a:lnTo>
                  <a:pt x="227504" y="41310"/>
                </a:lnTo>
                <a:lnTo>
                  <a:pt x="188391" y="63276"/>
                </a:lnTo>
                <a:lnTo>
                  <a:pt x="152102" y="89287"/>
                </a:lnTo>
                <a:lnTo>
                  <a:pt x="118941" y="119040"/>
                </a:lnTo>
                <a:lnTo>
                  <a:pt x="89213" y="152228"/>
                </a:lnTo>
                <a:lnTo>
                  <a:pt x="63223" y="188546"/>
                </a:lnTo>
                <a:lnTo>
                  <a:pt x="41275" y="227691"/>
                </a:lnTo>
                <a:lnTo>
                  <a:pt x="23674" y="269355"/>
                </a:lnTo>
                <a:lnTo>
                  <a:pt x="10725" y="313236"/>
                </a:lnTo>
                <a:lnTo>
                  <a:pt x="2732" y="359028"/>
                </a:lnTo>
                <a:lnTo>
                  <a:pt x="0" y="406425"/>
                </a:lnTo>
                <a:lnTo>
                  <a:pt x="2732" y="453827"/>
                </a:lnTo>
                <a:lnTo>
                  <a:pt x="10725" y="499623"/>
                </a:lnTo>
                <a:lnTo>
                  <a:pt x="23674" y="543507"/>
                </a:lnTo>
                <a:lnTo>
                  <a:pt x="41275" y="585175"/>
                </a:lnTo>
                <a:lnTo>
                  <a:pt x="63223" y="624322"/>
                </a:lnTo>
                <a:lnTo>
                  <a:pt x="89213" y="660643"/>
                </a:lnTo>
                <a:lnTo>
                  <a:pt x="118941" y="693832"/>
                </a:lnTo>
                <a:lnTo>
                  <a:pt x="152102" y="723586"/>
                </a:lnTo>
                <a:lnTo>
                  <a:pt x="188391" y="749598"/>
                </a:lnTo>
                <a:lnTo>
                  <a:pt x="227504" y="771565"/>
                </a:lnTo>
                <a:lnTo>
                  <a:pt x="269135" y="789181"/>
                </a:lnTo>
                <a:lnTo>
                  <a:pt x="312980" y="802141"/>
                </a:lnTo>
                <a:lnTo>
                  <a:pt x="358735" y="810141"/>
                </a:lnTo>
                <a:lnTo>
                  <a:pt x="406095" y="812876"/>
                </a:lnTo>
                <a:lnTo>
                  <a:pt x="453454" y="810141"/>
                </a:lnTo>
                <a:lnTo>
                  <a:pt x="499209" y="802141"/>
                </a:lnTo>
                <a:lnTo>
                  <a:pt x="543055" y="789181"/>
                </a:lnTo>
                <a:lnTo>
                  <a:pt x="584686" y="771565"/>
                </a:lnTo>
                <a:lnTo>
                  <a:pt x="623798" y="749598"/>
                </a:lnTo>
                <a:lnTo>
                  <a:pt x="660087" y="723586"/>
                </a:lnTo>
                <a:lnTo>
                  <a:pt x="693248" y="693832"/>
                </a:lnTo>
                <a:lnTo>
                  <a:pt x="722976" y="660643"/>
                </a:lnTo>
                <a:lnTo>
                  <a:pt x="748966" y="624322"/>
                </a:lnTo>
                <a:lnTo>
                  <a:pt x="770914" y="585175"/>
                </a:lnTo>
                <a:lnTo>
                  <a:pt x="788515" y="543507"/>
                </a:lnTo>
                <a:lnTo>
                  <a:pt x="801465" y="499623"/>
                </a:lnTo>
                <a:lnTo>
                  <a:pt x="809458" y="453827"/>
                </a:lnTo>
                <a:lnTo>
                  <a:pt x="812190" y="406425"/>
                </a:lnTo>
                <a:lnTo>
                  <a:pt x="809458" y="359028"/>
                </a:lnTo>
                <a:lnTo>
                  <a:pt x="801465" y="313236"/>
                </a:lnTo>
                <a:lnTo>
                  <a:pt x="788515" y="269355"/>
                </a:lnTo>
                <a:lnTo>
                  <a:pt x="770914" y="227691"/>
                </a:lnTo>
                <a:lnTo>
                  <a:pt x="748966" y="188546"/>
                </a:lnTo>
                <a:lnTo>
                  <a:pt x="722976" y="152228"/>
                </a:lnTo>
                <a:lnTo>
                  <a:pt x="693248" y="119040"/>
                </a:lnTo>
                <a:lnTo>
                  <a:pt x="660087" y="89287"/>
                </a:lnTo>
                <a:lnTo>
                  <a:pt x="623798" y="63276"/>
                </a:lnTo>
                <a:lnTo>
                  <a:pt x="584686" y="41310"/>
                </a:lnTo>
                <a:lnTo>
                  <a:pt x="543055" y="23694"/>
                </a:lnTo>
                <a:lnTo>
                  <a:pt x="499209" y="10734"/>
                </a:lnTo>
                <a:lnTo>
                  <a:pt x="453454" y="2734"/>
                </a:lnTo>
                <a:lnTo>
                  <a:pt x="406095" y="0"/>
                </a:lnTo>
                <a:close/>
              </a:path>
            </a:pathLst>
          </a:custGeom>
          <a:solidFill>
            <a:srgbClr val="5FAB5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00508" y="5592428"/>
            <a:ext cx="699770" cy="19877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690504" y="549024"/>
            <a:ext cx="812800" cy="813435"/>
          </a:xfrm>
          <a:custGeom>
            <a:avLst/>
            <a:gdLst/>
            <a:ahLst/>
            <a:cxnLst/>
            <a:rect l="l" t="t" r="r" b="b"/>
            <a:pathLst>
              <a:path w="812800" h="813435">
                <a:moveTo>
                  <a:pt x="406095" y="0"/>
                </a:moveTo>
                <a:lnTo>
                  <a:pt x="358735" y="2734"/>
                </a:lnTo>
                <a:lnTo>
                  <a:pt x="312980" y="10734"/>
                </a:lnTo>
                <a:lnTo>
                  <a:pt x="269135" y="23694"/>
                </a:lnTo>
                <a:lnTo>
                  <a:pt x="227504" y="41310"/>
                </a:lnTo>
                <a:lnTo>
                  <a:pt x="188391" y="63276"/>
                </a:lnTo>
                <a:lnTo>
                  <a:pt x="152102" y="89287"/>
                </a:lnTo>
                <a:lnTo>
                  <a:pt x="118941" y="119040"/>
                </a:lnTo>
                <a:lnTo>
                  <a:pt x="89213" y="152228"/>
                </a:lnTo>
                <a:lnTo>
                  <a:pt x="63223" y="188546"/>
                </a:lnTo>
                <a:lnTo>
                  <a:pt x="41275" y="227691"/>
                </a:lnTo>
                <a:lnTo>
                  <a:pt x="23674" y="269355"/>
                </a:lnTo>
                <a:lnTo>
                  <a:pt x="10725" y="313236"/>
                </a:lnTo>
                <a:lnTo>
                  <a:pt x="2732" y="359028"/>
                </a:lnTo>
                <a:lnTo>
                  <a:pt x="0" y="406425"/>
                </a:lnTo>
                <a:lnTo>
                  <a:pt x="2732" y="453827"/>
                </a:lnTo>
                <a:lnTo>
                  <a:pt x="10725" y="499623"/>
                </a:lnTo>
                <a:lnTo>
                  <a:pt x="23674" y="543507"/>
                </a:lnTo>
                <a:lnTo>
                  <a:pt x="41275" y="585175"/>
                </a:lnTo>
                <a:lnTo>
                  <a:pt x="63223" y="624322"/>
                </a:lnTo>
                <a:lnTo>
                  <a:pt x="89213" y="660643"/>
                </a:lnTo>
                <a:lnTo>
                  <a:pt x="118941" y="693832"/>
                </a:lnTo>
                <a:lnTo>
                  <a:pt x="152102" y="723586"/>
                </a:lnTo>
                <a:lnTo>
                  <a:pt x="188391" y="749598"/>
                </a:lnTo>
                <a:lnTo>
                  <a:pt x="227504" y="771565"/>
                </a:lnTo>
                <a:lnTo>
                  <a:pt x="269135" y="789181"/>
                </a:lnTo>
                <a:lnTo>
                  <a:pt x="312980" y="802141"/>
                </a:lnTo>
                <a:lnTo>
                  <a:pt x="358735" y="810141"/>
                </a:lnTo>
                <a:lnTo>
                  <a:pt x="406095" y="812876"/>
                </a:lnTo>
                <a:lnTo>
                  <a:pt x="453454" y="810141"/>
                </a:lnTo>
                <a:lnTo>
                  <a:pt x="499209" y="802141"/>
                </a:lnTo>
                <a:lnTo>
                  <a:pt x="543055" y="789181"/>
                </a:lnTo>
                <a:lnTo>
                  <a:pt x="584686" y="771565"/>
                </a:lnTo>
                <a:lnTo>
                  <a:pt x="623798" y="749598"/>
                </a:lnTo>
                <a:lnTo>
                  <a:pt x="660087" y="723586"/>
                </a:lnTo>
                <a:lnTo>
                  <a:pt x="693248" y="693832"/>
                </a:lnTo>
                <a:lnTo>
                  <a:pt x="722976" y="660643"/>
                </a:lnTo>
                <a:lnTo>
                  <a:pt x="748966" y="624322"/>
                </a:lnTo>
                <a:lnTo>
                  <a:pt x="770914" y="585175"/>
                </a:lnTo>
                <a:lnTo>
                  <a:pt x="788515" y="543507"/>
                </a:lnTo>
                <a:lnTo>
                  <a:pt x="801465" y="499623"/>
                </a:lnTo>
                <a:lnTo>
                  <a:pt x="809458" y="453827"/>
                </a:lnTo>
                <a:lnTo>
                  <a:pt x="812190" y="406425"/>
                </a:lnTo>
                <a:lnTo>
                  <a:pt x="809458" y="359028"/>
                </a:lnTo>
                <a:lnTo>
                  <a:pt x="801465" y="313236"/>
                </a:lnTo>
                <a:lnTo>
                  <a:pt x="788515" y="269355"/>
                </a:lnTo>
                <a:lnTo>
                  <a:pt x="770914" y="227691"/>
                </a:lnTo>
                <a:lnTo>
                  <a:pt x="748966" y="188546"/>
                </a:lnTo>
                <a:lnTo>
                  <a:pt x="722976" y="152228"/>
                </a:lnTo>
                <a:lnTo>
                  <a:pt x="693248" y="119040"/>
                </a:lnTo>
                <a:lnTo>
                  <a:pt x="660087" y="89287"/>
                </a:lnTo>
                <a:lnTo>
                  <a:pt x="623798" y="63276"/>
                </a:lnTo>
                <a:lnTo>
                  <a:pt x="584686" y="41310"/>
                </a:lnTo>
                <a:lnTo>
                  <a:pt x="543055" y="23694"/>
                </a:lnTo>
                <a:lnTo>
                  <a:pt x="499209" y="10734"/>
                </a:lnTo>
                <a:lnTo>
                  <a:pt x="453454" y="2734"/>
                </a:lnTo>
                <a:lnTo>
                  <a:pt x="406095" y="0"/>
                </a:lnTo>
                <a:close/>
              </a:path>
            </a:pathLst>
          </a:custGeom>
          <a:solidFill>
            <a:srgbClr val="F3BF4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85623" y="776682"/>
            <a:ext cx="61912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45074" y="609600"/>
            <a:ext cx="67056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1400" u="none" strike="noStrike" kern="1200" cap="none" spc="-7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</a:t>
            </a:r>
            <a:r>
              <a:rPr kumimoji="0" lang="en-GB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-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ANTEILE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92145" y="2492066"/>
            <a:ext cx="67056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en-GB" sz="140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GB" sz="1400" spc="-7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40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BONUS-ANTEILE</a:t>
            </a:r>
            <a:endParaRPr lang="en-GB" sz="14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828812" y="4546217"/>
            <a:ext cx="71734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en-GB" sz="140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GB" sz="1400" spc="-7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40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BONUS-ANTEILE</a:t>
            </a:r>
            <a:endParaRPr lang="en-GB" sz="14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21039" y="1686957"/>
            <a:ext cx="88622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en-GB" sz="1400" spc="-7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</a:t>
            </a:r>
            <a:r>
              <a:rPr lang="en-GB" sz="140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BONUS-ANTEIL</a:t>
            </a:r>
            <a:endParaRPr lang="en-GB" sz="14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39569" y="5392790"/>
            <a:ext cx="67056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en-GB" sz="140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GB" sz="1400" spc="-7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40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BONUS-ANTEILE</a:t>
            </a:r>
            <a:endParaRPr lang="en-GB" sz="14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239720" y="3505200"/>
            <a:ext cx="67056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en-GB" sz="140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GB" sz="1400" spc="-75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40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BONUS-ANTEILE</a:t>
            </a:r>
            <a:endParaRPr lang="en-GB" sz="14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731104" y="4361356"/>
            <a:ext cx="812800" cy="813435"/>
          </a:xfrm>
          <a:custGeom>
            <a:avLst/>
            <a:gdLst/>
            <a:ahLst/>
            <a:cxnLst/>
            <a:rect l="l" t="t" r="r" b="b"/>
            <a:pathLst>
              <a:path w="812800" h="813435">
                <a:moveTo>
                  <a:pt x="406095" y="0"/>
                </a:moveTo>
                <a:lnTo>
                  <a:pt x="358735" y="2734"/>
                </a:lnTo>
                <a:lnTo>
                  <a:pt x="312980" y="10734"/>
                </a:lnTo>
                <a:lnTo>
                  <a:pt x="269135" y="23694"/>
                </a:lnTo>
                <a:lnTo>
                  <a:pt x="227504" y="41310"/>
                </a:lnTo>
                <a:lnTo>
                  <a:pt x="188391" y="63276"/>
                </a:lnTo>
                <a:lnTo>
                  <a:pt x="152102" y="89287"/>
                </a:lnTo>
                <a:lnTo>
                  <a:pt x="118941" y="119040"/>
                </a:lnTo>
                <a:lnTo>
                  <a:pt x="89213" y="152228"/>
                </a:lnTo>
                <a:lnTo>
                  <a:pt x="63223" y="188546"/>
                </a:lnTo>
                <a:lnTo>
                  <a:pt x="41275" y="227691"/>
                </a:lnTo>
                <a:lnTo>
                  <a:pt x="23674" y="269355"/>
                </a:lnTo>
                <a:lnTo>
                  <a:pt x="10725" y="313236"/>
                </a:lnTo>
                <a:lnTo>
                  <a:pt x="2732" y="359028"/>
                </a:lnTo>
                <a:lnTo>
                  <a:pt x="0" y="406425"/>
                </a:lnTo>
                <a:lnTo>
                  <a:pt x="2732" y="453827"/>
                </a:lnTo>
                <a:lnTo>
                  <a:pt x="10725" y="499623"/>
                </a:lnTo>
                <a:lnTo>
                  <a:pt x="23674" y="543507"/>
                </a:lnTo>
                <a:lnTo>
                  <a:pt x="41275" y="585175"/>
                </a:lnTo>
                <a:lnTo>
                  <a:pt x="63223" y="624322"/>
                </a:lnTo>
                <a:lnTo>
                  <a:pt x="89213" y="660643"/>
                </a:lnTo>
                <a:lnTo>
                  <a:pt x="118941" y="693832"/>
                </a:lnTo>
                <a:lnTo>
                  <a:pt x="152102" y="723586"/>
                </a:lnTo>
                <a:lnTo>
                  <a:pt x="188391" y="749598"/>
                </a:lnTo>
                <a:lnTo>
                  <a:pt x="227504" y="771565"/>
                </a:lnTo>
                <a:lnTo>
                  <a:pt x="269135" y="789181"/>
                </a:lnTo>
                <a:lnTo>
                  <a:pt x="312980" y="802141"/>
                </a:lnTo>
                <a:lnTo>
                  <a:pt x="358735" y="810141"/>
                </a:lnTo>
                <a:lnTo>
                  <a:pt x="406095" y="812876"/>
                </a:lnTo>
                <a:lnTo>
                  <a:pt x="453454" y="810141"/>
                </a:lnTo>
                <a:lnTo>
                  <a:pt x="499209" y="802141"/>
                </a:lnTo>
                <a:lnTo>
                  <a:pt x="543055" y="789181"/>
                </a:lnTo>
                <a:lnTo>
                  <a:pt x="584686" y="771565"/>
                </a:lnTo>
                <a:lnTo>
                  <a:pt x="623798" y="749598"/>
                </a:lnTo>
                <a:lnTo>
                  <a:pt x="660087" y="723586"/>
                </a:lnTo>
                <a:lnTo>
                  <a:pt x="693248" y="693832"/>
                </a:lnTo>
                <a:lnTo>
                  <a:pt x="722976" y="660643"/>
                </a:lnTo>
                <a:lnTo>
                  <a:pt x="748966" y="624322"/>
                </a:lnTo>
                <a:lnTo>
                  <a:pt x="770914" y="585175"/>
                </a:lnTo>
                <a:lnTo>
                  <a:pt x="788515" y="543507"/>
                </a:lnTo>
                <a:lnTo>
                  <a:pt x="801465" y="499623"/>
                </a:lnTo>
                <a:lnTo>
                  <a:pt x="809458" y="453827"/>
                </a:lnTo>
                <a:lnTo>
                  <a:pt x="812190" y="406425"/>
                </a:lnTo>
                <a:lnTo>
                  <a:pt x="809458" y="359028"/>
                </a:lnTo>
                <a:lnTo>
                  <a:pt x="801465" y="313236"/>
                </a:lnTo>
                <a:lnTo>
                  <a:pt x="788515" y="269355"/>
                </a:lnTo>
                <a:lnTo>
                  <a:pt x="770914" y="227691"/>
                </a:lnTo>
                <a:lnTo>
                  <a:pt x="748966" y="188546"/>
                </a:lnTo>
                <a:lnTo>
                  <a:pt x="722976" y="152228"/>
                </a:lnTo>
                <a:lnTo>
                  <a:pt x="693248" y="119040"/>
                </a:lnTo>
                <a:lnTo>
                  <a:pt x="660087" y="89287"/>
                </a:lnTo>
                <a:lnTo>
                  <a:pt x="623798" y="63276"/>
                </a:lnTo>
                <a:lnTo>
                  <a:pt x="584686" y="41310"/>
                </a:lnTo>
                <a:lnTo>
                  <a:pt x="543055" y="23694"/>
                </a:lnTo>
                <a:lnTo>
                  <a:pt x="499209" y="10734"/>
                </a:lnTo>
                <a:lnTo>
                  <a:pt x="453454" y="2734"/>
                </a:lnTo>
                <a:lnTo>
                  <a:pt x="406095" y="0"/>
                </a:lnTo>
                <a:close/>
              </a:path>
            </a:pathLst>
          </a:custGeom>
          <a:solidFill>
            <a:srgbClr val="715FA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58850" y="4589020"/>
            <a:ext cx="59935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649905" y="4361356"/>
            <a:ext cx="812800" cy="813435"/>
          </a:xfrm>
          <a:custGeom>
            <a:avLst/>
            <a:gdLst/>
            <a:ahLst/>
            <a:cxnLst/>
            <a:rect l="l" t="t" r="r" b="b"/>
            <a:pathLst>
              <a:path w="812800" h="813435">
                <a:moveTo>
                  <a:pt x="406095" y="0"/>
                </a:moveTo>
                <a:lnTo>
                  <a:pt x="358735" y="2734"/>
                </a:lnTo>
                <a:lnTo>
                  <a:pt x="312980" y="10734"/>
                </a:lnTo>
                <a:lnTo>
                  <a:pt x="269135" y="23694"/>
                </a:lnTo>
                <a:lnTo>
                  <a:pt x="227504" y="41310"/>
                </a:lnTo>
                <a:lnTo>
                  <a:pt x="188391" y="63276"/>
                </a:lnTo>
                <a:lnTo>
                  <a:pt x="152102" y="89287"/>
                </a:lnTo>
                <a:lnTo>
                  <a:pt x="118941" y="119040"/>
                </a:lnTo>
                <a:lnTo>
                  <a:pt x="89213" y="152228"/>
                </a:lnTo>
                <a:lnTo>
                  <a:pt x="63223" y="188546"/>
                </a:lnTo>
                <a:lnTo>
                  <a:pt x="41275" y="227691"/>
                </a:lnTo>
                <a:lnTo>
                  <a:pt x="23674" y="269355"/>
                </a:lnTo>
                <a:lnTo>
                  <a:pt x="10725" y="313236"/>
                </a:lnTo>
                <a:lnTo>
                  <a:pt x="2732" y="359028"/>
                </a:lnTo>
                <a:lnTo>
                  <a:pt x="0" y="406425"/>
                </a:lnTo>
                <a:lnTo>
                  <a:pt x="2732" y="453827"/>
                </a:lnTo>
                <a:lnTo>
                  <a:pt x="10725" y="499623"/>
                </a:lnTo>
                <a:lnTo>
                  <a:pt x="23674" y="543507"/>
                </a:lnTo>
                <a:lnTo>
                  <a:pt x="41275" y="585175"/>
                </a:lnTo>
                <a:lnTo>
                  <a:pt x="63223" y="624322"/>
                </a:lnTo>
                <a:lnTo>
                  <a:pt x="89213" y="660643"/>
                </a:lnTo>
                <a:lnTo>
                  <a:pt x="118941" y="693832"/>
                </a:lnTo>
                <a:lnTo>
                  <a:pt x="152102" y="723586"/>
                </a:lnTo>
                <a:lnTo>
                  <a:pt x="188391" y="749598"/>
                </a:lnTo>
                <a:lnTo>
                  <a:pt x="227504" y="771565"/>
                </a:lnTo>
                <a:lnTo>
                  <a:pt x="269135" y="789181"/>
                </a:lnTo>
                <a:lnTo>
                  <a:pt x="312980" y="802141"/>
                </a:lnTo>
                <a:lnTo>
                  <a:pt x="358735" y="810141"/>
                </a:lnTo>
                <a:lnTo>
                  <a:pt x="406095" y="812876"/>
                </a:lnTo>
                <a:lnTo>
                  <a:pt x="453454" y="810141"/>
                </a:lnTo>
                <a:lnTo>
                  <a:pt x="499209" y="802141"/>
                </a:lnTo>
                <a:lnTo>
                  <a:pt x="543055" y="789181"/>
                </a:lnTo>
                <a:lnTo>
                  <a:pt x="584686" y="771565"/>
                </a:lnTo>
                <a:lnTo>
                  <a:pt x="623798" y="749598"/>
                </a:lnTo>
                <a:lnTo>
                  <a:pt x="660087" y="723586"/>
                </a:lnTo>
                <a:lnTo>
                  <a:pt x="693248" y="693832"/>
                </a:lnTo>
                <a:lnTo>
                  <a:pt x="722976" y="660643"/>
                </a:lnTo>
                <a:lnTo>
                  <a:pt x="748966" y="624322"/>
                </a:lnTo>
                <a:lnTo>
                  <a:pt x="770914" y="585175"/>
                </a:lnTo>
                <a:lnTo>
                  <a:pt x="788515" y="543507"/>
                </a:lnTo>
                <a:lnTo>
                  <a:pt x="801465" y="499623"/>
                </a:lnTo>
                <a:lnTo>
                  <a:pt x="809458" y="453827"/>
                </a:lnTo>
                <a:lnTo>
                  <a:pt x="812190" y="406425"/>
                </a:lnTo>
                <a:lnTo>
                  <a:pt x="809458" y="359028"/>
                </a:lnTo>
                <a:lnTo>
                  <a:pt x="801465" y="313236"/>
                </a:lnTo>
                <a:lnTo>
                  <a:pt x="788515" y="269355"/>
                </a:lnTo>
                <a:lnTo>
                  <a:pt x="770914" y="227691"/>
                </a:lnTo>
                <a:lnTo>
                  <a:pt x="748966" y="188546"/>
                </a:lnTo>
                <a:lnTo>
                  <a:pt x="722976" y="152228"/>
                </a:lnTo>
                <a:lnTo>
                  <a:pt x="693248" y="119040"/>
                </a:lnTo>
                <a:lnTo>
                  <a:pt x="660087" y="89287"/>
                </a:lnTo>
                <a:lnTo>
                  <a:pt x="623798" y="63276"/>
                </a:lnTo>
                <a:lnTo>
                  <a:pt x="584686" y="41310"/>
                </a:lnTo>
                <a:lnTo>
                  <a:pt x="543055" y="23694"/>
                </a:lnTo>
                <a:lnTo>
                  <a:pt x="499209" y="10734"/>
                </a:lnTo>
                <a:lnTo>
                  <a:pt x="453454" y="2734"/>
                </a:lnTo>
                <a:lnTo>
                  <a:pt x="406095" y="0"/>
                </a:lnTo>
                <a:close/>
              </a:path>
            </a:pathLst>
          </a:custGeom>
          <a:solidFill>
            <a:srgbClr val="F3BF4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45024" y="4589020"/>
            <a:ext cx="61912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59996" y="659413"/>
            <a:ext cx="1957070" cy="592455"/>
          </a:xfrm>
          <a:custGeom>
            <a:avLst/>
            <a:gdLst/>
            <a:ahLst/>
            <a:cxnLst/>
            <a:rect l="l" t="t" r="r" b="b"/>
            <a:pathLst>
              <a:path w="1957070" h="592455">
                <a:moveTo>
                  <a:pt x="1660588" y="0"/>
                </a:moveTo>
                <a:lnTo>
                  <a:pt x="296011" y="0"/>
                </a:lnTo>
                <a:lnTo>
                  <a:pt x="247995" y="3874"/>
                </a:lnTo>
                <a:lnTo>
                  <a:pt x="202447" y="15091"/>
                </a:lnTo>
                <a:lnTo>
                  <a:pt x="159975" y="33042"/>
                </a:lnTo>
                <a:lnTo>
                  <a:pt x="121189" y="57116"/>
                </a:lnTo>
                <a:lnTo>
                  <a:pt x="86698" y="86704"/>
                </a:lnTo>
                <a:lnTo>
                  <a:pt x="57111" y="121197"/>
                </a:lnTo>
                <a:lnTo>
                  <a:pt x="33039" y="159985"/>
                </a:lnTo>
                <a:lnTo>
                  <a:pt x="15090" y="202458"/>
                </a:lnTo>
                <a:lnTo>
                  <a:pt x="3874" y="248008"/>
                </a:lnTo>
                <a:lnTo>
                  <a:pt x="0" y="296024"/>
                </a:lnTo>
                <a:lnTo>
                  <a:pt x="3874" y="344040"/>
                </a:lnTo>
                <a:lnTo>
                  <a:pt x="15090" y="389589"/>
                </a:lnTo>
                <a:lnTo>
                  <a:pt x="33039" y="432063"/>
                </a:lnTo>
                <a:lnTo>
                  <a:pt x="57111" y="470851"/>
                </a:lnTo>
                <a:lnTo>
                  <a:pt x="86698" y="505344"/>
                </a:lnTo>
                <a:lnTo>
                  <a:pt x="121189" y="534932"/>
                </a:lnTo>
                <a:lnTo>
                  <a:pt x="159975" y="559006"/>
                </a:lnTo>
                <a:lnTo>
                  <a:pt x="202447" y="576956"/>
                </a:lnTo>
                <a:lnTo>
                  <a:pt x="247995" y="588174"/>
                </a:lnTo>
                <a:lnTo>
                  <a:pt x="296011" y="592048"/>
                </a:lnTo>
                <a:lnTo>
                  <a:pt x="1660588" y="592048"/>
                </a:lnTo>
                <a:lnTo>
                  <a:pt x="1708604" y="588174"/>
                </a:lnTo>
                <a:lnTo>
                  <a:pt x="1754154" y="576956"/>
                </a:lnTo>
                <a:lnTo>
                  <a:pt x="1796627" y="559006"/>
                </a:lnTo>
                <a:lnTo>
                  <a:pt x="1835415" y="534932"/>
                </a:lnTo>
                <a:lnTo>
                  <a:pt x="1869908" y="505344"/>
                </a:lnTo>
                <a:lnTo>
                  <a:pt x="1899496" y="470851"/>
                </a:lnTo>
                <a:lnTo>
                  <a:pt x="1923570" y="432063"/>
                </a:lnTo>
                <a:lnTo>
                  <a:pt x="1941521" y="389589"/>
                </a:lnTo>
                <a:lnTo>
                  <a:pt x="1952738" y="344040"/>
                </a:lnTo>
                <a:lnTo>
                  <a:pt x="1956612" y="296024"/>
                </a:lnTo>
                <a:lnTo>
                  <a:pt x="1952738" y="248008"/>
                </a:lnTo>
                <a:lnTo>
                  <a:pt x="1941521" y="202458"/>
                </a:lnTo>
                <a:lnTo>
                  <a:pt x="1923570" y="159985"/>
                </a:lnTo>
                <a:lnTo>
                  <a:pt x="1899496" y="121197"/>
                </a:lnTo>
                <a:lnTo>
                  <a:pt x="1869908" y="86704"/>
                </a:lnTo>
                <a:lnTo>
                  <a:pt x="1835415" y="57116"/>
                </a:lnTo>
                <a:lnTo>
                  <a:pt x="1796627" y="33042"/>
                </a:lnTo>
                <a:lnTo>
                  <a:pt x="1754154" y="15091"/>
                </a:lnTo>
                <a:lnTo>
                  <a:pt x="1708604" y="3874"/>
                </a:lnTo>
                <a:lnTo>
                  <a:pt x="1660588" y="0"/>
                </a:lnTo>
                <a:close/>
              </a:path>
            </a:pathLst>
          </a:custGeom>
          <a:solidFill>
            <a:srgbClr val="AF2F8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553858" y="748995"/>
            <a:ext cx="1551940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de" sz="2200" spc="-5" dirty="0">
                <a:solidFill>
                  <a:srgbClr val="FFFFFF"/>
                </a:solidFill>
              </a:rPr>
              <a:t>Gesamt</a:t>
            </a:r>
            <a:r>
              <a:rPr sz="2200" spc="-45" dirty="0">
                <a:solidFill>
                  <a:srgbClr val="FFFFFF"/>
                </a:solidFill>
              </a:rPr>
              <a:t> </a:t>
            </a:r>
            <a:r>
              <a:rPr sz="2200" spc="-5" dirty="0">
                <a:solidFill>
                  <a:srgbClr val="FFFFFF"/>
                </a:solidFill>
              </a:rPr>
              <a:t>–</a:t>
            </a:r>
            <a:r>
              <a:rPr sz="2200" spc="-45" dirty="0">
                <a:solidFill>
                  <a:srgbClr val="FFFFFF"/>
                </a:solidFill>
              </a:rPr>
              <a:t> </a:t>
            </a:r>
            <a:r>
              <a:rPr lang="de" sz="2200" spc="-5" dirty="0">
                <a:solidFill>
                  <a:srgbClr val="FFFFFF"/>
                </a:solidFill>
              </a:rPr>
              <a:t>12</a:t>
            </a:r>
            <a:endParaRPr sz="22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object 4">
            <a:extLst>
              <a:ext uri="{FF2B5EF4-FFF2-40B4-BE49-F238E27FC236}">
                <a16:creationId xmlns:a16="http://schemas.microsoft.com/office/drawing/2014/main" id="{8E65B18A-4C80-5844-8954-148788782011}"/>
              </a:ext>
            </a:extLst>
          </p:cNvPr>
          <p:cNvSpPr/>
          <p:nvPr/>
        </p:nvSpPr>
        <p:spPr>
          <a:xfrm>
            <a:off x="7434008" y="359994"/>
            <a:ext cx="4759325" cy="6147435"/>
          </a:xfrm>
          <a:custGeom>
            <a:avLst/>
            <a:gdLst/>
            <a:ahLst/>
            <a:cxnLst/>
            <a:rect l="l" t="t" r="r" b="b"/>
            <a:pathLst>
              <a:path w="4759325" h="6147434">
                <a:moveTo>
                  <a:pt x="4759198" y="0"/>
                </a:moveTo>
                <a:lnTo>
                  <a:pt x="0" y="0"/>
                </a:lnTo>
                <a:lnTo>
                  <a:pt x="0" y="6147003"/>
                </a:lnTo>
                <a:lnTo>
                  <a:pt x="4759198" y="6147003"/>
                </a:lnTo>
                <a:lnTo>
                  <a:pt x="4759198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8" name="object 5">
            <a:extLst>
              <a:ext uri="{FF2B5EF4-FFF2-40B4-BE49-F238E27FC236}">
                <a16:creationId xmlns:a16="http://schemas.microsoft.com/office/drawing/2014/main" id="{E1B65149-353E-AA49-AFB3-D9CD94578DDE}"/>
              </a:ext>
            </a:extLst>
          </p:cNvPr>
          <p:cNvSpPr txBox="1">
            <a:spLocks/>
          </p:cNvSpPr>
          <p:nvPr/>
        </p:nvSpPr>
        <p:spPr>
          <a:xfrm>
            <a:off x="9124864" y="626122"/>
            <a:ext cx="1225550" cy="5791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2400" b="1" i="0">
                <a:solidFill>
                  <a:srgbClr val="3C3835"/>
                </a:solidFill>
                <a:latin typeface="Playfair Display"/>
                <a:ea typeface="+mj-ea"/>
                <a:cs typeface="Playfair Display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b="0" u="none" strike="noStrike" kern="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Generation</a:t>
            </a: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EDA4B2A-0533-EA46-9AAE-9311F1D05E0C}"/>
              </a:ext>
            </a:extLst>
          </p:cNvPr>
          <p:cNvSpPr txBox="1"/>
          <p:nvPr/>
        </p:nvSpPr>
        <p:spPr>
          <a:xfrm>
            <a:off x="10515082" y="4279685"/>
            <a:ext cx="949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2000" dirty="0">
                <a:solidFill>
                  <a:srgbClr val="C00000"/>
                </a:solidFill>
                <a:latin typeface="Calibri Light" panose="020F0302020204030204" pitchFamily="34" charset="0"/>
              </a:rPr>
              <a:t>3.289 €</a:t>
            </a:r>
            <a:endParaRPr kumimoji="0" lang="de" sz="200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0" name="object 10">
            <a:extLst>
              <a:ext uri="{FF2B5EF4-FFF2-40B4-BE49-F238E27FC236}">
                <a16:creationId xmlns:a16="http://schemas.microsoft.com/office/drawing/2014/main" id="{CD113C59-6F98-4443-869A-4C421B21C55A}"/>
              </a:ext>
            </a:extLst>
          </p:cNvPr>
          <p:cNvSpPr/>
          <p:nvPr/>
        </p:nvSpPr>
        <p:spPr>
          <a:xfrm>
            <a:off x="7754695" y="1248422"/>
            <a:ext cx="3966210" cy="1432916"/>
          </a:xfrm>
          <a:custGeom>
            <a:avLst/>
            <a:gdLst/>
            <a:ahLst/>
            <a:cxnLst/>
            <a:rect l="l" t="t" r="r" b="b"/>
            <a:pathLst>
              <a:path w="3966209" h="1301114">
                <a:moveTo>
                  <a:pt x="0" y="0"/>
                </a:moveTo>
                <a:lnTo>
                  <a:pt x="3965790" y="0"/>
                </a:lnTo>
                <a:lnTo>
                  <a:pt x="3965790" y="1300975"/>
                </a:lnTo>
                <a:lnTo>
                  <a:pt x="0" y="130097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63" name="object 11">
            <a:extLst>
              <a:ext uri="{FF2B5EF4-FFF2-40B4-BE49-F238E27FC236}">
                <a16:creationId xmlns:a16="http://schemas.microsoft.com/office/drawing/2014/main" id="{F8F2A0D9-E3E4-3042-98AA-0C8771B4EB54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1628054"/>
            <a:ext cx="237591" cy="240868"/>
          </a:xfrm>
          <a:prstGeom prst="rect">
            <a:avLst/>
          </a:prstGeom>
        </p:spPr>
      </p:pic>
      <p:sp>
        <p:nvSpPr>
          <p:cNvPr id="220" name="object 4">
            <a:extLst>
              <a:ext uri="{FF2B5EF4-FFF2-40B4-BE49-F238E27FC236}">
                <a16:creationId xmlns:a16="http://schemas.microsoft.com/office/drawing/2014/main" id="{5E414374-39BF-E341-BF8F-D1A2CA355C8B}"/>
              </a:ext>
            </a:extLst>
          </p:cNvPr>
          <p:cNvSpPr txBox="1"/>
          <p:nvPr/>
        </p:nvSpPr>
        <p:spPr>
          <a:xfrm>
            <a:off x="8329127" y="1295400"/>
            <a:ext cx="3110230" cy="124739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0" marR="12573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 </a:t>
            </a:r>
            <a:endParaRPr kumimoji="0" lang="de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(100 + 10.000</a:t>
            </a:r>
            <a:r>
              <a:rPr kumimoji="0" lang="de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2.000)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065" marR="138430" lvl="0" indent="0" algn="ctr" defTabSz="914400" rtl="0" eaLnBrk="1" fontAlgn="auto" latinLnBrk="0" hangingPunct="1">
              <a:lnSpc>
                <a:spcPct val="1012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Diese Berechnungen BEACHTEN NICHT, dass BPs einen Fast Start Bonus und UNILEVEL Kommissionen erhalten.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21" name="object 4">
            <a:extLst>
              <a:ext uri="{FF2B5EF4-FFF2-40B4-BE49-F238E27FC236}">
                <a16:creationId xmlns:a16="http://schemas.microsoft.com/office/drawing/2014/main" id="{10B0F772-C327-0E47-89B5-D16D18808B11}"/>
              </a:ext>
            </a:extLst>
          </p:cNvPr>
          <p:cNvSpPr txBox="1"/>
          <p:nvPr/>
        </p:nvSpPr>
        <p:spPr>
          <a:xfrm>
            <a:off x="8472170" y="1866116"/>
            <a:ext cx="3110230" cy="34368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</a:t>
            </a:r>
            <a:r>
              <a:rPr kumimoji="0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2,5 %  </a:t>
            </a: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</a:t>
            </a:r>
            <a:r>
              <a:rPr kumimoji="0" lang="de" sz="1900" u="none" strike="noStrike" kern="1200" cap="none" spc="-3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278 €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22" name="object 5">
            <a:extLst>
              <a:ext uri="{FF2B5EF4-FFF2-40B4-BE49-F238E27FC236}">
                <a16:creationId xmlns:a16="http://schemas.microsoft.com/office/drawing/2014/main" id="{90407F6A-245D-1842-9B81-BD6881065CDE}"/>
              </a:ext>
            </a:extLst>
          </p:cNvPr>
          <p:cNvSpPr/>
          <p:nvPr/>
        </p:nvSpPr>
        <p:spPr>
          <a:xfrm>
            <a:off x="7754695" y="3124775"/>
            <a:ext cx="3966210" cy="1608455"/>
          </a:xfrm>
          <a:custGeom>
            <a:avLst/>
            <a:gdLst/>
            <a:ahLst/>
            <a:cxnLst/>
            <a:rect l="l" t="t" r="r" b="b"/>
            <a:pathLst>
              <a:path w="3966209" h="1608454">
                <a:moveTo>
                  <a:pt x="0" y="0"/>
                </a:moveTo>
                <a:lnTo>
                  <a:pt x="3965790" y="0"/>
                </a:lnTo>
                <a:lnTo>
                  <a:pt x="3965790" y="1608315"/>
                </a:lnTo>
                <a:lnTo>
                  <a:pt x="0" y="160831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223" name="object 6">
            <a:extLst>
              <a:ext uri="{FF2B5EF4-FFF2-40B4-BE49-F238E27FC236}">
                <a16:creationId xmlns:a16="http://schemas.microsoft.com/office/drawing/2014/main" id="{502B46BB-1C68-3747-A39D-CCFCB1087285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84" y="3498560"/>
            <a:ext cx="192412" cy="195122"/>
          </a:xfrm>
          <a:prstGeom prst="rect">
            <a:avLst/>
          </a:prstGeom>
        </p:spPr>
      </p:pic>
      <p:pic>
        <p:nvPicPr>
          <p:cNvPr id="224" name="object 7">
            <a:extLst>
              <a:ext uri="{FF2B5EF4-FFF2-40B4-BE49-F238E27FC236}">
                <a16:creationId xmlns:a16="http://schemas.microsoft.com/office/drawing/2014/main" id="{01D9A36E-3144-AC46-85F5-39EC0E77DBC8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761" y="3729742"/>
            <a:ext cx="192208" cy="195122"/>
          </a:xfrm>
          <a:prstGeom prst="rect">
            <a:avLst/>
          </a:prstGeom>
        </p:spPr>
      </p:pic>
      <p:sp>
        <p:nvSpPr>
          <p:cNvPr id="225" name="object 6">
            <a:extLst>
              <a:ext uri="{FF2B5EF4-FFF2-40B4-BE49-F238E27FC236}">
                <a16:creationId xmlns:a16="http://schemas.microsoft.com/office/drawing/2014/main" id="{31BCF09D-F74B-E149-A085-42FE4E45E572}"/>
              </a:ext>
            </a:extLst>
          </p:cNvPr>
          <p:cNvSpPr txBox="1"/>
          <p:nvPr/>
        </p:nvSpPr>
        <p:spPr>
          <a:xfrm>
            <a:off x="8268722" y="3429000"/>
            <a:ext cx="3394526" cy="485389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(7.000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5.000)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 816 €</a:t>
            </a:r>
          </a:p>
        </p:txBody>
      </p:sp>
      <p:pic>
        <p:nvPicPr>
          <p:cNvPr id="226" name="object 8">
            <a:extLst>
              <a:ext uri="{FF2B5EF4-FFF2-40B4-BE49-F238E27FC236}">
                <a16:creationId xmlns:a16="http://schemas.microsoft.com/office/drawing/2014/main" id="{CB4DC447-7BFE-FE4F-AAEA-11136C1792D9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41" y="3969906"/>
            <a:ext cx="192455" cy="195122"/>
          </a:xfrm>
          <a:prstGeom prst="rect">
            <a:avLst/>
          </a:prstGeom>
        </p:spPr>
      </p:pic>
      <p:pic>
        <p:nvPicPr>
          <p:cNvPr id="227" name="object 9">
            <a:extLst>
              <a:ext uri="{FF2B5EF4-FFF2-40B4-BE49-F238E27FC236}">
                <a16:creationId xmlns:a16="http://schemas.microsoft.com/office/drawing/2014/main" id="{E1395013-DFE3-914F-A0BA-F9301137A0DC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41" y="4191000"/>
            <a:ext cx="192405" cy="190800"/>
          </a:xfrm>
          <a:prstGeom prst="rect">
            <a:avLst/>
          </a:prstGeom>
        </p:spPr>
      </p:pic>
      <p:sp>
        <p:nvSpPr>
          <p:cNvPr id="228" name="object 6">
            <a:extLst>
              <a:ext uri="{FF2B5EF4-FFF2-40B4-BE49-F238E27FC236}">
                <a16:creationId xmlns:a16="http://schemas.microsoft.com/office/drawing/2014/main" id="{C433547F-BE44-E140-BCD1-D823F66FC35D}"/>
              </a:ext>
            </a:extLst>
          </p:cNvPr>
          <p:cNvSpPr txBox="1"/>
          <p:nvPr/>
        </p:nvSpPr>
        <p:spPr>
          <a:xfrm>
            <a:off x="8268722" y="3886200"/>
            <a:ext cx="3752245" cy="485389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0" marR="314325" lvl="0" indent="0" algn="l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10.000)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 = 1.147 €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(25.000</a:t>
            </a:r>
            <a:r>
              <a:rPr kumimoji="0" sz="1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5.000)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 =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765 €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29" name="object 6">
            <a:extLst>
              <a:ext uri="{FF2B5EF4-FFF2-40B4-BE49-F238E27FC236}">
                <a16:creationId xmlns:a16="http://schemas.microsoft.com/office/drawing/2014/main" id="{797C73DA-4764-EF47-BBEE-85A4D3437A41}"/>
              </a:ext>
            </a:extLst>
          </p:cNvPr>
          <p:cNvSpPr txBox="1"/>
          <p:nvPr/>
        </p:nvSpPr>
        <p:spPr>
          <a:xfrm>
            <a:off x="8260445" y="2666495"/>
            <a:ext cx="3276600" cy="100604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(4.000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7.000)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*3% =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561 €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363CC80F-0D8D-8348-BB38-66D4041B20B7}"/>
              </a:ext>
            </a:extLst>
          </p:cNvPr>
          <p:cNvSpPr/>
          <p:nvPr/>
        </p:nvSpPr>
        <p:spPr>
          <a:xfrm>
            <a:off x="0" y="360006"/>
            <a:ext cx="7321550" cy="6126480"/>
          </a:xfrm>
          <a:custGeom>
            <a:avLst/>
            <a:gdLst/>
            <a:ahLst/>
            <a:cxnLst/>
            <a:rect l="l" t="t" r="r" b="b"/>
            <a:pathLst>
              <a:path w="7321550" h="6126480">
                <a:moveTo>
                  <a:pt x="7321499" y="0"/>
                </a:moveTo>
                <a:lnTo>
                  <a:pt x="0" y="0"/>
                </a:lnTo>
                <a:lnTo>
                  <a:pt x="0" y="6126226"/>
                </a:lnTo>
                <a:lnTo>
                  <a:pt x="7321499" y="6126226"/>
                </a:lnTo>
                <a:lnTo>
                  <a:pt x="7321499" y="0"/>
                </a:lnTo>
                <a:close/>
              </a:path>
            </a:pathLst>
          </a:custGeom>
          <a:solidFill>
            <a:srgbClr val="EAE7F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1" name="object 12">
            <a:extLst>
              <a:ext uri="{FF2B5EF4-FFF2-40B4-BE49-F238E27FC236}">
                <a16:creationId xmlns:a16="http://schemas.microsoft.com/office/drawing/2014/main" id="{B74E0166-1EFF-EA4E-8B56-5623C1ACF3E5}"/>
              </a:ext>
            </a:extLst>
          </p:cNvPr>
          <p:cNvGrpSpPr/>
          <p:nvPr/>
        </p:nvGrpSpPr>
        <p:grpSpPr>
          <a:xfrm>
            <a:off x="3252673" y="707623"/>
            <a:ext cx="816610" cy="816610"/>
            <a:chOff x="3252673" y="707623"/>
            <a:chExt cx="816610" cy="816610"/>
          </a:xfrm>
        </p:grpSpPr>
        <p:sp>
          <p:nvSpPr>
            <p:cNvPr id="32" name="object 13">
              <a:extLst>
                <a:ext uri="{FF2B5EF4-FFF2-40B4-BE49-F238E27FC236}">
                  <a16:creationId xmlns:a16="http://schemas.microsoft.com/office/drawing/2014/main" id="{35E50B86-73A1-BE46-81E7-2442BA6501C0}"/>
                </a:ext>
              </a:extLst>
            </p:cNvPr>
            <p:cNvSpPr/>
            <p:nvPr/>
          </p:nvSpPr>
          <p:spPr>
            <a:xfrm>
              <a:off x="3252673" y="707623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076" y="0"/>
                  </a:moveTo>
                  <a:lnTo>
                    <a:pt x="360486" y="2745"/>
                  </a:lnTo>
                  <a:lnTo>
                    <a:pt x="314508" y="10776"/>
                  </a:lnTo>
                  <a:lnTo>
                    <a:pt x="270449" y="23788"/>
                  </a:lnTo>
                  <a:lnTo>
                    <a:pt x="228614" y="41474"/>
                  </a:lnTo>
                  <a:lnTo>
                    <a:pt x="189311" y="63528"/>
                  </a:lnTo>
                  <a:lnTo>
                    <a:pt x="152845" y="89644"/>
                  </a:lnTo>
                  <a:lnTo>
                    <a:pt x="119522" y="119516"/>
                  </a:lnTo>
                  <a:lnTo>
                    <a:pt x="89649" y="152837"/>
                  </a:lnTo>
                  <a:lnTo>
                    <a:pt x="63532" y="189302"/>
                  </a:lnTo>
                  <a:lnTo>
                    <a:pt x="41477" y="228604"/>
                  </a:lnTo>
                  <a:lnTo>
                    <a:pt x="23790" y="270437"/>
                  </a:lnTo>
                  <a:lnTo>
                    <a:pt x="10777" y="314496"/>
                  </a:lnTo>
                  <a:lnTo>
                    <a:pt x="2745" y="360473"/>
                  </a:lnTo>
                  <a:lnTo>
                    <a:pt x="0" y="408063"/>
                  </a:lnTo>
                  <a:lnTo>
                    <a:pt x="2745" y="455654"/>
                  </a:lnTo>
                  <a:lnTo>
                    <a:pt x="10777" y="501632"/>
                  </a:lnTo>
                  <a:lnTo>
                    <a:pt x="23790" y="545692"/>
                  </a:lnTo>
                  <a:lnTo>
                    <a:pt x="41477" y="587527"/>
                  </a:lnTo>
                  <a:lnTo>
                    <a:pt x="63532" y="626832"/>
                  </a:lnTo>
                  <a:lnTo>
                    <a:pt x="89649" y="663299"/>
                  </a:lnTo>
                  <a:lnTo>
                    <a:pt x="119522" y="696623"/>
                  </a:lnTo>
                  <a:lnTo>
                    <a:pt x="152845" y="726497"/>
                  </a:lnTo>
                  <a:lnTo>
                    <a:pt x="189311" y="752616"/>
                  </a:lnTo>
                  <a:lnTo>
                    <a:pt x="228614" y="774672"/>
                  </a:lnTo>
                  <a:lnTo>
                    <a:pt x="270449" y="792360"/>
                  </a:lnTo>
                  <a:lnTo>
                    <a:pt x="314508" y="805374"/>
                  </a:lnTo>
                  <a:lnTo>
                    <a:pt x="360486" y="813407"/>
                  </a:lnTo>
                  <a:lnTo>
                    <a:pt x="408076" y="816152"/>
                  </a:lnTo>
                  <a:lnTo>
                    <a:pt x="455666" y="813407"/>
                  </a:lnTo>
                  <a:lnTo>
                    <a:pt x="501644" y="805374"/>
                  </a:lnTo>
                  <a:lnTo>
                    <a:pt x="545703" y="792360"/>
                  </a:lnTo>
                  <a:lnTo>
                    <a:pt x="587537" y="774672"/>
                  </a:lnTo>
                  <a:lnTo>
                    <a:pt x="626841" y="752616"/>
                  </a:lnTo>
                  <a:lnTo>
                    <a:pt x="663307" y="726497"/>
                  </a:lnTo>
                  <a:lnTo>
                    <a:pt x="696629" y="696623"/>
                  </a:lnTo>
                  <a:lnTo>
                    <a:pt x="726502" y="663299"/>
                  </a:lnTo>
                  <a:lnTo>
                    <a:pt x="752620" y="626832"/>
                  </a:lnTo>
                  <a:lnTo>
                    <a:pt x="774675" y="587527"/>
                  </a:lnTo>
                  <a:lnTo>
                    <a:pt x="792362" y="545692"/>
                  </a:lnTo>
                  <a:lnTo>
                    <a:pt x="805375" y="501632"/>
                  </a:lnTo>
                  <a:lnTo>
                    <a:pt x="813407" y="455654"/>
                  </a:lnTo>
                  <a:lnTo>
                    <a:pt x="816152" y="408063"/>
                  </a:lnTo>
                  <a:lnTo>
                    <a:pt x="813407" y="360473"/>
                  </a:lnTo>
                  <a:lnTo>
                    <a:pt x="805375" y="314496"/>
                  </a:lnTo>
                  <a:lnTo>
                    <a:pt x="792362" y="270437"/>
                  </a:lnTo>
                  <a:lnTo>
                    <a:pt x="774675" y="228604"/>
                  </a:lnTo>
                  <a:lnTo>
                    <a:pt x="752620" y="189302"/>
                  </a:lnTo>
                  <a:lnTo>
                    <a:pt x="726502" y="152837"/>
                  </a:lnTo>
                  <a:lnTo>
                    <a:pt x="696629" y="119516"/>
                  </a:lnTo>
                  <a:lnTo>
                    <a:pt x="663307" y="89644"/>
                  </a:lnTo>
                  <a:lnTo>
                    <a:pt x="626841" y="63528"/>
                  </a:lnTo>
                  <a:lnTo>
                    <a:pt x="587537" y="41474"/>
                  </a:lnTo>
                  <a:lnTo>
                    <a:pt x="545703" y="23788"/>
                  </a:lnTo>
                  <a:lnTo>
                    <a:pt x="501644" y="10776"/>
                  </a:lnTo>
                  <a:lnTo>
                    <a:pt x="455666" y="2745"/>
                  </a:lnTo>
                  <a:lnTo>
                    <a:pt x="408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id="{73E6011B-70AD-0943-9115-90D6703F87B8}"/>
                </a:ext>
              </a:extLst>
            </p:cNvPr>
            <p:cNvSpPr/>
            <p:nvPr/>
          </p:nvSpPr>
          <p:spPr>
            <a:xfrm>
              <a:off x="3278517" y="733456"/>
              <a:ext cx="764540" cy="764540"/>
            </a:xfrm>
            <a:custGeom>
              <a:avLst/>
              <a:gdLst/>
              <a:ahLst/>
              <a:cxnLst/>
              <a:rect l="l" t="t" r="r" b="b"/>
              <a:pathLst>
                <a:path w="764539" h="764540">
                  <a:moveTo>
                    <a:pt x="382231" y="0"/>
                  </a:moveTo>
                  <a:lnTo>
                    <a:pt x="334353" y="2983"/>
                  </a:lnTo>
                  <a:lnTo>
                    <a:pt x="288230" y="11694"/>
                  </a:lnTo>
                  <a:lnTo>
                    <a:pt x="244223" y="25770"/>
                  </a:lnTo>
                  <a:lnTo>
                    <a:pt x="202695" y="44852"/>
                  </a:lnTo>
                  <a:lnTo>
                    <a:pt x="164005" y="68577"/>
                  </a:lnTo>
                  <a:lnTo>
                    <a:pt x="128514" y="96585"/>
                  </a:lnTo>
                  <a:lnTo>
                    <a:pt x="96585" y="128514"/>
                  </a:lnTo>
                  <a:lnTo>
                    <a:pt x="68577" y="164005"/>
                  </a:lnTo>
                  <a:lnTo>
                    <a:pt x="44852" y="202695"/>
                  </a:lnTo>
                  <a:lnTo>
                    <a:pt x="25770" y="244223"/>
                  </a:lnTo>
                  <a:lnTo>
                    <a:pt x="11694" y="288230"/>
                  </a:lnTo>
                  <a:lnTo>
                    <a:pt x="2983" y="334353"/>
                  </a:lnTo>
                  <a:lnTo>
                    <a:pt x="0" y="382231"/>
                  </a:lnTo>
                  <a:lnTo>
                    <a:pt x="2983" y="430110"/>
                  </a:lnTo>
                  <a:lnTo>
                    <a:pt x="11694" y="476233"/>
                  </a:lnTo>
                  <a:lnTo>
                    <a:pt x="25770" y="520239"/>
                  </a:lnTo>
                  <a:lnTo>
                    <a:pt x="44852" y="561768"/>
                  </a:lnTo>
                  <a:lnTo>
                    <a:pt x="68577" y="600458"/>
                  </a:lnTo>
                  <a:lnTo>
                    <a:pt x="96585" y="635949"/>
                  </a:lnTo>
                  <a:lnTo>
                    <a:pt x="128514" y="667878"/>
                  </a:lnTo>
                  <a:lnTo>
                    <a:pt x="164005" y="695886"/>
                  </a:lnTo>
                  <a:lnTo>
                    <a:pt x="202695" y="719611"/>
                  </a:lnTo>
                  <a:lnTo>
                    <a:pt x="244223" y="738692"/>
                  </a:lnTo>
                  <a:lnTo>
                    <a:pt x="288230" y="752769"/>
                  </a:lnTo>
                  <a:lnTo>
                    <a:pt x="334353" y="761480"/>
                  </a:lnTo>
                  <a:lnTo>
                    <a:pt x="382231" y="764463"/>
                  </a:lnTo>
                  <a:lnTo>
                    <a:pt x="430110" y="761480"/>
                  </a:lnTo>
                  <a:lnTo>
                    <a:pt x="476233" y="752769"/>
                  </a:lnTo>
                  <a:lnTo>
                    <a:pt x="520239" y="738692"/>
                  </a:lnTo>
                  <a:lnTo>
                    <a:pt x="561768" y="719611"/>
                  </a:lnTo>
                  <a:lnTo>
                    <a:pt x="592510" y="700760"/>
                  </a:lnTo>
                  <a:lnTo>
                    <a:pt x="382231" y="700760"/>
                  </a:lnTo>
                  <a:lnTo>
                    <a:pt x="331275" y="696668"/>
                  </a:lnTo>
                  <a:lnTo>
                    <a:pt x="282903" y="684824"/>
                  </a:lnTo>
                  <a:lnTo>
                    <a:pt x="237738" y="665878"/>
                  </a:lnTo>
                  <a:lnTo>
                    <a:pt x="196400" y="640479"/>
                  </a:lnTo>
                  <a:lnTo>
                    <a:pt x="159511" y="609277"/>
                  </a:lnTo>
                  <a:lnTo>
                    <a:pt x="127698" y="572935"/>
                  </a:lnTo>
                  <a:lnTo>
                    <a:pt x="169058" y="554573"/>
                  </a:lnTo>
                  <a:lnTo>
                    <a:pt x="216070" y="537404"/>
                  </a:lnTo>
                  <a:lnTo>
                    <a:pt x="267863" y="523085"/>
                  </a:lnTo>
                  <a:lnTo>
                    <a:pt x="323545" y="513276"/>
                  </a:lnTo>
                  <a:lnTo>
                    <a:pt x="382231" y="509638"/>
                  </a:lnTo>
                  <a:lnTo>
                    <a:pt x="742084" y="509638"/>
                  </a:lnTo>
                  <a:lnTo>
                    <a:pt x="752272" y="477786"/>
                  </a:lnTo>
                  <a:lnTo>
                    <a:pt x="382231" y="477786"/>
                  </a:lnTo>
                  <a:lnTo>
                    <a:pt x="333598" y="471233"/>
                  </a:lnTo>
                  <a:lnTo>
                    <a:pt x="289861" y="452746"/>
                  </a:lnTo>
                  <a:lnTo>
                    <a:pt x="252780" y="424084"/>
                  </a:lnTo>
                  <a:lnTo>
                    <a:pt x="224115" y="387007"/>
                  </a:lnTo>
                  <a:lnTo>
                    <a:pt x="205626" y="343272"/>
                  </a:lnTo>
                  <a:lnTo>
                    <a:pt x="199072" y="294640"/>
                  </a:lnTo>
                  <a:lnTo>
                    <a:pt x="205626" y="246006"/>
                  </a:lnTo>
                  <a:lnTo>
                    <a:pt x="224115" y="202269"/>
                  </a:lnTo>
                  <a:lnTo>
                    <a:pt x="252780" y="165188"/>
                  </a:lnTo>
                  <a:lnTo>
                    <a:pt x="289861" y="136524"/>
                  </a:lnTo>
                  <a:lnTo>
                    <a:pt x="333598" y="118034"/>
                  </a:lnTo>
                  <a:lnTo>
                    <a:pt x="382231" y="111480"/>
                  </a:lnTo>
                  <a:lnTo>
                    <a:pt x="650844" y="111480"/>
                  </a:lnTo>
                  <a:lnTo>
                    <a:pt x="635949" y="96585"/>
                  </a:lnTo>
                  <a:lnTo>
                    <a:pt x="600458" y="68577"/>
                  </a:lnTo>
                  <a:lnTo>
                    <a:pt x="561768" y="44852"/>
                  </a:lnTo>
                  <a:lnTo>
                    <a:pt x="520239" y="25770"/>
                  </a:lnTo>
                  <a:lnTo>
                    <a:pt x="476233" y="11694"/>
                  </a:lnTo>
                  <a:lnTo>
                    <a:pt x="430110" y="2983"/>
                  </a:lnTo>
                  <a:lnTo>
                    <a:pt x="382231" y="0"/>
                  </a:lnTo>
                  <a:close/>
                </a:path>
                <a:path w="764539" h="764540">
                  <a:moveTo>
                    <a:pt x="742084" y="509638"/>
                  </a:moveTo>
                  <a:lnTo>
                    <a:pt x="382231" y="509638"/>
                  </a:lnTo>
                  <a:lnTo>
                    <a:pt x="440919" y="513277"/>
                  </a:lnTo>
                  <a:lnTo>
                    <a:pt x="496604" y="523088"/>
                  </a:lnTo>
                  <a:lnTo>
                    <a:pt x="548398" y="537407"/>
                  </a:lnTo>
                  <a:lnTo>
                    <a:pt x="595418" y="554574"/>
                  </a:lnTo>
                  <a:lnTo>
                    <a:pt x="636765" y="572922"/>
                  </a:lnTo>
                  <a:lnTo>
                    <a:pt x="604928" y="609289"/>
                  </a:lnTo>
                  <a:lnTo>
                    <a:pt x="568036" y="640489"/>
                  </a:lnTo>
                  <a:lnTo>
                    <a:pt x="526699" y="665884"/>
                  </a:lnTo>
                  <a:lnTo>
                    <a:pt x="481539" y="684827"/>
                  </a:lnTo>
                  <a:lnTo>
                    <a:pt x="433172" y="696669"/>
                  </a:lnTo>
                  <a:lnTo>
                    <a:pt x="382231" y="700760"/>
                  </a:lnTo>
                  <a:lnTo>
                    <a:pt x="592510" y="700760"/>
                  </a:lnTo>
                  <a:lnTo>
                    <a:pt x="635949" y="667878"/>
                  </a:lnTo>
                  <a:lnTo>
                    <a:pt x="667878" y="635949"/>
                  </a:lnTo>
                  <a:lnTo>
                    <a:pt x="695886" y="600458"/>
                  </a:lnTo>
                  <a:lnTo>
                    <a:pt x="719611" y="561768"/>
                  </a:lnTo>
                  <a:lnTo>
                    <a:pt x="738692" y="520239"/>
                  </a:lnTo>
                  <a:lnTo>
                    <a:pt x="742084" y="509638"/>
                  </a:lnTo>
                  <a:close/>
                </a:path>
                <a:path w="764539" h="764540">
                  <a:moveTo>
                    <a:pt x="650844" y="111480"/>
                  </a:moveTo>
                  <a:lnTo>
                    <a:pt x="382231" y="111480"/>
                  </a:lnTo>
                  <a:lnTo>
                    <a:pt x="430865" y="118034"/>
                  </a:lnTo>
                  <a:lnTo>
                    <a:pt x="474602" y="136524"/>
                  </a:lnTo>
                  <a:lnTo>
                    <a:pt x="511682" y="165188"/>
                  </a:lnTo>
                  <a:lnTo>
                    <a:pt x="540347" y="202269"/>
                  </a:lnTo>
                  <a:lnTo>
                    <a:pt x="558837" y="246006"/>
                  </a:lnTo>
                  <a:lnTo>
                    <a:pt x="565391" y="294640"/>
                  </a:lnTo>
                  <a:lnTo>
                    <a:pt x="558837" y="343272"/>
                  </a:lnTo>
                  <a:lnTo>
                    <a:pt x="540347" y="387007"/>
                  </a:lnTo>
                  <a:lnTo>
                    <a:pt x="511682" y="424084"/>
                  </a:lnTo>
                  <a:lnTo>
                    <a:pt x="474602" y="452746"/>
                  </a:lnTo>
                  <a:lnTo>
                    <a:pt x="430865" y="471233"/>
                  </a:lnTo>
                  <a:lnTo>
                    <a:pt x="382231" y="477786"/>
                  </a:lnTo>
                  <a:lnTo>
                    <a:pt x="752272" y="477786"/>
                  </a:lnTo>
                  <a:lnTo>
                    <a:pt x="752769" y="476233"/>
                  </a:lnTo>
                  <a:lnTo>
                    <a:pt x="761480" y="430110"/>
                  </a:lnTo>
                  <a:lnTo>
                    <a:pt x="764463" y="382231"/>
                  </a:lnTo>
                  <a:lnTo>
                    <a:pt x="761480" y="334353"/>
                  </a:lnTo>
                  <a:lnTo>
                    <a:pt x="752769" y="288230"/>
                  </a:lnTo>
                  <a:lnTo>
                    <a:pt x="738692" y="244223"/>
                  </a:lnTo>
                  <a:lnTo>
                    <a:pt x="719611" y="202695"/>
                  </a:lnTo>
                  <a:lnTo>
                    <a:pt x="695886" y="164005"/>
                  </a:lnTo>
                  <a:lnTo>
                    <a:pt x="667878" y="128514"/>
                  </a:lnTo>
                  <a:lnTo>
                    <a:pt x="650844" y="11148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object 15">
            <a:extLst>
              <a:ext uri="{FF2B5EF4-FFF2-40B4-BE49-F238E27FC236}">
                <a16:creationId xmlns:a16="http://schemas.microsoft.com/office/drawing/2014/main" id="{2A30C79E-4B50-774A-9A98-2D65ECAD928F}"/>
              </a:ext>
            </a:extLst>
          </p:cNvPr>
          <p:cNvGrpSpPr/>
          <p:nvPr/>
        </p:nvGrpSpPr>
        <p:grpSpPr>
          <a:xfrm>
            <a:off x="1585414" y="2542777"/>
            <a:ext cx="1575435" cy="1414780"/>
            <a:chOff x="1585414" y="2542777"/>
            <a:chExt cx="1575435" cy="1414780"/>
          </a:xfrm>
        </p:grpSpPr>
        <p:sp>
          <p:nvSpPr>
            <p:cNvPr id="35" name="object 16">
              <a:extLst>
                <a:ext uri="{FF2B5EF4-FFF2-40B4-BE49-F238E27FC236}">
                  <a16:creationId xmlns:a16="http://schemas.microsoft.com/office/drawing/2014/main" id="{E92E2E5D-6F9B-F547-A420-74D46728D5BE}"/>
                </a:ext>
              </a:extLst>
            </p:cNvPr>
            <p:cNvSpPr/>
            <p:nvPr/>
          </p:nvSpPr>
          <p:spPr>
            <a:xfrm>
              <a:off x="1851822" y="2545952"/>
              <a:ext cx="1306195" cy="659765"/>
            </a:xfrm>
            <a:custGeom>
              <a:avLst/>
              <a:gdLst/>
              <a:ahLst/>
              <a:cxnLst/>
              <a:rect l="l" t="t" r="r" b="b"/>
              <a:pathLst>
                <a:path w="1306195" h="659764">
                  <a:moveTo>
                    <a:pt x="1305814" y="646658"/>
                  </a:moveTo>
                  <a:lnTo>
                    <a:pt x="659155" y="0"/>
                  </a:lnTo>
                  <a:lnTo>
                    <a:pt x="0" y="659155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0E2BB6CB-F720-614F-B45E-2B79F32B96BE}"/>
                </a:ext>
              </a:extLst>
            </p:cNvPr>
            <p:cNvSpPr/>
            <p:nvPr/>
          </p:nvSpPr>
          <p:spPr>
            <a:xfrm>
              <a:off x="1588589" y="3155548"/>
              <a:ext cx="690245" cy="798830"/>
            </a:xfrm>
            <a:custGeom>
              <a:avLst/>
              <a:gdLst/>
              <a:ahLst/>
              <a:cxnLst/>
              <a:rect l="l" t="t" r="r" b="b"/>
              <a:pathLst>
                <a:path w="690244" h="798829">
                  <a:moveTo>
                    <a:pt x="690118" y="794448"/>
                  </a:moveTo>
                  <a:lnTo>
                    <a:pt x="346125" y="0"/>
                  </a:lnTo>
                  <a:lnTo>
                    <a:pt x="0" y="798664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7" name="object 18">
            <a:extLst>
              <a:ext uri="{FF2B5EF4-FFF2-40B4-BE49-F238E27FC236}">
                <a16:creationId xmlns:a16="http://schemas.microsoft.com/office/drawing/2014/main" id="{BB377B56-889B-D144-A569-963753DD5A75}"/>
              </a:ext>
            </a:extLst>
          </p:cNvPr>
          <p:cNvSpPr/>
          <p:nvPr/>
        </p:nvSpPr>
        <p:spPr>
          <a:xfrm>
            <a:off x="5065660" y="2540492"/>
            <a:ext cx="588645" cy="671830"/>
          </a:xfrm>
          <a:custGeom>
            <a:avLst/>
            <a:gdLst/>
            <a:ahLst/>
            <a:cxnLst/>
            <a:rect l="l" t="t" r="r" b="b"/>
            <a:pathLst>
              <a:path w="588645" h="671830">
                <a:moveTo>
                  <a:pt x="588517" y="667448"/>
                </a:moveTo>
                <a:lnTo>
                  <a:pt x="295325" y="0"/>
                </a:lnTo>
                <a:lnTo>
                  <a:pt x="0" y="671664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19">
            <a:extLst>
              <a:ext uri="{FF2B5EF4-FFF2-40B4-BE49-F238E27FC236}">
                <a16:creationId xmlns:a16="http://schemas.microsoft.com/office/drawing/2014/main" id="{F1A15690-8C2E-E647-A7A9-AA50FB94027B}"/>
              </a:ext>
            </a:extLst>
          </p:cNvPr>
          <p:cNvSpPr/>
          <p:nvPr/>
        </p:nvSpPr>
        <p:spPr>
          <a:xfrm>
            <a:off x="2526852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69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68DA4C13-9664-6348-86D9-EA05ECEAF51A}"/>
              </a:ext>
            </a:extLst>
          </p:cNvPr>
          <p:cNvSpPr/>
          <p:nvPr/>
        </p:nvSpPr>
        <p:spPr>
          <a:xfrm>
            <a:off x="3121371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70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:a16="http://schemas.microsoft.com/office/drawing/2014/main" id="{89C97D70-9BFC-3D42-8273-281484966134}"/>
              </a:ext>
            </a:extLst>
          </p:cNvPr>
          <p:cNvSpPr/>
          <p:nvPr/>
        </p:nvSpPr>
        <p:spPr>
          <a:xfrm>
            <a:off x="250885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22">
            <a:extLst>
              <a:ext uri="{FF2B5EF4-FFF2-40B4-BE49-F238E27FC236}">
                <a16:creationId xmlns:a16="http://schemas.microsoft.com/office/drawing/2014/main" id="{156C4D8D-6F16-D745-907A-FA1FF4341A39}"/>
              </a:ext>
            </a:extLst>
          </p:cNvPr>
          <p:cNvSpPr/>
          <p:nvPr/>
        </p:nvSpPr>
        <p:spPr>
          <a:xfrm>
            <a:off x="421881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23">
            <a:extLst>
              <a:ext uri="{FF2B5EF4-FFF2-40B4-BE49-F238E27FC236}">
                <a16:creationId xmlns:a16="http://schemas.microsoft.com/office/drawing/2014/main" id="{F8DF0D8F-827E-6F46-9ECD-D8C038A83892}"/>
              </a:ext>
            </a:extLst>
          </p:cNvPr>
          <p:cNvSpPr/>
          <p:nvPr/>
        </p:nvSpPr>
        <p:spPr>
          <a:xfrm>
            <a:off x="5087987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24">
            <a:extLst>
              <a:ext uri="{FF2B5EF4-FFF2-40B4-BE49-F238E27FC236}">
                <a16:creationId xmlns:a16="http://schemas.microsoft.com/office/drawing/2014/main" id="{670FC62B-B307-4840-9B3C-5CE34845CFB0}"/>
              </a:ext>
            </a:extLst>
          </p:cNvPr>
          <p:cNvSpPr/>
          <p:nvPr/>
        </p:nvSpPr>
        <p:spPr>
          <a:xfrm>
            <a:off x="5087987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25">
            <a:extLst>
              <a:ext uri="{FF2B5EF4-FFF2-40B4-BE49-F238E27FC236}">
                <a16:creationId xmlns:a16="http://schemas.microsoft.com/office/drawing/2014/main" id="{E20F957D-7C6C-5B40-8C80-CA7AB1C7BF7F}"/>
              </a:ext>
            </a:extLst>
          </p:cNvPr>
          <p:cNvSpPr/>
          <p:nvPr/>
        </p:nvSpPr>
        <p:spPr>
          <a:xfrm>
            <a:off x="5087987" y="5315148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26">
            <a:extLst>
              <a:ext uri="{FF2B5EF4-FFF2-40B4-BE49-F238E27FC236}">
                <a16:creationId xmlns:a16="http://schemas.microsoft.com/office/drawing/2014/main" id="{07D16814-E10B-9A48-A8D7-9F044E56A366}"/>
              </a:ext>
            </a:extLst>
          </p:cNvPr>
          <p:cNvSpPr/>
          <p:nvPr/>
        </p:nvSpPr>
        <p:spPr>
          <a:xfrm>
            <a:off x="2789798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27">
            <a:extLst>
              <a:ext uri="{FF2B5EF4-FFF2-40B4-BE49-F238E27FC236}">
                <a16:creationId xmlns:a16="http://schemas.microsoft.com/office/drawing/2014/main" id="{B41369F0-ABE4-1841-9899-ACD12F6230FB}"/>
              </a:ext>
            </a:extLst>
          </p:cNvPr>
          <p:cNvSpPr/>
          <p:nvPr/>
        </p:nvSpPr>
        <p:spPr>
          <a:xfrm>
            <a:off x="1652685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6A66A242-9A7A-4249-BE06-EB6D40E39D49}"/>
              </a:ext>
            </a:extLst>
          </p:cNvPr>
          <p:cNvSpPr/>
          <p:nvPr/>
        </p:nvSpPr>
        <p:spPr>
          <a:xfrm>
            <a:off x="5628604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29">
            <a:extLst>
              <a:ext uri="{FF2B5EF4-FFF2-40B4-BE49-F238E27FC236}">
                <a16:creationId xmlns:a16="http://schemas.microsoft.com/office/drawing/2014/main" id="{AE9702EC-E619-CC43-859B-5522EA84728B}"/>
              </a:ext>
            </a:extLst>
          </p:cNvPr>
          <p:cNvSpPr/>
          <p:nvPr/>
        </p:nvSpPr>
        <p:spPr>
          <a:xfrm>
            <a:off x="361822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4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936C9395-FE27-4E4F-818E-34A4B069D1F9}"/>
              </a:ext>
            </a:extLst>
          </p:cNvPr>
          <p:cNvSpPr/>
          <p:nvPr/>
        </p:nvSpPr>
        <p:spPr>
          <a:xfrm>
            <a:off x="6073025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5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31">
            <a:extLst>
              <a:ext uri="{FF2B5EF4-FFF2-40B4-BE49-F238E27FC236}">
                <a16:creationId xmlns:a16="http://schemas.microsoft.com/office/drawing/2014/main" id="{0B3EC9E4-8F8D-CA40-AE78-CDA77395E531}"/>
              </a:ext>
            </a:extLst>
          </p:cNvPr>
          <p:cNvSpPr/>
          <p:nvPr/>
        </p:nvSpPr>
        <p:spPr>
          <a:xfrm>
            <a:off x="420789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5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object 32">
            <a:extLst>
              <a:ext uri="{FF2B5EF4-FFF2-40B4-BE49-F238E27FC236}">
                <a16:creationId xmlns:a16="http://schemas.microsoft.com/office/drawing/2014/main" id="{DA2F7FA5-5B52-5F4B-8593-C25932BF1EC6}"/>
              </a:ext>
            </a:extLst>
          </p:cNvPr>
          <p:cNvSpPr/>
          <p:nvPr/>
        </p:nvSpPr>
        <p:spPr>
          <a:xfrm>
            <a:off x="6131991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4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2" name="object 33">
            <a:extLst>
              <a:ext uri="{FF2B5EF4-FFF2-40B4-BE49-F238E27FC236}">
                <a16:creationId xmlns:a16="http://schemas.microsoft.com/office/drawing/2014/main" id="{08312A1A-6061-054B-BD5A-C3E6F4CDA71A}"/>
              </a:ext>
            </a:extLst>
          </p:cNvPr>
          <p:cNvGrpSpPr/>
          <p:nvPr/>
        </p:nvGrpSpPr>
        <p:grpSpPr>
          <a:xfrm>
            <a:off x="4766189" y="2010917"/>
            <a:ext cx="1200150" cy="4128135"/>
            <a:chOff x="4766189" y="2010917"/>
            <a:chExt cx="1200150" cy="4128135"/>
          </a:xfrm>
        </p:grpSpPr>
        <p:sp>
          <p:nvSpPr>
            <p:cNvPr id="53" name="object 34">
              <a:extLst>
                <a:ext uri="{FF2B5EF4-FFF2-40B4-BE49-F238E27FC236}">
                  <a16:creationId xmlns:a16="http://schemas.microsoft.com/office/drawing/2014/main" id="{98BAB1CA-35B4-D041-BFCE-2DB0ABA570B4}"/>
                </a:ext>
              </a:extLst>
            </p:cNvPr>
            <p:cNvSpPr/>
            <p:nvPr/>
          </p:nvSpPr>
          <p:spPr>
            <a:xfrm>
              <a:off x="4852160" y="54275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35">
              <a:extLst>
                <a:ext uri="{FF2B5EF4-FFF2-40B4-BE49-F238E27FC236}">
                  <a16:creationId xmlns:a16="http://schemas.microsoft.com/office/drawing/2014/main" id="{8AB7D769-2CBD-B749-B90C-25C9C6BF6072}"/>
                </a:ext>
              </a:extLst>
            </p:cNvPr>
            <p:cNvSpPr/>
            <p:nvPr/>
          </p:nvSpPr>
          <p:spPr>
            <a:xfrm>
              <a:off x="4867286" y="5442695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799" y="279844"/>
                  </a:lnTo>
                  <a:lnTo>
                    <a:pt x="223875" y="279844"/>
                  </a:lnTo>
                  <a:lnTo>
                    <a:pt x="182162" y="271399"/>
                  </a:lnTo>
                  <a:lnTo>
                    <a:pt x="148058" y="248385"/>
                  </a:lnTo>
                  <a:lnTo>
                    <a:pt x="125043" y="214280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80"/>
                  </a:lnTo>
                  <a:lnTo>
                    <a:pt x="299693" y="248385"/>
                  </a:lnTo>
                  <a:lnTo>
                    <a:pt x="265588" y="271399"/>
                  </a:lnTo>
                  <a:lnTo>
                    <a:pt x="223875" y="279844"/>
                  </a:lnTo>
                  <a:lnTo>
                    <a:pt x="439799" y="279844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36">
              <a:extLst>
                <a:ext uri="{FF2B5EF4-FFF2-40B4-BE49-F238E27FC236}">
                  <a16:creationId xmlns:a16="http://schemas.microsoft.com/office/drawing/2014/main" id="{4F1D3418-F011-E745-8486-089A55B2CF99}"/>
                </a:ext>
              </a:extLst>
            </p:cNvPr>
            <p:cNvSpPr/>
            <p:nvPr/>
          </p:nvSpPr>
          <p:spPr>
            <a:xfrm>
              <a:off x="4776393" y="2159126"/>
              <a:ext cx="1179195" cy="3969385"/>
            </a:xfrm>
            <a:custGeom>
              <a:avLst/>
              <a:gdLst/>
              <a:ahLst/>
              <a:cxnLst/>
              <a:rect l="l" t="t" r="r" b="b"/>
              <a:pathLst>
                <a:path w="1179195" h="3969385">
                  <a:moveTo>
                    <a:pt x="0" y="3969296"/>
                  </a:moveTo>
                  <a:lnTo>
                    <a:pt x="1179131" y="3969296"/>
                  </a:lnTo>
                  <a:lnTo>
                    <a:pt x="1179131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37">
              <a:extLst>
                <a:ext uri="{FF2B5EF4-FFF2-40B4-BE49-F238E27FC236}">
                  <a16:creationId xmlns:a16="http://schemas.microsoft.com/office/drawing/2014/main" id="{EA4BAF7A-6F5A-DB40-95C6-6268D43C2A48}"/>
                </a:ext>
              </a:extLst>
            </p:cNvPr>
            <p:cNvSpPr/>
            <p:nvPr/>
          </p:nvSpPr>
          <p:spPr>
            <a:xfrm>
              <a:off x="4975529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38">
              <a:extLst>
                <a:ext uri="{FF2B5EF4-FFF2-40B4-BE49-F238E27FC236}">
                  <a16:creationId xmlns:a16="http://schemas.microsoft.com/office/drawing/2014/main" id="{C9F1DDC3-6609-4E4A-962F-ABAAA673A584}"/>
                </a:ext>
              </a:extLst>
            </p:cNvPr>
            <p:cNvSpPr/>
            <p:nvPr/>
          </p:nvSpPr>
          <p:spPr>
            <a:xfrm>
              <a:off x="4852160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39">
              <a:extLst>
                <a:ext uri="{FF2B5EF4-FFF2-40B4-BE49-F238E27FC236}">
                  <a16:creationId xmlns:a16="http://schemas.microsoft.com/office/drawing/2014/main" id="{0E326655-B46D-724C-8281-B9E33DFF4548}"/>
                </a:ext>
              </a:extLst>
            </p:cNvPr>
            <p:cNvSpPr/>
            <p:nvPr/>
          </p:nvSpPr>
          <p:spPr>
            <a:xfrm>
              <a:off x="4867286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40">
            <a:extLst>
              <a:ext uri="{FF2B5EF4-FFF2-40B4-BE49-F238E27FC236}">
                <a16:creationId xmlns:a16="http://schemas.microsoft.com/office/drawing/2014/main" id="{0ABE561F-FD4E-804D-B4F0-E37CB5993975}"/>
              </a:ext>
            </a:extLst>
          </p:cNvPr>
          <p:cNvGrpSpPr/>
          <p:nvPr/>
        </p:nvGrpSpPr>
        <p:grpSpPr>
          <a:xfrm>
            <a:off x="1410874" y="4662309"/>
            <a:ext cx="478155" cy="478155"/>
            <a:chOff x="1410874" y="4662309"/>
            <a:chExt cx="478155" cy="478155"/>
          </a:xfrm>
        </p:grpSpPr>
        <p:sp>
          <p:nvSpPr>
            <p:cNvPr id="60" name="object 41">
              <a:extLst>
                <a:ext uri="{FF2B5EF4-FFF2-40B4-BE49-F238E27FC236}">
                  <a16:creationId xmlns:a16="http://schemas.microsoft.com/office/drawing/2014/main" id="{E7381AD6-0CF5-F242-841C-6752F095E8B6}"/>
                </a:ext>
              </a:extLst>
            </p:cNvPr>
            <p:cNvSpPr/>
            <p:nvPr/>
          </p:nvSpPr>
          <p:spPr>
            <a:xfrm>
              <a:off x="1410874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42">
              <a:extLst>
                <a:ext uri="{FF2B5EF4-FFF2-40B4-BE49-F238E27FC236}">
                  <a16:creationId xmlns:a16="http://schemas.microsoft.com/office/drawing/2014/main" id="{4D46ACA1-F8CA-3A49-B990-9D6BE47C63AB}"/>
                </a:ext>
              </a:extLst>
            </p:cNvPr>
            <p:cNvSpPr/>
            <p:nvPr/>
          </p:nvSpPr>
          <p:spPr>
            <a:xfrm>
              <a:off x="1426000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43">
            <a:extLst>
              <a:ext uri="{FF2B5EF4-FFF2-40B4-BE49-F238E27FC236}">
                <a16:creationId xmlns:a16="http://schemas.microsoft.com/office/drawing/2014/main" id="{7539FD6D-CABF-4D48-9B9F-9BEECA106A9F}"/>
              </a:ext>
            </a:extLst>
          </p:cNvPr>
          <p:cNvGrpSpPr/>
          <p:nvPr/>
        </p:nvGrpSpPr>
        <p:grpSpPr>
          <a:xfrm>
            <a:off x="2545909" y="4662309"/>
            <a:ext cx="478155" cy="478155"/>
            <a:chOff x="2545909" y="4662309"/>
            <a:chExt cx="478155" cy="478155"/>
          </a:xfrm>
        </p:grpSpPr>
        <p:sp>
          <p:nvSpPr>
            <p:cNvPr id="63" name="object 44">
              <a:extLst>
                <a:ext uri="{FF2B5EF4-FFF2-40B4-BE49-F238E27FC236}">
                  <a16:creationId xmlns:a16="http://schemas.microsoft.com/office/drawing/2014/main" id="{12A1A32E-A40F-C646-95D3-6E3A95F17692}"/>
                </a:ext>
              </a:extLst>
            </p:cNvPr>
            <p:cNvSpPr/>
            <p:nvPr/>
          </p:nvSpPr>
          <p:spPr>
            <a:xfrm>
              <a:off x="2545909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45">
              <a:extLst>
                <a:ext uri="{FF2B5EF4-FFF2-40B4-BE49-F238E27FC236}">
                  <a16:creationId xmlns:a16="http://schemas.microsoft.com/office/drawing/2014/main" id="{39E00619-5BBD-A242-8340-C5E616A1A216}"/>
                </a:ext>
              </a:extLst>
            </p:cNvPr>
            <p:cNvSpPr/>
            <p:nvPr/>
          </p:nvSpPr>
          <p:spPr>
            <a:xfrm>
              <a:off x="2561035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46">
            <a:extLst>
              <a:ext uri="{FF2B5EF4-FFF2-40B4-BE49-F238E27FC236}">
                <a16:creationId xmlns:a16="http://schemas.microsoft.com/office/drawing/2014/main" id="{2143A40F-DD79-D648-9F5D-4DA517A20C23}"/>
              </a:ext>
            </a:extLst>
          </p:cNvPr>
          <p:cNvGrpSpPr/>
          <p:nvPr/>
        </p:nvGrpSpPr>
        <p:grpSpPr>
          <a:xfrm>
            <a:off x="4840184" y="3897059"/>
            <a:ext cx="478155" cy="478155"/>
            <a:chOff x="4840184" y="3897059"/>
            <a:chExt cx="478155" cy="478155"/>
          </a:xfrm>
        </p:grpSpPr>
        <p:sp>
          <p:nvSpPr>
            <p:cNvPr id="66" name="object 47">
              <a:extLst>
                <a:ext uri="{FF2B5EF4-FFF2-40B4-BE49-F238E27FC236}">
                  <a16:creationId xmlns:a16="http://schemas.microsoft.com/office/drawing/2014/main" id="{4F49DC60-B1DC-DE48-B902-F81D6954A85A}"/>
                </a:ext>
              </a:extLst>
            </p:cNvPr>
            <p:cNvSpPr/>
            <p:nvPr/>
          </p:nvSpPr>
          <p:spPr>
            <a:xfrm>
              <a:off x="484018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4E8DC27E-118E-0944-8D07-70B35E018D6B}"/>
                </a:ext>
              </a:extLst>
            </p:cNvPr>
            <p:cNvSpPr/>
            <p:nvPr/>
          </p:nvSpPr>
          <p:spPr>
            <a:xfrm>
              <a:off x="485531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49">
            <a:extLst>
              <a:ext uri="{FF2B5EF4-FFF2-40B4-BE49-F238E27FC236}">
                <a16:creationId xmlns:a16="http://schemas.microsoft.com/office/drawing/2014/main" id="{B8426CB1-8D3D-CE42-8AD5-95BF6F4F5ED8}"/>
              </a:ext>
            </a:extLst>
          </p:cNvPr>
          <p:cNvGrpSpPr/>
          <p:nvPr/>
        </p:nvGrpSpPr>
        <p:grpSpPr>
          <a:xfrm>
            <a:off x="5401579" y="3897059"/>
            <a:ext cx="478155" cy="478155"/>
            <a:chOff x="5401579" y="3897059"/>
            <a:chExt cx="478155" cy="478155"/>
          </a:xfrm>
        </p:grpSpPr>
        <p:sp>
          <p:nvSpPr>
            <p:cNvPr id="69" name="object 50">
              <a:extLst>
                <a:ext uri="{FF2B5EF4-FFF2-40B4-BE49-F238E27FC236}">
                  <a16:creationId xmlns:a16="http://schemas.microsoft.com/office/drawing/2014/main" id="{21B322CA-64AB-2544-A33F-D06C9B53E016}"/>
                </a:ext>
              </a:extLst>
            </p:cNvPr>
            <p:cNvSpPr/>
            <p:nvPr/>
          </p:nvSpPr>
          <p:spPr>
            <a:xfrm>
              <a:off x="540157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51">
              <a:extLst>
                <a:ext uri="{FF2B5EF4-FFF2-40B4-BE49-F238E27FC236}">
                  <a16:creationId xmlns:a16="http://schemas.microsoft.com/office/drawing/2014/main" id="{31648829-6BB1-3047-8FE4-3B7344081194}"/>
                </a:ext>
              </a:extLst>
            </p:cNvPr>
            <p:cNvSpPr/>
            <p:nvPr/>
          </p:nvSpPr>
          <p:spPr>
            <a:xfrm>
              <a:off x="5416706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52">
            <a:extLst>
              <a:ext uri="{FF2B5EF4-FFF2-40B4-BE49-F238E27FC236}">
                <a16:creationId xmlns:a16="http://schemas.microsoft.com/office/drawing/2014/main" id="{118AAB1C-AB44-F84C-8343-005F3D074804}"/>
              </a:ext>
            </a:extLst>
          </p:cNvPr>
          <p:cNvGrpSpPr/>
          <p:nvPr/>
        </p:nvGrpSpPr>
        <p:grpSpPr>
          <a:xfrm>
            <a:off x="2545909" y="3897059"/>
            <a:ext cx="478155" cy="478155"/>
            <a:chOff x="2545909" y="3897059"/>
            <a:chExt cx="478155" cy="478155"/>
          </a:xfrm>
        </p:grpSpPr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BD3531D8-673D-6D49-8B7A-E8E605CC5B4D}"/>
                </a:ext>
              </a:extLst>
            </p:cNvPr>
            <p:cNvSpPr/>
            <p:nvPr/>
          </p:nvSpPr>
          <p:spPr>
            <a:xfrm>
              <a:off x="254590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54">
              <a:extLst>
                <a:ext uri="{FF2B5EF4-FFF2-40B4-BE49-F238E27FC236}">
                  <a16:creationId xmlns:a16="http://schemas.microsoft.com/office/drawing/2014/main" id="{EC2946B8-EC5A-3C49-94B7-1293520BBCBE}"/>
                </a:ext>
              </a:extLst>
            </p:cNvPr>
            <p:cNvSpPr/>
            <p:nvPr/>
          </p:nvSpPr>
          <p:spPr>
            <a:xfrm>
              <a:off x="2561035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55">
            <a:extLst>
              <a:ext uri="{FF2B5EF4-FFF2-40B4-BE49-F238E27FC236}">
                <a16:creationId xmlns:a16="http://schemas.microsoft.com/office/drawing/2014/main" id="{55BAA69D-1C5F-DE46-85DA-835484A7C35D}"/>
              </a:ext>
            </a:extLst>
          </p:cNvPr>
          <p:cNvGrpSpPr/>
          <p:nvPr/>
        </p:nvGrpSpPr>
        <p:grpSpPr>
          <a:xfrm>
            <a:off x="3107305" y="3897059"/>
            <a:ext cx="478155" cy="478155"/>
            <a:chOff x="3107305" y="3897059"/>
            <a:chExt cx="478155" cy="478155"/>
          </a:xfrm>
        </p:grpSpPr>
        <p:sp>
          <p:nvSpPr>
            <p:cNvPr id="75" name="object 56">
              <a:extLst>
                <a:ext uri="{FF2B5EF4-FFF2-40B4-BE49-F238E27FC236}">
                  <a16:creationId xmlns:a16="http://schemas.microsoft.com/office/drawing/2014/main" id="{7B6665A0-9869-3C45-A469-E1175027DFB8}"/>
                </a:ext>
              </a:extLst>
            </p:cNvPr>
            <p:cNvSpPr/>
            <p:nvPr/>
          </p:nvSpPr>
          <p:spPr>
            <a:xfrm>
              <a:off x="3107305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57">
              <a:extLst>
                <a:ext uri="{FF2B5EF4-FFF2-40B4-BE49-F238E27FC236}">
                  <a16:creationId xmlns:a16="http://schemas.microsoft.com/office/drawing/2014/main" id="{9D2B6348-F4B9-6E43-84AD-F84B95A703F6}"/>
                </a:ext>
              </a:extLst>
            </p:cNvPr>
            <p:cNvSpPr/>
            <p:nvPr/>
          </p:nvSpPr>
          <p:spPr>
            <a:xfrm>
              <a:off x="312243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58">
            <a:extLst>
              <a:ext uri="{FF2B5EF4-FFF2-40B4-BE49-F238E27FC236}">
                <a16:creationId xmlns:a16="http://schemas.microsoft.com/office/drawing/2014/main" id="{876C1753-E548-D748-B7C1-7838D591EDC0}"/>
              </a:ext>
            </a:extLst>
          </p:cNvPr>
          <p:cNvGrpSpPr/>
          <p:nvPr/>
        </p:nvGrpSpPr>
        <p:grpSpPr>
          <a:xfrm>
            <a:off x="1984513" y="3897059"/>
            <a:ext cx="478155" cy="478155"/>
            <a:chOff x="1984513" y="3897059"/>
            <a:chExt cx="478155" cy="478155"/>
          </a:xfrm>
        </p:grpSpPr>
        <p:sp>
          <p:nvSpPr>
            <p:cNvPr id="78" name="object 59">
              <a:extLst>
                <a:ext uri="{FF2B5EF4-FFF2-40B4-BE49-F238E27FC236}">
                  <a16:creationId xmlns:a16="http://schemas.microsoft.com/office/drawing/2014/main" id="{28368EC3-443B-6748-ACAC-6F4BED8F2AAA}"/>
                </a:ext>
              </a:extLst>
            </p:cNvPr>
            <p:cNvSpPr/>
            <p:nvPr/>
          </p:nvSpPr>
          <p:spPr>
            <a:xfrm>
              <a:off x="1984513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60">
              <a:extLst>
                <a:ext uri="{FF2B5EF4-FFF2-40B4-BE49-F238E27FC236}">
                  <a16:creationId xmlns:a16="http://schemas.microsoft.com/office/drawing/2014/main" id="{BD9FDE22-DF65-A443-8772-12DD2582B639}"/>
                </a:ext>
              </a:extLst>
            </p:cNvPr>
            <p:cNvSpPr/>
            <p:nvPr/>
          </p:nvSpPr>
          <p:spPr>
            <a:xfrm>
              <a:off x="1999639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61">
            <a:extLst>
              <a:ext uri="{FF2B5EF4-FFF2-40B4-BE49-F238E27FC236}">
                <a16:creationId xmlns:a16="http://schemas.microsoft.com/office/drawing/2014/main" id="{6BE3C3FD-C0EF-FF4D-BDB8-EBAD1C734365}"/>
              </a:ext>
            </a:extLst>
          </p:cNvPr>
          <p:cNvGrpSpPr/>
          <p:nvPr/>
        </p:nvGrpSpPr>
        <p:grpSpPr>
          <a:xfrm>
            <a:off x="1324743" y="2010917"/>
            <a:ext cx="2346960" cy="4128135"/>
            <a:chOff x="1324743" y="2010917"/>
            <a:chExt cx="2346960" cy="4128135"/>
          </a:xfrm>
        </p:grpSpPr>
        <p:sp>
          <p:nvSpPr>
            <p:cNvPr id="81" name="object 62">
              <a:extLst>
                <a:ext uri="{FF2B5EF4-FFF2-40B4-BE49-F238E27FC236}">
                  <a16:creationId xmlns:a16="http://schemas.microsoft.com/office/drawing/2014/main" id="{2604B0D1-13A6-5D44-AFF7-2B65E371C31B}"/>
                </a:ext>
              </a:extLst>
            </p:cNvPr>
            <p:cNvSpPr/>
            <p:nvPr/>
          </p:nvSpPr>
          <p:spPr>
            <a:xfrm>
              <a:off x="141087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63">
              <a:extLst>
                <a:ext uri="{FF2B5EF4-FFF2-40B4-BE49-F238E27FC236}">
                  <a16:creationId xmlns:a16="http://schemas.microsoft.com/office/drawing/2014/main" id="{515A5780-8799-8F4E-85CA-472678081BF4}"/>
                </a:ext>
              </a:extLst>
            </p:cNvPr>
            <p:cNvSpPr/>
            <p:nvPr/>
          </p:nvSpPr>
          <p:spPr>
            <a:xfrm>
              <a:off x="1426000" y="3912192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64">
              <a:extLst>
                <a:ext uri="{FF2B5EF4-FFF2-40B4-BE49-F238E27FC236}">
                  <a16:creationId xmlns:a16="http://schemas.microsoft.com/office/drawing/2014/main" id="{3244D7CB-9A13-8D4D-8EEF-B5D6895AE04F}"/>
                </a:ext>
              </a:extLst>
            </p:cNvPr>
            <p:cNvSpPr/>
            <p:nvPr/>
          </p:nvSpPr>
          <p:spPr>
            <a:xfrm>
              <a:off x="1334947" y="2159126"/>
              <a:ext cx="2326640" cy="3969385"/>
            </a:xfrm>
            <a:custGeom>
              <a:avLst/>
              <a:gdLst/>
              <a:ahLst/>
              <a:cxnLst/>
              <a:rect l="l" t="t" r="r" b="b"/>
              <a:pathLst>
                <a:path w="2326640" h="3969385">
                  <a:moveTo>
                    <a:pt x="0" y="3969296"/>
                  </a:moveTo>
                  <a:lnTo>
                    <a:pt x="2326297" y="3969296"/>
                  </a:lnTo>
                  <a:lnTo>
                    <a:pt x="2326297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65">
              <a:extLst>
                <a:ext uri="{FF2B5EF4-FFF2-40B4-BE49-F238E27FC236}">
                  <a16:creationId xmlns:a16="http://schemas.microsoft.com/office/drawing/2014/main" id="{26303BC8-FD15-1B4C-A75D-5D7DE100D955}"/>
                </a:ext>
              </a:extLst>
            </p:cNvPr>
            <p:cNvSpPr/>
            <p:nvPr/>
          </p:nvSpPr>
          <p:spPr>
            <a:xfrm>
              <a:off x="2113737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5" name="object 66">
            <a:extLst>
              <a:ext uri="{FF2B5EF4-FFF2-40B4-BE49-F238E27FC236}">
                <a16:creationId xmlns:a16="http://schemas.microsoft.com/office/drawing/2014/main" id="{89829D9D-96C0-C646-B38D-4BDBECDAFA90}"/>
              </a:ext>
            </a:extLst>
          </p:cNvPr>
          <p:cNvSpPr/>
          <p:nvPr/>
        </p:nvSpPr>
        <p:spPr>
          <a:xfrm>
            <a:off x="5401579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object 67">
            <a:extLst>
              <a:ext uri="{FF2B5EF4-FFF2-40B4-BE49-F238E27FC236}">
                <a16:creationId xmlns:a16="http://schemas.microsoft.com/office/drawing/2014/main" id="{6A2BC689-6E32-B744-81B2-145EEAB8DF8C}"/>
              </a:ext>
            </a:extLst>
          </p:cNvPr>
          <p:cNvSpPr/>
          <p:nvPr/>
        </p:nvSpPr>
        <p:spPr>
          <a:xfrm>
            <a:off x="484018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object 68">
            <a:extLst>
              <a:ext uri="{FF2B5EF4-FFF2-40B4-BE49-F238E27FC236}">
                <a16:creationId xmlns:a16="http://schemas.microsoft.com/office/drawing/2014/main" id="{E2E22F6F-D9F4-7049-A20F-AB52733EA5D6}"/>
              </a:ext>
            </a:extLst>
          </p:cNvPr>
          <p:cNvSpPr/>
          <p:nvPr/>
        </p:nvSpPr>
        <p:spPr>
          <a:xfrm>
            <a:off x="5416706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object 69">
            <a:extLst>
              <a:ext uri="{FF2B5EF4-FFF2-40B4-BE49-F238E27FC236}">
                <a16:creationId xmlns:a16="http://schemas.microsoft.com/office/drawing/2014/main" id="{CDA04CA5-0104-A44E-92FB-74CC848BDD4C}"/>
              </a:ext>
            </a:extLst>
          </p:cNvPr>
          <p:cNvSpPr/>
          <p:nvPr/>
        </p:nvSpPr>
        <p:spPr>
          <a:xfrm>
            <a:off x="4855310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9" name="object 70">
            <a:extLst>
              <a:ext uri="{FF2B5EF4-FFF2-40B4-BE49-F238E27FC236}">
                <a16:creationId xmlns:a16="http://schemas.microsoft.com/office/drawing/2014/main" id="{FD2D8B00-21E7-D641-8E3C-645DAD2AE632}"/>
              </a:ext>
            </a:extLst>
          </p:cNvPr>
          <p:cNvSpPr/>
          <p:nvPr/>
        </p:nvSpPr>
        <p:spPr>
          <a:xfrm>
            <a:off x="2820485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object 71">
            <a:extLst>
              <a:ext uri="{FF2B5EF4-FFF2-40B4-BE49-F238E27FC236}">
                <a16:creationId xmlns:a16="http://schemas.microsoft.com/office/drawing/2014/main" id="{61C860BE-7F15-A847-BED7-AFC76715866F}"/>
              </a:ext>
            </a:extLst>
          </p:cNvPr>
          <p:cNvSpPr/>
          <p:nvPr/>
        </p:nvSpPr>
        <p:spPr>
          <a:xfrm>
            <a:off x="2269853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object 72">
            <a:extLst>
              <a:ext uri="{FF2B5EF4-FFF2-40B4-BE49-F238E27FC236}">
                <a16:creationId xmlns:a16="http://schemas.microsoft.com/office/drawing/2014/main" id="{5B9C5960-1DBA-AA47-8B10-CED4A5A69EA4}"/>
              </a:ext>
            </a:extLst>
          </p:cNvPr>
          <p:cNvSpPr/>
          <p:nvPr/>
        </p:nvSpPr>
        <p:spPr>
          <a:xfrm>
            <a:off x="169769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object 73">
            <a:extLst>
              <a:ext uri="{FF2B5EF4-FFF2-40B4-BE49-F238E27FC236}">
                <a16:creationId xmlns:a16="http://schemas.microsoft.com/office/drawing/2014/main" id="{42D9D3FE-2213-3040-AA91-6AF1A791F602}"/>
              </a:ext>
            </a:extLst>
          </p:cNvPr>
          <p:cNvSpPr/>
          <p:nvPr/>
        </p:nvSpPr>
        <p:spPr>
          <a:xfrm>
            <a:off x="2835611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object 74">
            <a:extLst>
              <a:ext uri="{FF2B5EF4-FFF2-40B4-BE49-F238E27FC236}">
                <a16:creationId xmlns:a16="http://schemas.microsoft.com/office/drawing/2014/main" id="{3012187C-C018-824C-9087-84750ACD512F}"/>
              </a:ext>
            </a:extLst>
          </p:cNvPr>
          <p:cNvSpPr/>
          <p:nvPr/>
        </p:nvSpPr>
        <p:spPr>
          <a:xfrm>
            <a:off x="2284978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object 75">
            <a:extLst>
              <a:ext uri="{FF2B5EF4-FFF2-40B4-BE49-F238E27FC236}">
                <a16:creationId xmlns:a16="http://schemas.microsoft.com/office/drawing/2014/main" id="{13859D83-F822-F948-9132-9049A5AD8164}"/>
              </a:ext>
            </a:extLst>
          </p:cNvPr>
          <p:cNvSpPr/>
          <p:nvPr/>
        </p:nvSpPr>
        <p:spPr>
          <a:xfrm>
            <a:off x="1712819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95" name="object 76">
            <a:extLst>
              <a:ext uri="{FF2B5EF4-FFF2-40B4-BE49-F238E27FC236}">
                <a16:creationId xmlns:a16="http://schemas.microsoft.com/office/drawing/2014/main" id="{A74CB7BA-84B0-5047-B545-9F2D8BFD2224}"/>
              </a:ext>
            </a:extLst>
          </p:cNvPr>
          <p:cNvGrpSpPr/>
          <p:nvPr/>
        </p:nvGrpSpPr>
        <p:grpSpPr>
          <a:xfrm>
            <a:off x="3762013" y="2010917"/>
            <a:ext cx="907415" cy="4128135"/>
            <a:chOff x="3762013" y="2010917"/>
            <a:chExt cx="907415" cy="4128135"/>
          </a:xfrm>
        </p:grpSpPr>
        <p:sp>
          <p:nvSpPr>
            <p:cNvPr id="96" name="object 77">
              <a:extLst>
                <a:ext uri="{FF2B5EF4-FFF2-40B4-BE49-F238E27FC236}">
                  <a16:creationId xmlns:a16="http://schemas.microsoft.com/office/drawing/2014/main" id="{3F28886E-9434-B14F-9F93-9FCB9CD64DD0}"/>
                </a:ext>
              </a:extLst>
            </p:cNvPr>
            <p:cNvSpPr/>
            <p:nvPr/>
          </p:nvSpPr>
          <p:spPr>
            <a:xfrm>
              <a:off x="3976550" y="313181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3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3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78">
              <a:extLst>
                <a:ext uri="{FF2B5EF4-FFF2-40B4-BE49-F238E27FC236}">
                  <a16:creationId xmlns:a16="http://schemas.microsoft.com/office/drawing/2014/main" id="{900E247F-B0D0-1645-A546-EBD1CA486619}"/>
                </a:ext>
              </a:extLst>
            </p:cNvPr>
            <p:cNvSpPr/>
            <p:nvPr/>
          </p:nvSpPr>
          <p:spPr>
            <a:xfrm>
              <a:off x="3991675" y="3146940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79">
              <a:extLst>
                <a:ext uri="{FF2B5EF4-FFF2-40B4-BE49-F238E27FC236}">
                  <a16:creationId xmlns:a16="http://schemas.microsoft.com/office/drawing/2014/main" id="{ACC58ED1-2077-9B40-9B46-AD5B6D168BF2}"/>
                </a:ext>
              </a:extLst>
            </p:cNvPr>
            <p:cNvSpPr/>
            <p:nvPr/>
          </p:nvSpPr>
          <p:spPr>
            <a:xfrm>
              <a:off x="3772217" y="2159126"/>
              <a:ext cx="887094" cy="3969385"/>
            </a:xfrm>
            <a:custGeom>
              <a:avLst/>
              <a:gdLst/>
              <a:ahLst/>
              <a:cxnLst/>
              <a:rect l="l" t="t" r="r" b="b"/>
              <a:pathLst>
                <a:path w="887095" h="3969385">
                  <a:moveTo>
                    <a:pt x="0" y="3969296"/>
                  </a:moveTo>
                  <a:lnTo>
                    <a:pt x="886663" y="3969296"/>
                  </a:lnTo>
                  <a:lnTo>
                    <a:pt x="886663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80">
              <a:extLst>
                <a:ext uri="{FF2B5EF4-FFF2-40B4-BE49-F238E27FC236}">
                  <a16:creationId xmlns:a16="http://schemas.microsoft.com/office/drawing/2014/main" id="{4E6F212C-43C9-2141-9BE3-6421A519C5FC}"/>
                </a:ext>
              </a:extLst>
            </p:cNvPr>
            <p:cNvSpPr/>
            <p:nvPr/>
          </p:nvSpPr>
          <p:spPr>
            <a:xfrm>
              <a:off x="3831196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0" name="object 81">
            <a:extLst>
              <a:ext uri="{FF2B5EF4-FFF2-40B4-BE49-F238E27FC236}">
                <a16:creationId xmlns:a16="http://schemas.microsoft.com/office/drawing/2014/main" id="{F53135B5-1051-4942-9CD5-2471CFA89017}"/>
              </a:ext>
            </a:extLst>
          </p:cNvPr>
          <p:cNvSpPr/>
          <p:nvPr/>
        </p:nvSpPr>
        <p:spPr>
          <a:xfrm>
            <a:off x="563372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1" name="object 82">
            <a:extLst>
              <a:ext uri="{FF2B5EF4-FFF2-40B4-BE49-F238E27FC236}">
                <a16:creationId xmlns:a16="http://schemas.microsoft.com/office/drawing/2014/main" id="{7007524D-EEFC-6344-B240-BBF410690EFF}"/>
              </a:ext>
            </a:extLst>
          </p:cNvPr>
          <p:cNvSpPr/>
          <p:nvPr/>
        </p:nvSpPr>
        <p:spPr>
          <a:xfrm>
            <a:off x="6274573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2" name="object 83">
            <a:extLst>
              <a:ext uri="{FF2B5EF4-FFF2-40B4-BE49-F238E27FC236}">
                <a16:creationId xmlns:a16="http://schemas.microsoft.com/office/drawing/2014/main" id="{FB1B6FAC-963E-2F41-8ACA-182C688F6CC5}"/>
              </a:ext>
            </a:extLst>
          </p:cNvPr>
          <p:cNvSpPr/>
          <p:nvPr/>
        </p:nvSpPr>
        <p:spPr>
          <a:xfrm>
            <a:off x="5784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3" name="object 84">
            <a:extLst>
              <a:ext uri="{FF2B5EF4-FFF2-40B4-BE49-F238E27FC236}">
                <a16:creationId xmlns:a16="http://schemas.microsoft.com/office/drawing/2014/main" id="{0DAD0A1F-3AA5-904E-B5FC-9C197F430D22}"/>
              </a:ext>
            </a:extLst>
          </p:cNvPr>
          <p:cNvSpPr/>
          <p:nvPr/>
        </p:nvSpPr>
        <p:spPr>
          <a:xfrm>
            <a:off x="62896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04" name="object 85">
            <a:extLst>
              <a:ext uri="{FF2B5EF4-FFF2-40B4-BE49-F238E27FC236}">
                <a16:creationId xmlns:a16="http://schemas.microsoft.com/office/drawing/2014/main" id="{FE8DD51F-AD50-1B4B-A71C-CB5294ACC588}"/>
              </a:ext>
            </a:extLst>
          </p:cNvPr>
          <p:cNvGrpSpPr/>
          <p:nvPr/>
        </p:nvGrpSpPr>
        <p:grpSpPr>
          <a:xfrm>
            <a:off x="5120882" y="2351417"/>
            <a:ext cx="478155" cy="478155"/>
            <a:chOff x="5120882" y="2351417"/>
            <a:chExt cx="478155" cy="478155"/>
          </a:xfrm>
        </p:grpSpPr>
        <p:sp>
          <p:nvSpPr>
            <p:cNvPr id="105" name="object 86">
              <a:extLst>
                <a:ext uri="{FF2B5EF4-FFF2-40B4-BE49-F238E27FC236}">
                  <a16:creationId xmlns:a16="http://schemas.microsoft.com/office/drawing/2014/main" id="{703E169E-946E-784B-BCE0-A60C06157903}"/>
                </a:ext>
              </a:extLst>
            </p:cNvPr>
            <p:cNvSpPr/>
            <p:nvPr/>
          </p:nvSpPr>
          <p:spPr>
            <a:xfrm>
              <a:off x="5120882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87">
              <a:extLst>
                <a:ext uri="{FF2B5EF4-FFF2-40B4-BE49-F238E27FC236}">
                  <a16:creationId xmlns:a16="http://schemas.microsoft.com/office/drawing/2014/main" id="{71408C7D-BE43-1145-BAE4-461888027F88}"/>
                </a:ext>
              </a:extLst>
            </p:cNvPr>
            <p:cNvSpPr/>
            <p:nvPr/>
          </p:nvSpPr>
          <p:spPr>
            <a:xfrm>
              <a:off x="5136008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7" name="object 88">
            <a:extLst>
              <a:ext uri="{FF2B5EF4-FFF2-40B4-BE49-F238E27FC236}">
                <a16:creationId xmlns:a16="http://schemas.microsoft.com/office/drawing/2014/main" id="{7E3C6525-3D44-3845-80AF-27E3BBEF23C4}"/>
              </a:ext>
            </a:extLst>
          </p:cNvPr>
          <p:cNvGrpSpPr/>
          <p:nvPr/>
        </p:nvGrpSpPr>
        <p:grpSpPr>
          <a:xfrm>
            <a:off x="2269853" y="2351417"/>
            <a:ext cx="478155" cy="478155"/>
            <a:chOff x="2269853" y="2351417"/>
            <a:chExt cx="478155" cy="478155"/>
          </a:xfrm>
        </p:grpSpPr>
        <p:sp>
          <p:nvSpPr>
            <p:cNvPr id="108" name="object 89">
              <a:extLst>
                <a:ext uri="{FF2B5EF4-FFF2-40B4-BE49-F238E27FC236}">
                  <a16:creationId xmlns:a16="http://schemas.microsoft.com/office/drawing/2014/main" id="{FE77D6D7-5CA3-1041-8331-EDF4B899A564}"/>
                </a:ext>
              </a:extLst>
            </p:cNvPr>
            <p:cNvSpPr/>
            <p:nvPr/>
          </p:nvSpPr>
          <p:spPr>
            <a:xfrm>
              <a:off x="2269853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object 90">
              <a:extLst>
                <a:ext uri="{FF2B5EF4-FFF2-40B4-BE49-F238E27FC236}">
                  <a16:creationId xmlns:a16="http://schemas.microsoft.com/office/drawing/2014/main" id="{12CDE940-88CF-3043-82FA-EC4D2E6884E8}"/>
                </a:ext>
              </a:extLst>
            </p:cNvPr>
            <p:cNvSpPr/>
            <p:nvPr/>
          </p:nvSpPr>
          <p:spPr>
            <a:xfrm>
              <a:off x="2284979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0" name="object 91">
            <a:extLst>
              <a:ext uri="{FF2B5EF4-FFF2-40B4-BE49-F238E27FC236}">
                <a16:creationId xmlns:a16="http://schemas.microsoft.com/office/drawing/2014/main" id="{39334D8D-F9FB-3746-9C43-8384F514C1B5}"/>
              </a:ext>
            </a:extLst>
          </p:cNvPr>
          <p:cNvGrpSpPr/>
          <p:nvPr/>
        </p:nvGrpSpPr>
        <p:grpSpPr>
          <a:xfrm>
            <a:off x="3976550" y="2366561"/>
            <a:ext cx="478155" cy="478155"/>
            <a:chOff x="3976550" y="2366561"/>
            <a:chExt cx="478155" cy="478155"/>
          </a:xfrm>
        </p:grpSpPr>
        <p:sp>
          <p:nvSpPr>
            <p:cNvPr id="111" name="object 92">
              <a:extLst>
                <a:ext uri="{FF2B5EF4-FFF2-40B4-BE49-F238E27FC236}">
                  <a16:creationId xmlns:a16="http://schemas.microsoft.com/office/drawing/2014/main" id="{E517B6D8-5627-3748-8281-2D48E283454B}"/>
                </a:ext>
              </a:extLst>
            </p:cNvPr>
            <p:cNvSpPr/>
            <p:nvPr/>
          </p:nvSpPr>
          <p:spPr>
            <a:xfrm>
              <a:off x="3976550" y="236656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object 93">
              <a:extLst>
                <a:ext uri="{FF2B5EF4-FFF2-40B4-BE49-F238E27FC236}">
                  <a16:creationId xmlns:a16="http://schemas.microsoft.com/office/drawing/2014/main" id="{A0200C10-D5BA-C74F-AA96-6E9E87E64D7F}"/>
                </a:ext>
              </a:extLst>
            </p:cNvPr>
            <p:cNvSpPr/>
            <p:nvPr/>
          </p:nvSpPr>
          <p:spPr>
            <a:xfrm>
              <a:off x="3991675" y="238168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254614" y="1528415"/>
            <a:ext cx="81216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168.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</a:t>
            </a:r>
            <a:r>
              <a:rPr kumimoji="0" sz="10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6243" y="591041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57093" y="5145163"/>
            <a:ext cx="2679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1270" y="5145164"/>
            <a:ext cx="2774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49993" y="514516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1930" y="4379939"/>
            <a:ext cx="278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368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01688" y="4379912"/>
            <a:ext cx="3670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EXECUTIVE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604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11.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11389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1612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11382" y="4379912"/>
            <a:ext cx="276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-1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4442ECC-D945-42D3-8000-A53C7B45BA56}"/>
              </a:ext>
            </a:extLst>
          </p:cNvPr>
          <p:cNvSpPr txBox="1"/>
          <p:nvPr/>
        </p:nvSpPr>
        <p:spPr>
          <a:xfrm>
            <a:off x="4043057" y="964397"/>
            <a:ext cx="5854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100 PV</a:t>
            </a:r>
          </a:p>
        </p:txBody>
      </p:sp>
      <p:pic>
        <p:nvPicPr>
          <p:cNvPr id="164" name="object 7">
            <a:extLst>
              <a:ext uri="{FF2B5EF4-FFF2-40B4-BE49-F238E27FC236}">
                <a16:creationId xmlns:a16="http://schemas.microsoft.com/office/drawing/2014/main" id="{FE3829B7-AE79-4211-9CBF-A6F0F2A49A85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9411" y="1271993"/>
            <a:ext cx="192208" cy="195122"/>
          </a:xfrm>
          <a:prstGeom prst="rect">
            <a:avLst/>
          </a:prstGeom>
        </p:spPr>
      </p:pic>
      <p:graphicFrame>
        <p:nvGraphicFramePr>
          <p:cNvPr id="165" name="object 19">
            <a:extLst>
              <a:ext uri="{FF2B5EF4-FFF2-40B4-BE49-F238E27FC236}">
                <a16:creationId xmlns:a16="http://schemas.microsoft.com/office/drawing/2014/main" id="{E48EF0A6-BD27-459A-8245-6786B17876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355526"/>
              </p:ext>
            </p:extLst>
          </p:nvPr>
        </p:nvGraphicFramePr>
        <p:xfrm>
          <a:off x="528752" y="2094895"/>
          <a:ext cx="6372224" cy="1650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1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73850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2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06426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3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8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7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5631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283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84.000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198245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52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" sz="350" b="0" i="0" spc="-1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47.000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944244" algn="l"/>
                        </a:tabLst>
                      </a:pPr>
                      <a:r>
                        <a:rPr lang="de" sz="350" b="0" i="0" spc="-5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	</a:t>
                      </a: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56235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92265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268730" algn="l"/>
                        </a:tabLst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017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124650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4193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803275" algn="l"/>
                        </a:tabLst>
                      </a:pP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1590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78168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6" name="object 6">
            <a:extLst>
              <a:ext uri="{FF2B5EF4-FFF2-40B4-BE49-F238E27FC236}">
                <a16:creationId xmlns:a16="http://schemas.microsoft.com/office/drawing/2014/main" id="{48458ABD-DC42-4E98-8F91-4639FB95535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750" y="2666495"/>
            <a:ext cx="192412" cy="195122"/>
          </a:xfrm>
          <a:prstGeom prst="rect">
            <a:avLst/>
          </a:prstGeom>
        </p:spPr>
      </p:pic>
      <p:pic>
        <p:nvPicPr>
          <p:cNvPr id="167" name="object 6">
            <a:extLst>
              <a:ext uri="{FF2B5EF4-FFF2-40B4-BE49-F238E27FC236}">
                <a16:creationId xmlns:a16="http://schemas.microsoft.com/office/drawing/2014/main" id="{5683D7F4-EADC-4C7B-B7B4-1CC536DC5D85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6145" y="3419273"/>
            <a:ext cx="192412" cy="195122"/>
          </a:xfrm>
          <a:prstGeom prst="rect">
            <a:avLst/>
          </a:prstGeom>
        </p:spPr>
      </p:pic>
      <p:pic>
        <p:nvPicPr>
          <p:cNvPr id="170" name="object 7">
            <a:extLst>
              <a:ext uri="{FF2B5EF4-FFF2-40B4-BE49-F238E27FC236}">
                <a16:creationId xmlns:a16="http://schemas.microsoft.com/office/drawing/2014/main" id="{183922B1-1381-4A3B-8C22-A0DABC64B9B5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2216" y="2593843"/>
            <a:ext cx="192208" cy="195122"/>
          </a:xfrm>
          <a:prstGeom prst="rect">
            <a:avLst/>
          </a:prstGeom>
        </p:spPr>
      </p:pic>
      <p:pic>
        <p:nvPicPr>
          <p:cNvPr id="173" name="object 6">
            <a:extLst>
              <a:ext uri="{FF2B5EF4-FFF2-40B4-BE49-F238E27FC236}">
                <a16:creationId xmlns:a16="http://schemas.microsoft.com/office/drawing/2014/main" id="{4F393DCF-4297-4D6B-9DE5-89AFE28FBBC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577" y="4231486"/>
            <a:ext cx="192412" cy="195122"/>
          </a:xfrm>
          <a:prstGeom prst="rect">
            <a:avLst/>
          </a:prstGeom>
        </p:spPr>
      </p:pic>
      <p:grpSp>
        <p:nvGrpSpPr>
          <p:cNvPr id="177" name="object 97">
            <a:extLst>
              <a:ext uri="{FF2B5EF4-FFF2-40B4-BE49-F238E27FC236}">
                <a16:creationId xmlns:a16="http://schemas.microsoft.com/office/drawing/2014/main" id="{E8CEFE65-70A5-434F-B8FF-E159233714BA}"/>
              </a:ext>
            </a:extLst>
          </p:cNvPr>
          <p:cNvGrpSpPr/>
          <p:nvPr/>
        </p:nvGrpSpPr>
        <p:grpSpPr>
          <a:xfrm>
            <a:off x="2563983" y="3351444"/>
            <a:ext cx="278130" cy="284480"/>
            <a:chOff x="3940962" y="1239615"/>
            <a:chExt cx="278130" cy="284480"/>
          </a:xfrm>
        </p:grpSpPr>
        <p:sp>
          <p:nvSpPr>
            <p:cNvPr id="178" name="object 98">
              <a:extLst>
                <a:ext uri="{FF2B5EF4-FFF2-40B4-BE49-F238E27FC236}">
                  <a16:creationId xmlns:a16="http://schemas.microsoft.com/office/drawing/2014/main" id="{5104F24A-CAF0-4B03-894C-B1FFB1391095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79" name="object 99">
              <a:extLst>
                <a:ext uri="{FF2B5EF4-FFF2-40B4-BE49-F238E27FC236}">
                  <a16:creationId xmlns:a16="http://schemas.microsoft.com/office/drawing/2014/main" id="{34E5125A-ECF7-4DD8-BEDB-28C9EF376439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86" name="object 97">
            <a:extLst>
              <a:ext uri="{FF2B5EF4-FFF2-40B4-BE49-F238E27FC236}">
                <a16:creationId xmlns:a16="http://schemas.microsoft.com/office/drawing/2014/main" id="{5E5FA231-82A8-4D11-93BD-CD7472A7EC5D}"/>
              </a:ext>
            </a:extLst>
          </p:cNvPr>
          <p:cNvGrpSpPr/>
          <p:nvPr/>
        </p:nvGrpSpPr>
        <p:grpSpPr>
          <a:xfrm>
            <a:off x="2250591" y="4277902"/>
            <a:ext cx="278130" cy="284480"/>
            <a:chOff x="3940962" y="1239615"/>
            <a:chExt cx="278130" cy="284480"/>
          </a:xfrm>
        </p:grpSpPr>
        <p:sp>
          <p:nvSpPr>
            <p:cNvPr id="187" name="object 98">
              <a:extLst>
                <a:ext uri="{FF2B5EF4-FFF2-40B4-BE49-F238E27FC236}">
                  <a16:creationId xmlns:a16="http://schemas.microsoft.com/office/drawing/2014/main" id="{FC775EBF-FBE1-4E52-965D-CBDBD5198081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88" name="object 99">
              <a:extLst>
                <a:ext uri="{FF2B5EF4-FFF2-40B4-BE49-F238E27FC236}">
                  <a16:creationId xmlns:a16="http://schemas.microsoft.com/office/drawing/2014/main" id="{1C8FC88B-D69C-4663-8CEC-3FA8A4628EC9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89" name="object 97">
            <a:extLst>
              <a:ext uri="{FF2B5EF4-FFF2-40B4-BE49-F238E27FC236}">
                <a16:creationId xmlns:a16="http://schemas.microsoft.com/office/drawing/2014/main" id="{869421FE-1786-4C9A-86AF-98C026F7EA13}"/>
              </a:ext>
            </a:extLst>
          </p:cNvPr>
          <p:cNvGrpSpPr/>
          <p:nvPr/>
        </p:nvGrpSpPr>
        <p:grpSpPr>
          <a:xfrm>
            <a:off x="1736832" y="5034971"/>
            <a:ext cx="278130" cy="284480"/>
            <a:chOff x="3940962" y="1239615"/>
            <a:chExt cx="278130" cy="284480"/>
          </a:xfrm>
        </p:grpSpPr>
        <p:sp>
          <p:nvSpPr>
            <p:cNvPr id="190" name="object 98">
              <a:extLst>
                <a:ext uri="{FF2B5EF4-FFF2-40B4-BE49-F238E27FC236}">
                  <a16:creationId xmlns:a16="http://schemas.microsoft.com/office/drawing/2014/main" id="{A64B218A-32EC-4A1E-8135-BC32D5A0FA37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91" name="object 99">
              <a:extLst>
                <a:ext uri="{FF2B5EF4-FFF2-40B4-BE49-F238E27FC236}">
                  <a16:creationId xmlns:a16="http://schemas.microsoft.com/office/drawing/2014/main" id="{CFC81F5A-42E5-4994-9C0B-142554B0A3A1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92" name="object 97">
            <a:extLst>
              <a:ext uri="{FF2B5EF4-FFF2-40B4-BE49-F238E27FC236}">
                <a16:creationId xmlns:a16="http://schemas.microsoft.com/office/drawing/2014/main" id="{CA19E111-E550-41DC-80F6-B39F93A45134}"/>
              </a:ext>
            </a:extLst>
          </p:cNvPr>
          <p:cNvGrpSpPr/>
          <p:nvPr/>
        </p:nvGrpSpPr>
        <p:grpSpPr>
          <a:xfrm>
            <a:off x="2943540" y="5026245"/>
            <a:ext cx="278130" cy="284480"/>
            <a:chOff x="3940962" y="1239615"/>
            <a:chExt cx="278130" cy="284480"/>
          </a:xfrm>
        </p:grpSpPr>
        <p:sp>
          <p:nvSpPr>
            <p:cNvPr id="193" name="object 98">
              <a:extLst>
                <a:ext uri="{FF2B5EF4-FFF2-40B4-BE49-F238E27FC236}">
                  <a16:creationId xmlns:a16="http://schemas.microsoft.com/office/drawing/2014/main" id="{0006B0A7-1354-413B-B70C-2856BBDBA526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94" name="object 99">
              <a:extLst>
                <a:ext uri="{FF2B5EF4-FFF2-40B4-BE49-F238E27FC236}">
                  <a16:creationId xmlns:a16="http://schemas.microsoft.com/office/drawing/2014/main" id="{8E19077F-E417-4C5F-AFF1-72F7FBC7BEFF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95" name="object 97">
            <a:extLst>
              <a:ext uri="{FF2B5EF4-FFF2-40B4-BE49-F238E27FC236}">
                <a16:creationId xmlns:a16="http://schemas.microsoft.com/office/drawing/2014/main" id="{6247948A-505B-419F-9C3D-CDA9BAA9250F}"/>
              </a:ext>
            </a:extLst>
          </p:cNvPr>
          <p:cNvGrpSpPr/>
          <p:nvPr/>
        </p:nvGrpSpPr>
        <p:grpSpPr>
          <a:xfrm>
            <a:off x="2966293" y="4166092"/>
            <a:ext cx="278130" cy="284480"/>
            <a:chOff x="3940962" y="1239615"/>
            <a:chExt cx="278130" cy="284480"/>
          </a:xfrm>
        </p:grpSpPr>
        <p:sp>
          <p:nvSpPr>
            <p:cNvPr id="196" name="object 98">
              <a:extLst>
                <a:ext uri="{FF2B5EF4-FFF2-40B4-BE49-F238E27FC236}">
                  <a16:creationId xmlns:a16="http://schemas.microsoft.com/office/drawing/2014/main" id="{68706E2A-AD83-45B2-AFEF-0491E1E5C1F7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97" name="object 99">
              <a:extLst>
                <a:ext uri="{FF2B5EF4-FFF2-40B4-BE49-F238E27FC236}">
                  <a16:creationId xmlns:a16="http://schemas.microsoft.com/office/drawing/2014/main" id="{E22C4072-78CD-45D5-88C9-4C2E3D862542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98" name="object 97">
            <a:extLst>
              <a:ext uri="{FF2B5EF4-FFF2-40B4-BE49-F238E27FC236}">
                <a16:creationId xmlns:a16="http://schemas.microsoft.com/office/drawing/2014/main" id="{080A9634-6FE8-4ECB-8FA0-6A04A5EE580F}"/>
              </a:ext>
            </a:extLst>
          </p:cNvPr>
          <p:cNvGrpSpPr/>
          <p:nvPr/>
        </p:nvGrpSpPr>
        <p:grpSpPr>
          <a:xfrm>
            <a:off x="3888117" y="3460046"/>
            <a:ext cx="278130" cy="284480"/>
            <a:chOff x="3940962" y="1239615"/>
            <a:chExt cx="278130" cy="284480"/>
          </a:xfrm>
        </p:grpSpPr>
        <p:sp>
          <p:nvSpPr>
            <p:cNvPr id="199" name="object 98">
              <a:extLst>
                <a:ext uri="{FF2B5EF4-FFF2-40B4-BE49-F238E27FC236}">
                  <a16:creationId xmlns:a16="http://schemas.microsoft.com/office/drawing/2014/main" id="{9BAF7FA6-C6ED-4F24-86A6-E10A15CB24EE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0" name="object 99">
              <a:extLst>
                <a:ext uri="{FF2B5EF4-FFF2-40B4-BE49-F238E27FC236}">
                  <a16:creationId xmlns:a16="http://schemas.microsoft.com/office/drawing/2014/main" id="{94A07AF1-7E93-407E-B552-378B5E352F37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01" name="object 97">
            <a:extLst>
              <a:ext uri="{FF2B5EF4-FFF2-40B4-BE49-F238E27FC236}">
                <a16:creationId xmlns:a16="http://schemas.microsoft.com/office/drawing/2014/main" id="{D96151D9-ECDD-4CA7-BEFB-340673B80C2D}"/>
              </a:ext>
            </a:extLst>
          </p:cNvPr>
          <p:cNvGrpSpPr/>
          <p:nvPr/>
        </p:nvGrpSpPr>
        <p:grpSpPr>
          <a:xfrm>
            <a:off x="4796167" y="3413828"/>
            <a:ext cx="278130" cy="284480"/>
            <a:chOff x="3940962" y="1239615"/>
            <a:chExt cx="278130" cy="284480"/>
          </a:xfrm>
        </p:grpSpPr>
        <p:sp>
          <p:nvSpPr>
            <p:cNvPr id="202" name="object 98">
              <a:extLst>
                <a:ext uri="{FF2B5EF4-FFF2-40B4-BE49-F238E27FC236}">
                  <a16:creationId xmlns:a16="http://schemas.microsoft.com/office/drawing/2014/main" id="{DE819467-E2A0-437D-B3D3-309F133DC664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3" name="object 99">
              <a:extLst>
                <a:ext uri="{FF2B5EF4-FFF2-40B4-BE49-F238E27FC236}">
                  <a16:creationId xmlns:a16="http://schemas.microsoft.com/office/drawing/2014/main" id="{D96A1214-CC51-4833-A1ED-03E3DB31EA62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04" name="object 97">
            <a:extLst>
              <a:ext uri="{FF2B5EF4-FFF2-40B4-BE49-F238E27FC236}">
                <a16:creationId xmlns:a16="http://schemas.microsoft.com/office/drawing/2014/main" id="{F2D99C43-8624-4D73-9088-583C301C238D}"/>
              </a:ext>
            </a:extLst>
          </p:cNvPr>
          <p:cNvGrpSpPr/>
          <p:nvPr/>
        </p:nvGrpSpPr>
        <p:grpSpPr>
          <a:xfrm>
            <a:off x="5664693" y="3374594"/>
            <a:ext cx="278130" cy="284480"/>
            <a:chOff x="3940962" y="1239615"/>
            <a:chExt cx="278130" cy="284480"/>
          </a:xfrm>
        </p:grpSpPr>
        <p:sp>
          <p:nvSpPr>
            <p:cNvPr id="205" name="object 98">
              <a:extLst>
                <a:ext uri="{FF2B5EF4-FFF2-40B4-BE49-F238E27FC236}">
                  <a16:creationId xmlns:a16="http://schemas.microsoft.com/office/drawing/2014/main" id="{4141EE02-D61D-4BC7-9B11-493E5D52EAD4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6" name="object 99">
              <a:extLst>
                <a:ext uri="{FF2B5EF4-FFF2-40B4-BE49-F238E27FC236}">
                  <a16:creationId xmlns:a16="http://schemas.microsoft.com/office/drawing/2014/main" id="{1A3246EB-0B98-4E9B-AC7F-27F5DBA3E81D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07" name="object 97">
            <a:extLst>
              <a:ext uri="{FF2B5EF4-FFF2-40B4-BE49-F238E27FC236}">
                <a16:creationId xmlns:a16="http://schemas.microsoft.com/office/drawing/2014/main" id="{29DB1418-1811-44FD-A21F-8D7B03A6E957}"/>
              </a:ext>
            </a:extLst>
          </p:cNvPr>
          <p:cNvGrpSpPr/>
          <p:nvPr/>
        </p:nvGrpSpPr>
        <p:grpSpPr>
          <a:xfrm>
            <a:off x="5134580" y="4135491"/>
            <a:ext cx="278130" cy="284480"/>
            <a:chOff x="3940962" y="1239615"/>
            <a:chExt cx="278130" cy="284480"/>
          </a:xfrm>
        </p:grpSpPr>
        <p:sp>
          <p:nvSpPr>
            <p:cNvPr id="208" name="object 98">
              <a:extLst>
                <a:ext uri="{FF2B5EF4-FFF2-40B4-BE49-F238E27FC236}">
                  <a16:creationId xmlns:a16="http://schemas.microsoft.com/office/drawing/2014/main" id="{B0BC94E0-AF36-4875-93A2-6FB9230CE4B2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9" name="object 99">
              <a:extLst>
                <a:ext uri="{FF2B5EF4-FFF2-40B4-BE49-F238E27FC236}">
                  <a16:creationId xmlns:a16="http://schemas.microsoft.com/office/drawing/2014/main" id="{893AB612-D717-47B2-8B2D-B0E6F80734D9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10" name="object 97">
            <a:extLst>
              <a:ext uri="{FF2B5EF4-FFF2-40B4-BE49-F238E27FC236}">
                <a16:creationId xmlns:a16="http://schemas.microsoft.com/office/drawing/2014/main" id="{9C97C6F7-76D4-44AF-9C28-AE3B9F8F0969}"/>
              </a:ext>
            </a:extLst>
          </p:cNvPr>
          <p:cNvGrpSpPr/>
          <p:nvPr/>
        </p:nvGrpSpPr>
        <p:grpSpPr>
          <a:xfrm>
            <a:off x="5664693" y="4089246"/>
            <a:ext cx="278130" cy="284480"/>
            <a:chOff x="3940962" y="1239615"/>
            <a:chExt cx="278130" cy="284480"/>
          </a:xfrm>
        </p:grpSpPr>
        <p:sp>
          <p:nvSpPr>
            <p:cNvPr id="211" name="object 98">
              <a:extLst>
                <a:ext uri="{FF2B5EF4-FFF2-40B4-BE49-F238E27FC236}">
                  <a16:creationId xmlns:a16="http://schemas.microsoft.com/office/drawing/2014/main" id="{45DD9982-5193-42AF-8596-3778F2B896D8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12" name="object 99">
              <a:extLst>
                <a:ext uri="{FF2B5EF4-FFF2-40B4-BE49-F238E27FC236}">
                  <a16:creationId xmlns:a16="http://schemas.microsoft.com/office/drawing/2014/main" id="{84966D97-40C3-4C93-9CFC-4C1D70246B66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13" name="object 97">
            <a:extLst>
              <a:ext uri="{FF2B5EF4-FFF2-40B4-BE49-F238E27FC236}">
                <a16:creationId xmlns:a16="http://schemas.microsoft.com/office/drawing/2014/main" id="{000965C9-1620-4C64-8753-546BAF1CE646}"/>
              </a:ext>
            </a:extLst>
          </p:cNvPr>
          <p:cNvGrpSpPr/>
          <p:nvPr/>
        </p:nvGrpSpPr>
        <p:grpSpPr>
          <a:xfrm>
            <a:off x="5190931" y="4892560"/>
            <a:ext cx="278130" cy="284480"/>
            <a:chOff x="3940962" y="1239615"/>
            <a:chExt cx="278130" cy="284480"/>
          </a:xfrm>
        </p:grpSpPr>
        <p:sp>
          <p:nvSpPr>
            <p:cNvPr id="214" name="object 98">
              <a:extLst>
                <a:ext uri="{FF2B5EF4-FFF2-40B4-BE49-F238E27FC236}">
                  <a16:creationId xmlns:a16="http://schemas.microsoft.com/office/drawing/2014/main" id="{9F709C4A-98A1-4B0E-90D0-C043E4340E29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15" name="object 99">
              <a:extLst>
                <a:ext uri="{FF2B5EF4-FFF2-40B4-BE49-F238E27FC236}">
                  <a16:creationId xmlns:a16="http://schemas.microsoft.com/office/drawing/2014/main" id="{B31AEA88-58AF-4063-B198-3AF881D5B862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16" name="object 97">
            <a:extLst>
              <a:ext uri="{FF2B5EF4-FFF2-40B4-BE49-F238E27FC236}">
                <a16:creationId xmlns:a16="http://schemas.microsoft.com/office/drawing/2014/main" id="{839C47E9-729B-4656-93CA-2633303D3FE3}"/>
              </a:ext>
            </a:extLst>
          </p:cNvPr>
          <p:cNvGrpSpPr/>
          <p:nvPr/>
        </p:nvGrpSpPr>
        <p:grpSpPr>
          <a:xfrm>
            <a:off x="5176530" y="5643271"/>
            <a:ext cx="278130" cy="284480"/>
            <a:chOff x="3940962" y="1239615"/>
            <a:chExt cx="278130" cy="284480"/>
          </a:xfrm>
        </p:grpSpPr>
        <p:sp>
          <p:nvSpPr>
            <p:cNvPr id="217" name="object 98">
              <a:extLst>
                <a:ext uri="{FF2B5EF4-FFF2-40B4-BE49-F238E27FC236}">
                  <a16:creationId xmlns:a16="http://schemas.microsoft.com/office/drawing/2014/main" id="{F6A4FF40-08A3-4CE7-AB95-5472100D9528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18" name="object 99">
              <a:extLst>
                <a:ext uri="{FF2B5EF4-FFF2-40B4-BE49-F238E27FC236}">
                  <a16:creationId xmlns:a16="http://schemas.microsoft.com/office/drawing/2014/main" id="{E409A10F-953A-45E2-9C53-B6F6C95276D7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0ACA88ED-2D9F-2A4D-A339-D8EAE38681B8}"/>
              </a:ext>
            </a:extLst>
          </p:cNvPr>
          <p:cNvSpPr txBox="1"/>
          <p:nvPr/>
        </p:nvSpPr>
        <p:spPr>
          <a:xfrm>
            <a:off x="9530691" y="2567412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D0D2FD-30E3-4693-A7AC-6D17AB521004}"/>
              </a:ext>
            </a:extLst>
          </p:cNvPr>
          <p:cNvSpPr/>
          <p:nvPr/>
        </p:nvSpPr>
        <p:spPr>
          <a:xfrm>
            <a:off x="7501584" y="533400"/>
            <a:ext cx="4497792" cy="5253848"/>
          </a:xfrm>
          <a:prstGeom prst="rect">
            <a:avLst/>
          </a:prstGeom>
          <a:solidFill>
            <a:srgbClr val="EEEAE4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4717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object 4">
            <a:extLst>
              <a:ext uri="{FF2B5EF4-FFF2-40B4-BE49-F238E27FC236}">
                <a16:creationId xmlns:a16="http://schemas.microsoft.com/office/drawing/2014/main" id="{FF56F1D6-5656-154D-B8C3-0AAE88B8724E}"/>
              </a:ext>
            </a:extLst>
          </p:cNvPr>
          <p:cNvSpPr/>
          <p:nvPr/>
        </p:nvSpPr>
        <p:spPr>
          <a:xfrm>
            <a:off x="7434008" y="359994"/>
            <a:ext cx="4759325" cy="6147435"/>
          </a:xfrm>
          <a:custGeom>
            <a:avLst/>
            <a:gdLst/>
            <a:ahLst/>
            <a:cxnLst/>
            <a:rect l="l" t="t" r="r" b="b"/>
            <a:pathLst>
              <a:path w="4759325" h="6147434">
                <a:moveTo>
                  <a:pt x="4759198" y="0"/>
                </a:moveTo>
                <a:lnTo>
                  <a:pt x="0" y="0"/>
                </a:lnTo>
                <a:lnTo>
                  <a:pt x="0" y="6147003"/>
                </a:lnTo>
                <a:lnTo>
                  <a:pt x="4759198" y="6147003"/>
                </a:lnTo>
                <a:lnTo>
                  <a:pt x="4759198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0" name="object 5">
            <a:extLst>
              <a:ext uri="{FF2B5EF4-FFF2-40B4-BE49-F238E27FC236}">
                <a16:creationId xmlns:a16="http://schemas.microsoft.com/office/drawing/2014/main" id="{401AA859-81D4-474C-ACCD-EAE0634D455F}"/>
              </a:ext>
            </a:extLst>
          </p:cNvPr>
          <p:cNvSpPr txBox="1">
            <a:spLocks/>
          </p:cNvSpPr>
          <p:nvPr/>
        </p:nvSpPr>
        <p:spPr>
          <a:xfrm>
            <a:off x="9124864" y="626122"/>
            <a:ext cx="1225550" cy="5791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2400" b="1" i="0">
                <a:solidFill>
                  <a:srgbClr val="3C3835"/>
                </a:solidFill>
                <a:latin typeface="Playfair Display"/>
                <a:ea typeface="+mj-ea"/>
                <a:cs typeface="Playfair Display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b="0" u="none" strike="noStrike" kern="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Generation</a:t>
            </a: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4EE4C862-E529-794B-AE70-8E4C9751DC15}"/>
              </a:ext>
            </a:extLst>
          </p:cNvPr>
          <p:cNvSpPr txBox="1"/>
          <p:nvPr/>
        </p:nvSpPr>
        <p:spPr>
          <a:xfrm>
            <a:off x="10515082" y="4279685"/>
            <a:ext cx="949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2000" dirty="0">
                <a:solidFill>
                  <a:srgbClr val="C00000"/>
                </a:solidFill>
                <a:latin typeface="Calibri Light" panose="020F0302020204030204" pitchFamily="34" charset="0"/>
              </a:rPr>
              <a:t>3.289 €</a:t>
            </a:r>
            <a:endParaRPr kumimoji="0" lang="de" sz="200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2" name="object 10">
            <a:extLst>
              <a:ext uri="{FF2B5EF4-FFF2-40B4-BE49-F238E27FC236}">
                <a16:creationId xmlns:a16="http://schemas.microsoft.com/office/drawing/2014/main" id="{7DF8C526-FF30-0246-95C8-0CEB5EC2EB47}"/>
              </a:ext>
            </a:extLst>
          </p:cNvPr>
          <p:cNvSpPr/>
          <p:nvPr/>
        </p:nvSpPr>
        <p:spPr>
          <a:xfrm>
            <a:off x="7754695" y="1248422"/>
            <a:ext cx="3966210" cy="1432916"/>
          </a:xfrm>
          <a:custGeom>
            <a:avLst/>
            <a:gdLst/>
            <a:ahLst/>
            <a:cxnLst/>
            <a:rect l="l" t="t" r="r" b="b"/>
            <a:pathLst>
              <a:path w="3966209" h="1301114">
                <a:moveTo>
                  <a:pt x="0" y="0"/>
                </a:moveTo>
                <a:lnTo>
                  <a:pt x="3965790" y="0"/>
                </a:lnTo>
                <a:lnTo>
                  <a:pt x="3965790" y="1300975"/>
                </a:lnTo>
                <a:lnTo>
                  <a:pt x="0" y="130097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223" name="object 11">
            <a:extLst>
              <a:ext uri="{FF2B5EF4-FFF2-40B4-BE49-F238E27FC236}">
                <a16:creationId xmlns:a16="http://schemas.microsoft.com/office/drawing/2014/main" id="{137BF40E-9593-AD4B-82C2-12C5320C36F9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1628054"/>
            <a:ext cx="237591" cy="240868"/>
          </a:xfrm>
          <a:prstGeom prst="rect">
            <a:avLst/>
          </a:prstGeom>
        </p:spPr>
      </p:pic>
      <p:sp>
        <p:nvSpPr>
          <p:cNvPr id="224" name="object 4">
            <a:extLst>
              <a:ext uri="{FF2B5EF4-FFF2-40B4-BE49-F238E27FC236}">
                <a16:creationId xmlns:a16="http://schemas.microsoft.com/office/drawing/2014/main" id="{BFFD5D26-8020-1440-9E13-159EA4E402F4}"/>
              </a:ext>
            </a:extLst>
          </p:cNvPr>
          <p:cNvSpPr txBox="1"/>
          <p:nvPr/>
        </p:nvSpPr>
        <p:spPr>
          <a:xfrm>
            <a:off x="8329127" y="1295400"/>
            <a:ext cx="3110230" cy="124739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0" marR="12573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 </a:t>
            </a:r>
            <a:endParaRPr kumimoji="0" lang="de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(100 + 10.000</a:t>
            </a:r>
            <a:r>
              <a:rPr kumimoji="0" lang="de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2.000)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065" marR="138430" lvl="0" indent="0" algn="ctr" defTabSz="914400" rtl="0" eaLnBrk="1" fontAlgn="auto" latinLnBrk="0" hangingPunct="1">
              <a:lnSpc>
                <a:spcPct val="1012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Diese Berechnungen BEACHTEN NICHT, dass BPs einen Fast Start Bonus und UNILEVEL Kommissionen erhalten.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25" name="object 4">
            <a:extLst>
              <a:ext uri="{FF2B5EF4-FFF2-40B4-BE49-F238E27FC236}">
                <a16:creationId xmlns:a16="http://schemas.microsoft.com/office/drawing/2014/main" id="{31B6E0C6-3A85-754A-920A-C20EAE888844}"/>
              </a:ext>
            </a:extLst>
          </p:cNvPr>
          <p:cNvSpPr txBox="1"/>
          <p:nvPr/>
        </p:nvSpPr>
        <p:spPr>
          <a:xfrm>
            <a:off x="8472170" y="1866116"/>
            <a:ext cx="3110230" cy="34368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</a:t>
            </a:r>
            <a:r>
              <a:rPr kumimoji="0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2,5 %  </a:t>
            </a: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</a:t>
            </a:r>
            <a:r>
              <a:rPr kumimoji="0" lang="de" sz="1900" u="none" strike="noStrike" kern="1200" cap="none" spc="-3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278 €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26" name="object 5">
            <a:extLst>
              <a:ext uri="{FF2B5EF4-FFF2-40B4-BE49-F238E27FC236}">
                <a16:creationId xmlns:a16="http://schemas.microsoft.com/office/drawing/2014/main" id="{5B24A037-1A61-6843-8AB8-752AA2CE112A}"/>
              </a:ext>
            </a:extLst>
          </p:cNvPr>
          <p:cNvSpPr/>
          <p:nvPr/>
        </p:nvSpPr>
        <p:spPr>
          <a:xfrm>
            <a:off x="7754695" y="3124775"/>
            <a:ext cx="3966210" cy="1608455"/>
          </a:xfrm>
          <a:custGeom>
            <a:avLst/>
            <a:gdLst/>
            <a:ahLst/>
            <a:cxnLst/>
            <a:rect l="l" t="t" r="r" b="b"/>
            <a:pathLst>
              <a:path w="3966209" h="1608454">
                <a:moveTo>
                  <a:pt x="0" y="0"/>
                </a:moveTo>
                <a:lnTo>
                  <a:pt x="3965790" y="0"/>
                </a:lnTo>
                <a:lnTo>
                  <a:pt x="3965790" y="1608315"/>
                </a:lnTo>
                <a:lnTo>
                  <a:pt x="0" y="160831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227" name="object 6">
            <a:extLst>
              <a:ext uri="{FF2B5EF4-FFF2-40B4-BE49-F238E27FC236}">
                <a16:creationId xmlns:a16="http://schemas.microsoft.com/office/drawing/2014/main" id="{23625330-6CE4-5540-B91F-0C01C7D01284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84" y="3498560"/>
            <a:ext cx="192412" cy="195122"/>
          </a:xfrm>
          <a:prstGeom prst="rect">
            <a:avLst/>
          </a:prstGeom>
        </p:spPr>
      </p:pic>
      <p:pic>
        <p:nvPicPr>
          <p:cNvPr id="228" name="object 7">
            <a:extLst>
              <a:ext uri="{FF2B5EF4-FFF2-40B4-BE49-F238E27FC236}">
                <a16:creationId xmlns:a16="http://schemas.microsoft.com/office/drawing/2014/main" id="{235ABE02-ED2C-B348-81CE-D01D3641C920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761" y="3729742"/>
            <a:ext cx="192208" cy="195122"/>
          </a:xfrm>
          <a:prstGeom prst="rect">
            <a:avLst/>
          </a:prstGeom>
        </p:spPr>
      </p:pic>
      <p:sp>
        <p:nvSpPr>
          <p:cNvPr id="229" name="object 6">
            <a:extLst>
              <a:ext uri="{FF2B5EF4-FFF2-40B4-BE49-F238E27FC236}">
                <a16:creationId xmlns:a16="http://schemas.microsoft.com/office/drawing/2014/main" id="{1A667866-3737-2E4E-8501-3DE73CD1F177}"/>
              </a:ext>
            </a:extLst>
          </p:cNvPr>
          <p:cNvSpPr txBox="1"/>
          <p:nvPr/>
        </p:nvSpPr>
        <p:spPr>
          <a:xfrm>
            <a:off x="8268722" y="3429000"/>
            <a:ext cx="3394526" cy="485389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(7.000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5.000)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 816 €</a:t>
            </a:r>
          </a:p>
        </p:txBody>
      </p:sp>
      <p:pic>
        <p:nvPicPr>
          <p:cNvPr id="230" name="object 8">
            <a:extLst>
              <a:ext uri="{FF2B5EF4-FFF2-40B4-BE49-F238E27FC236}">
                <a16:creationId xmlns:a16="http://schemas.microsoft.com/office/drawing/2014/main" id="{F117F141-3EB0-BF4F-AE69-8765A4156C67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41" y="3969906"/>
            <a:ext cx="192455" cy="195122"/>
          </a:xfrm>
          <a:prstGeom prst="rect">
            <a:avLst/>
          </a:prstGeom>
        </p:spPr>
      </p:pic>
      <p:pic>
        <p:nvPicPr>
          <p:cNvPr id="231" name="object 9">
            <a:extLst>
              <a:ext uri="{FF2B5EF4-FFF2-40B4-BE49-F238E27FC236}">
                <a16:creationId xmlns:a16="http://schemas.microsoft.com/office/drawing/2014/main" id="{73CBEF3B-B065-8B48-837C-3161A4F2FCC7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41" y="4191000"/>
            <a:ext cx="192405" cy="190800"/>
          </a:xfrm>
          <a:prstGeom prst="rect">
            <a:avLst/>
          </a:prstGeom>
        </p:spPr>
      </p:pic>
      <p:sp>
        <p:nvSpPr>
          <p:cNvPr id="232" name="object 6">
            <a:extLst>
              <a:ext uri="{FF2B5EF4-FFF2-40B4-BE49-F238E27FC236}">
                <a16:creationId xmlns:a16="http://schemas.microsoft.com/office/drawing/2014/main" id="{A78043C7-CBD3-0049-9D6C-9140FE4A999D}"/>
              </a:ext>
            </a:extLst>
          </p:cNvPr>
          <p:cNvSpPr txBox="1"/>
          <p:nvPr/>
        </p:nvSpPr>
        <p:spPr>
          <a:xfrm>
            <a:off x="8268722" y="3886200"/>
            <a:ext cx="3752245" cy="485389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0" marR="314325" lvl="0" indent="0" algn="l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10.000)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 = 1.147 €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(25.000</a:t>
            </a:r>
            <a:r>
              <a:rPr kumimoji="0" sz="1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5.000)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 =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765 €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33" name="object 6">
            <a:extLst>
              <a:ext uri="{FF2B5EF4-FFF2-40B4-BE49-F238E27FC236}">
                <a16:creationId xmlns:a16="http://schemas.microsoft.com/office/drawing/2014/main" id="{E3A4EE7D-2D7D-BA49-8617-434E0465F9E2}"/>
              </a:ext>
            </a:extLst>
          </p:cNvPr>
          <p:cNvSpPr txBox="1"/>
          <p:nvPr/>
        </p:nvSpPr>
        <p:spPr>
          <a:xfrm>
            <a:off x="8260445" y="2666495"/>
            <a:ext cx="3276600" cy="100604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(4.000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7.000)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*3% =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561 €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363CC80F-0D8D-8348-BB38-66D4041B20B7}"/>
              </a:ext>
            </a:extLst>
          </p:cNvPr>
          <p:cNvSpPr/>
          <p:nvPr/>
        </p:nvSpPr>
        <p:spPr>
          <a:xfrm>
            <a:off x="0" y="360006"/>
            <a:ext cx="7321550" cy="6126480"/>
          </a:xfrm>
          <a:custGeom>
            <a:avLst/>
            <a:gdLst/>
            <a:ahLst/>
            <a:cxnLst/>
            <a:rect l="l" t="t" r="r" b="b"/>
            <a:pathLst>
              <a:path w="7321550" h="6126480">
                <a:moveTo>
                  <a:pt x="7321499" y="0"/>
                </a:moveTo>
                <a:lnTo>
                  <a:pt x="0" y="0"/>
                </a:lnTo>
                <a:lnTo>
                  <a:pt x="0" y="6126226"/>
                </a:lnTo>
                <a:lnTo>
                  <a:pt x="7321499" y="6126226"/>
                </a:lnTo>
                <a:lnTo>
                  <a:pt x="7321499" y="0"/>
                </a:lnTo>
                <a:close/>
              </a:path>
            </a:pathLst>
          </a:custGeom>
          <a:solidFill>
            <a:srgbClr val="EAE7F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1" name="object 12">
            <a:extLst>
              <a:ext uri="{FF2B5EF4-FFF2-40B4-BE49-F238E27FC236}">
                <a16:creationId xmlns:a16="http://schemas.microsoft.com/office/drawing/2014/main" id="{B74E0166-1EFF-EA4E-8B56-5623C1ACF3E5}"/>
              </a:ext>
            </a:extLst>
          </p:cNvPr>
          <p:cNvGrpSpPr/>
          <p:nvPr/>
        </p:nvGrpSpPr>
        <p:grpSpPr>
          <a:xfrm>
            <a:off x="3252673" y="707623"/>
            <a:ext cx="816610" cy="816610"/>
            <a:chOff x="3252673" y="707623"/>
            <a:chExt cx="816610" cy="816610"/>
          </a:xfrm>
        </p:grpSpPr>
        <p:sp>
          <p:nvSpPr>
            <p:cNvPr id="32" name="object 13">
              <a:extLst>
                <a:ext uri="{FF2B5EF4-FFF2-40B4-BE49-F238E27FC236}">
                  <a16:creationId xmlns:a16="http://schemas.microsoft.com/office/drawing/2014/main" id="{35E50B86-73A1-BE46-81E7-2442BA6501C0}"/>
                </a:ext>
              </a:extLst>
            </p:cNvPr>
            <p:cNvSpPr/>
            <p:nvPr/>
          </p:nvSpPr>
          <p:spPr>
            <a:xfrm>
              <a:off x="3252673" y="707623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076" y="0"/>
                  </a:moveTo>
                  <a:lnTo>
                    <a:pt x="360486" y="2745"/>
                  </a:lnTo>
                  <a:lnTo>
                    <a:pt x="314508" y="10776"/>
                  </a:lnTo>
                  <a:lnTo>
                    <a:pt x="270449" y="23788"/>
                  </a:lnTo>
                  <a:lnTo>
                    <a:pt x="228614" y="41474"/>
                  </a:lnTo>
                  <a:lnTo>
                    <a:pt x="189311" y="63528"/>
                  </a:lnTo>
                  <a:lnTo>
                    <a:pt x="152845" y="89644"/>
                  </a:lnTo>
                  <a:lnTo>
                    <a:pt x="119522" y="119516"/>
                  </a:lnTo>
                  <a:lnTo>
                    <a:pt x="89649" y="152837"/>
                  </a:lnTo>
                  <a:lnTo>
                    <a:pt x="63532" y="189302"/>
                  </a:lnTo>
                  <a:lnTo>
                    <a:pt x="41477" y="228604"/>
                  </a:lnTo>
                  <a:lnTo>
                    <a:pt x="23790" y="270437"/>
                  </a:lnTo>
                  <a:lnTo>
                    <a:pt x="10777" y="314496"/>
                  </a:lnTo>
                  <a:lnTo>
                    <a:pt x="2745" y="360473"/>
                  </a:lnTo>
                  <a:lnTo>
                    <a:pt x="0" y="408063"/>
                  </a:lnTo>
                  <a:lnTo>
                    <a:pt x="2745" y="455654"/>
                  </a:lnTo>
                  <a:lnTo>
                    <a:pt x="10777" y="501632"/>
                  </a:lnTo>
                  <a:lnTo>
                    <a:pt x="23790" y="545692"/>
                  </a:lnTo>
                  <a:lnTo>
                    <a:pt x="41477" y="587527"/>
                  </a:lnTo>
                  <a:lnTo>
                    <a:pt x="63532" y="626832"/>
                  </a:lnTo>
                  <a:lnTo>
                    <a:pt x="89649" y="663299"/>
                  </a:lnTo>
                  <a:lnTo>
                    <a:pt x="119522" y="696623"/>
                  </a:lnTo>
                  <a:lnTo>
                    <a:pt x="152845" y="726497"/>
                  </a:lnTo>
                  <a:lnTo>
                    <a:pt x="189311" y="752616"/>
                  </a:lnTo>
                  <a:lnTo>
                    <a:pt x="228614" y="774672"/>
                  </a:lnTo>
                  <a:lnTo>
                    <a:pt x="270449" y="792360"/>
                  </a:lnTo>
                  <a:lnTo>
                    <a:pt x="314508" y="805374"/>
                  </a:lnTo>
                  <a:lnTo>
                    <a:pt x="360486" y="813407"/>
                  </a:lnTo>
                  <a:lnTo>
                    <a:pt x="408076" y="816152"/>
                  </a:lnTo>
                  <a:lnTo>
                    <a:pt x="455666" y="813407"/>
                  </a:lnTo>
                  <a:lnTo>
                    <a:pt x="501644" y="805374"/>
                  </a:lnTo>
                  <a:lnTo>
                    <a:pt x="545703" y="792360"/>
                  </a:lnTo>
                  <a:lnTo>
                    <a:pt x="587537" y="774672"/>
                  </a:lnTo>
                  <a:lnTo>
                    <a:pt x="626841" y="752616"/>
                  </a:lnTo>
                  <a:lnTo>
                    <a:pt x="663307" y="726497"/>
                  </a:lnTo>
                  <a:lnTo>
                    <a:pt x="696629" y="696623"/>
                  </a:lnTo>
                  <a:lnTo>
                    <a:pt x="726502" y="663299"/>
                  </a:lnTo>
                  <a:lnTo>
                    <a:pt x="752620" y="626832"/>
                  </a:lnTo>
                  <a:lnTo>
                    <a:pt x="774675" y="587527"/>
                  </a:lnTo>
                  <a:lnTo>
                    <a:pt x="792362" y="545692"/>
                  </a:lnTo>
                  <a:lnTo>
                    <a:pt x="805375" y="501632"/>
                  </a:lnTo>
                  <a:lnTo>
                    <a:pt x="813407" y="455654"/>
                  </a:lnTo>
                  <a:lnTo>
                    <a:pt x="816152" y="408063"/>
                  </a:lnTo>
                  <a:lnTo>
                    <a:pt x="813407" y="360473"/>
                  </a:lnTo>
                  <a:lnTo>
                    <a:pt x="805375" y="314496"/>
                  </a:lnTo>
                  <a:lnTo>
                    <a:pt x="792362" y="270437"/>
                  </a:lnTo>
                  <a:lnTo>
                    <a:pt x="774675" y="228604"/>
                  </a:lnTo>
                  <a:lnTo>
                    <a:pt x="752620" y="189302"/>
                  </a:lnTo>
                  <a:lnTo>
                    <a:pt x="726502" y="152837"/>
                  </a:lnTo>
                  <a:lnTo>
                    <a:pt x="696629" y="119516"/>
                  </a:lnTo>
                  <a:lnTo>
                    <a:pt x="663307" y="89644"/>
                  </a:lnTo>
                  <a:lnTo>
                    <a:pt x="626841" y="63528"/>
                  </a:lnTo>
                  <a:lnTo>
                    <a:pt x="587537" y="41474"/>
                  </a:lnTo>
                  <a:lnTo>
                    <a:pt x="545703" y="23788"/>
                  </a:lnTo>
                  <a:lnTo>
                    <a:pt x="501644" y="10776"/>
                  </a:lnTo>
                  <a:lnTo>
                    <a:pt x="455666" y="2745"/>
                  </a:lnTo>
                  <a:lnTo>
                    <a:pt x="408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id="{73E6011B-70AD-0943-9115-90D6703F87B8}"/>
                </a:ext>
              </a:extLst>
            </p:cNvPr>
            <p:cNvSpPr/>
            <p:nvPr/>
          </p:nvSpPr>
          <p:spPr>
            <a:xfrm>
              <a:off x="3278517" y="733456"/>
              <a:ext cx="764540" cy="764540"/>
            </a:xfrm>
            <a:custGeom>
              <a:avLst/>
              <a:gdLst/>
              <a:ahLst/>
              <a:cxnLst/>
              <a:rect l="l" t="t" r="r" b="b"/>
              <a:pathLst>
                <a:path w="764539" h="764540">
                  <a:moveTo>
                    <a:pt x="382231" y="0"/>
                  </a:moveTo>
                  <a:lnTo>
                    <a:pt x="334353" y="2983"/>
                  </a:lnTo>
                  <a:lnTo>
                    <a:pt x="288230" y="11694"/>
                  </a:lnTo>
                  <a:lnTo>
                    <a:pt x="244223" y="25770"/>
                  </a:lnTo>
                  <a:lnTo>
                    <a:pt x="202695" y="44852"/>
                  </a:lnTo>
                  <a:lnTo>
                    <a:pt x="164005" y="68577"/>
                  </a:lnTo>
                  <a:lnTo>
                    <a:pt x="128514" y="96585"/>
                  </a:lnTo>
                  <a:lnTo>
                    <a:pt x="96585" y="128514"/>
                  </a:lnTo>
                  <a:lnTo>
                    <a:pt x="68577" y="164005"/>
                  </a:lnTo>
                  <a:lnTo>
                    <a:pt x="44852" y="202695"/>
                  </a:lnTo>
                  <a:lnTo>
                    <a:pt x="25770" y="244223"/>
                  </a:lnTo>
                  <a:lnTo>
                    <a:pt x="11694" y="288230"/>
                  </a:lnTo>
                  <a:lnTo>
                    <a:pt x="2983" y="334353"/>
                  </a:lnTo>
                  <a:lnTo>
                    <a:pt x="0" y="382231"/>
                  </a:lnTo>
                  <a:lnTo>
                    <a:pt x="2983" y="430110"/>
                  </a:lnTo>
                  <a:lnTo>
                    <a:pt x="11694" y="476233"/>
                  </a:lnTo>
                  <a:lnTo>
                    <a:pt x="25770" y="520239"/>
                  </a:lnTo>
                  <a:lnTo>
                    <a:pt x="44852" y="561768"/>
                  </a:lnTo>
                  <a:lnTo>
                    <a:pt x="68577" y="600458"/>
                  </a:lnTo>
                  <a:lnTo>
                    <a:pt x="96585" y="635949"/>
                  </a:lnTo>
                  <a:lnTo>
                    <a:pt x="128514" y="667878"/>
                  </a:lnTo>
                  <a:lnTo>
                    <a:pt x="164005" y="695886"/>
                  </a:lnTo>
                  <a:lnTo>
                    <a:pt x="202695" y="719611"/>
                  </a:lnTo>
                  <a:lnTo>
                    <a:pt x="244223" y="738692"/>
                  </a:lnTo>
                  <a:lnTo>
                    <a:pt x="288230" y="752769"/>
                  </a:lnTo>
                  <a:lnTo>
                    <a:pt x="334353" y="761480"/>
                  </a:lnTo>
                  <a:lnTo>
                    <a:pt x="382231" y="764463"/>
                  </a:lnTo>
                  <a:lnTo>
                    <a:pt x="430110" y="761480"/>
                  </a:lnTo>
                  <a:lnTo>
                    <a:pt x="476233" y="752769"/>
                  </a:lnTo>
                  <a:lnTo>
                    <a:pt x="520239" y="738692"/>
                  </a:lnTo>
                  <a:lnTo>
                    <a:pt x="561768" y="719611"/>
                  </a:lnTo>
                  <a:lnTo>
                    <a:pt x="592510" y="700760"/>
                  </a:lnTo>
                  <a:lnTo>
                    <a:pt x="382231" y="700760"/>
                  </a:lnTo>
                  <a:lnTo>
                    <a:pt x="331275" y="696668"/>
                  </a:lnTo>
                  <a:lnTo>
                    <a:pt x="282903" y="684824"/>
                  </a:lnTo>
                  <a:lnTo>
                    <a:pt x="237738" y="665878"/>
                  </a:lnTo>
                  <a:lnTo>
                    <a:pt x="196400" y="640479"/>
                  </a:lnTo>
                  <a:lnTo>
                    <a:pt x="159511" y="609277"/>
                  </a:lnTo>
                  <a:lnTo>
                    <a:pt x="127698" y="572935"/>
                  </a:lnTo>
                  <a:lnTo>
                    <a:pt x="169058" y="554573"/>
                  </a:lnTo>
                  <a:lnTo>
                    <a:pt x="216070" y="537404"/>
                  </a:lnTo>
                  <a:lnTo>
                    <a:pt x="267863" y="523085"/>
                  </a:lnTo>
                  <a:lnTo>
                    <a:pt x="323545" y="513276"/>
                  </a:lnTo>
                  <a:lnTo>
                    <a:pt x="382231" y="509638"/>
                  </a:lnTo>
                  <a:lnTo>
                    <a:pt x="742084" y="509638"/>
                  </a:lnTo>
                  <a:lnTo>
                    <a:pt x="752272" y="477786"/>
                  </a:lnTo>
                  <a:lnTo>
                    <a:pt x="382231" y="477786"/>
                  </a:lnTo>
                  <a:lnTo>
                    <a:pt x="333598" y="471233"/>
                  </a:lnTo>
                  <a:lnTo>
                    <a:pt x="289861" y="452746"/>
                  </a:lnTo>
                  <a:lnTo>
                    <a:pt x="252780" y="424084"/>
                  </a:lnTo>
                  <a:lnTo>
                    <a:pt x="224115" y="387007"/>
                  </a:lnTo>
                  <a:lnTo>
                    <a:pt x="205626" y="343272"/>
                  </a:lnTo>
                  <a:lnTo>
                    <a:pt x="199072" y="294640"/>
                  </a:lnTo>
                  <a:lnTo>
                    <a:pt x="205626" y="246006"/>
                  </a:lnTo>
                  <a:lnTo>
                    <a:pt x="224115" y="202269"/>
                  </a:lnTo>
                  <a:lnTo>
                    <a:pt x="252780" y="165188"/>
                  </a:lnTo>
                  <a:lnTo>
                    <a:pt x="289861" y="136524"/>
                  </a:lnTo>
                  <a:lnTo>
                    <a:pt x="333598" y="118034"/>
                  </a:lnTo>
                  <a:lnTo>
                    <a:pt x="382231" y="111480"/>
                  </a:lnTo>
                  <a:lnTo>
                    <a:pt x="650844" y="111480"/>
                  </a:lnTo>
                  <a:lnTo>
                    <a:pt x="635949" y="96585"/>
                  </a:lnTo>
                  <a:lnTo>
                    <a:pt x="600458" y="68577"/>
                  </a:lnTo>
                  <a:lnTo>
                    <a:pt x="561768" y="44852"/>
                  </a:lnTo>
                  <a:lnTo>
                    <a:pt x="520239" y="25770"/>
                  </a:lnTo>
                  <a:lnTo>
                    <a:pt x="476233" y="11694"/>
                  </a:lnTo>
                  <a:lnTo>
                    <a:pt x="430110" y="2983"/>
                  </a:lnTo>
                  <a:lnTo>
                    <a:pt x="382231" y="0"/>
                  </a:lnTo>
                  <a:close/>
                </a:path>
                <a:path w="764539" h="764540">
                  <a:moveTo>
                    <a:pt x="742084" y="509638"/>
                  </a:moveTo>
                  <a:lnTo>
                    <a:pt x="382231" y="509638"/>
                  </a:lnTo>
                  <a:lnTo>
                    <a:pt x="440919" y="513277"/>
                  </a:lnTo>
                  <a:lnTo>
                    <a:pt x="496604" y="523088"/>
                  </a:lnTo>
                  <a:lnTo>
                    <a:pt x="548398" y="537407"/>
                  </a:lnTo>
                  <a:lnTo>
                    <a:pt x="595418" y="554574"/>
                  </a:lnTo>
                  <a:lnTo>
                    <a:pt x="636765" y="572922"/>
                  </a:lnTo>
                  <a:lnTo>
                    <a:pt x="604928" y="609289"/>
                  </a:lnTo>
                  <a:lnTo>
                    <a:pt x="568036" y="640489"/>
                  </a:lnTo>
                  <a:lnTo>
                    <a:pt x="526699" y="665884"/>
                  </a:lnTo>
                  <a:lnTo>
                    <a:pt x="481539" y="684827"/>
                  </a:lnTo>
                  <a:lnTo>
                    <a:pt x="433172" y="696669"/>
                  </a:lnTo>
                  <a:lnTo>
                    <a:pt x="382231" y="700760"/>
                  </a:lnTo>
                  <a:lnTo>
                    <a:pt x="592510" y="700760"/>
                  </a:lnTo>
                  <a:lnTo>
                    <a:pt x="635949" y="667878"/>
                  </a:lnTo>
                  <a:lnTo>
                    <a:pt x="667878" y="635949"/>
                  </a:lnTo>
                  <a:lnTo>
                    <a:pt x="695886" y="600458"/>
                  </a:lnTo>
                  <a:lnTo>
                    <a:pt x="719611" y="561768"/>
                  </a:lnTo>
                  <a:lnTo>
                    <a:pt x="738692" y="520239"/>
                  </a:lnTo>
                  <a:lnTo>
                    <a:pt x="742084" y="509638"/>
                  </a:lnTo>
                  <a:close/>
                </a:path>
                <a:path w="764539" h="764540">
                  <a:moveTo>
                    <a:pt x="650844" y="111480"/>
                  </a:moveTo>
                  <a:lnTo>
                    <a:pt x="382231" y="111480"/>
                  </a:lnTo>
                  <a:lnTo>
                    <a:pt x="430865" y="118034"/>
                  </a:lnTo>
                  <a:lnTo>
                    <a:pt x="474602" y="136524"/>
                  </a:lnTo>
                  <a:lnTo>
                    <a:pt x="511682" y="165188"/>
                  </a:lnTo>
                  <a:lnTo>
                    <a:pt x="540347" y="202269"/>
                  </a:lnTo>
                  <a:lnTo>
                    <a:pt x="558837" y="246006"/>
                  </a:lnTo>
                  <a:lnTo>
                    <a:pt x="565391" y="294640"/>
                  </a:lnTo>
                  <a:lnTo>
                    <a:pt x="558837" y="343272"/>
                  </a:lnTo>
                  <a:lnTo>
                    <a:pt x="540347" y="387007"/>
                  </a:lnTo>
                  <a:lnTo>
                    <a:pt x="511682" y="424084"/>
                  </a:lnTo>
                  <a:lnTo>
                    <a:pt x="474602" y="452746"/>
                  </a:lnTo>
                  <a:lnTo>
                    <a:pt x="430865" y="471233"/>
                  </a:lnTo>
                  <a:lnTo>
                    <a:pt x="382231" y="477786"/>
                  </a:lnTo>
                  <a:lnTo>
                    <a:pt x="752272" y="477786"/>
                  </a:lnTo>
                  <a:lnTo>
                    <a:pt x="752769" y="476233"/>
                  </a:lnTo>
                  <a:lnTo>
                    <a:pt x="761480" y="430110"/>
                  </a:lnTo>
                  <a:lnTo>
                    <a:pt x="764463" y="382231"/>
                  </a:lnTo>
                  <a:lnTo>
                    <a:pt x="761480" y="334353"/>
                  </a:lnTo>
                  <a:lnTo>
                    <a:pt x="752769" y="288230"/>
                  </a:lnTo>
                  <a:lnTo>
                    <a:pt x="738692" y="244223"/>
                  </a:lnTo>
                  <a:lnTo>
                    <a:pt x="719611" y="202695"/>
                  </a:lnTo>
                  <a:lnTo>
                    <a:pt x="695886" y="164005"/>
                  </a:lnTo>
                  <a:lnTo>
                    <a:pt x="667878" y="128514"/>
                  </a:lnTo>
                  <a:lnTo>
                    <a:pt x="650844" y="11148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object 15">
            <a:extLst>
              <a:ext uri="{FF2B5EF4-FFF2-40B4-BE49-F238E27FC236}">
                <a16:creationId xmlns:a16="http://schemas.microsoft.com/office/drawing/2014/main" id="{2A30C79E-4B50-774A-9A98-2D65ECAD928F}"/>
              </a:ext>
            </a:extLst>
          </p:cNvPr>
          <p:cNvGrpSpPr/>
          <p:nvPr/>
        </p:nvGrpSpPr>
        <p:grpSpPr>
          <a:xfrm>
            <a:off x="1585414" y="2542777"/>
            <a:ext cx="1575435" cy="1414780"/>
            <a:chOff x="1585414" y="2542777"/>
            <a:chExt cx="1575435" cy="1414780"/>
          </a:xfrm>
        </p:grpSpPr>
        <p:sp>
          <p:nvSpPr>
            <p:cNvPr id="35" name="object 16">
              <a:extLst>
                <a:ext uri="{FF2B5EF4-FFF2-40B4-BE49-F238E27FC236}">
                  <a16:creationId xmlns:a16="http://schemas.microsoft.com/office/drawing/2014/main" id="{E92E2E5D-6F9B-F547-A420-74D46728D5BE}"/>
                </a:ext>
              </a:extLst>
            </p:cNvPr>
            <p:cNvSpPr/>
            <p:nvPr/>
          </p:nvSpPr>
          <p:spPr>
            <a:xfrm>
              <a:off x="1851822" y="2545952"/>
              <a:ext cx="1306195" cy="659765"/>
            </a:xfrm>
            <a:custGeom>
              <a:avLst/>
              <a:gdLst/>
              <a:ahLst/>
              <a:cxnLst/>
              <a:rect l="l" t="t" r="r" b="b"/>
              <a:pathLst>
                <a:path w="1306195" h="659764">
                  <a:moveTo>
                    <a:pt x="1305814" y="646658"/>
                  </a:moveTo>
                  <a:lnTo>
                    <a:pt x="659155" y="0"/>
                  </a:lnTo>
                  <a:lnTo>
                    <a:pt x="0" y="659155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0E2BB6CB-F720-614F-B45E-2B79F32B96BE}"/>
                </a:ext>
              </a:extLst>
            </p:cNvPr>
            <p:cNvSpPr/>
            <p:nvPr/>
          </p:nvSpPr>
          <p:spPr>
            <a:xfrm>
              <a:off x="1588589" y="3155548"/>
              <a:ext cx="690245" cy="798830"/>
            </a:xfrm>
            <a:custGeom>
              <a:avLst/>
              <a:gdLst/>
              <a:ahLst/>
              <a:cxnLst/>
              <a:rect l="l" t="t" r="r" b="b"/>
              <a:pathLst>
                <a:path w="690244" h="798829">
                  <a:moveTo>
                    <a:pt x="690118" y="794448"/>
                  </a:moveTo>
                  <a:lnTo>
                    <a:pt x="346125" y="0"/>
                  </a:lnTo>
                  <a:lnTo>
                    <a:pt x="0" y="798664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7" name="object 18">
            <a:extLst>
              <a:ext uri="{FF2B5EF4-FFF2-40B4-BE49-F238E27FC236}">
                <a16:creationId xmlns:a16="http://schemas.microsoft.com/office/drawing/2014/main" id="{BB377B56-889B-D144-A569-963753DD5A75}"/>
              </a:ext>
            </a:extLst>
          </p:cNvPr>
          <p:cNvSpPr/>
          <p:nvPr/>
        </p:nvSpPr>
        <p:spPr>
          <a:xfrm>
            <a:off x="5065660" y="2540492"/>
            <a:ext cx="588645" cy="671830"/>
          </a:xfrm>
          <a:custGeom>
            <a:avLst/>
            <a:gdLst/>
            <a:ahLst/>
            <a:cxnLst/>
            <a:rect l="l" t="t" r="r" b="b"/>
            <a:pathLst>
              <a:path w="588645" h="671830">
                <a:moveTo>
                  <a:pt x="588517" y="667448"/>
                </a:moveTo>
                <a:lnTo>
                  <a:pt x="295325" y="0"/>
                </a:lnTo>
                <a:lnTo>
                  <a:pt x="0" y="671664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19">
            <a:extLst>
              <a:ext uri="{FF2B5EF4-FFF2-40B4-BE49-F238E27FC236}">
                <a16:creationId xmlns:a16="http://schemas.microsoft.com/office/drawing/2014/main" id="{F1A15690-8C2E-E647-A7A9-AA50FB94027B}"/>
              </a:ext>
            </a:extLst>
          </p:cNvPr>
          <p:cNvSpPr/>
          <p:nvPr/>
        </p:nvSpPr>
        <p:spPr>
          <a:xfrm>
            <a:off x="2526852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69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68DA4C13-9664-6348-86D9-EA05ECEAF51A}"/>
              </a:ext>
            </a:extLst>
          </p:cNvPr>
          <p:cNvSpPr/>
          <p:nvPr/>
        </p:nvSpPr>
        <p:spPr>
          <a:xfrm>
            <a:off x="3121371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70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:a16="http://schemas.microsoft.com/office/drawing/2014/main" id="{89C97D70-9BFC-3D42-8273-281484966134}"/>
              </a:ext>
            </a:extLst>
          </p:cNvPr>
          <p:cNvSpPr/>
          <p:nvPr/>
        </p:nvSpPr>
        <p:spPr>
          <a:xfrm>
            <a:off x="250885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22">
            <a:extLst>
              <a:ext uri="{FF2B5EF4-FFF2-40B4-BE49-F238E27FC236}">
                <a16:creationId xmlns:a16="http://schemas.microsoft.com/office/drawing/2014/main" id="{156C4D8D-6F16-D745-907A-FA1FF4341A39}"/>
              </a:ext>
            </a:extLst>
          </p:cNvPr>
          <p:cNvSpPr/>
          <p:nvPr/>
        </p:nvSpPr>
        <p:spPr>
          <a:xfrm>
            <a:off x="421881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23">
            <a:extLst>
              <a:ext uri="{FF2B5EF4-FFF2-40B4-BE49-F238E27FC236}">
                <a16:creationId xmlns:a16="http://schemas.microsoft.com/office/drawing/2014/main" id="{F8DF0D8F-827E-6F46-9ECD-D8C038A83892}"/>
              </a:ext>
            </a:extLst>
          </p:cNvPr>
          <p:cNvSpPr/>
          <p:nvPr/>
        </p:nvSpPr>
        <p:spPr>
          <a:xfrm>
            <a:off x="5087987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24">
            <a:extLst>
              <a:ext uri="{FF2B5EF4-FFF2-40B4-BE49-F238E27FC236}">
                <a16:creationId xmlns:a16="http://schemas.microsoft.com/office/drawing/2014/main" id="{670FC62B-B307-4840-9B3C-5CE34845CFB0}"/>
              </a:ext>
            </a:extLst>
          </p:cNvPr>
          <p:cNvSpPr/>
          <p:nvPr/>
        </p:nvSpPr>
        <p:spPr>
          <a:xfrm>
            <a:off x="5087987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25">
            <a:extLst>
              <a:ext uri="{FF2B5EF4-FFF2-40B4-BE49-F238E27FC236}">
                <a16:creationId xmlns:a16="http://schemas.microsoft.com/office/drawing/2014/main" id="{E20F957D-7C6C-5B40-8C80-CA7AB1C7BF7F}"/>
              </a:ext>
            </a:extLst>
          </p:cNvPr>
          <p:cNvSpPr/>
          <p:nvPr/>
        </p:nvSpPr>
        <p:spPr>
          <a:xfrm>
            <a:off x="5087987" y="5315148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26">
            <a:extLst>
              <a:ext uri="{FF2B5EF4-FFF2-40B4-BE49-F238E27FC236}">
                <a16:creationId xmlns:a16="http://schemas.microsoft.com/office/drawing/2014/main" id="{07D16814-E10B-9A48-A8D7-9F044E56A366}"/>
              </a:ext>
            </a:extLst>
          </p:cNvPr>
          <p:cNvSpPr/>
          <p:nvPr/>
        </p:nvSpPr>
        <p:spPr>
          <a:xfrm>
            <a:off x="2789798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27">
            <a:extLst>
              <a:ext uri="{FF2B5EF4-FFF2-40B4-BE49-F238E27FC236}">
                <a16:creationId xmlns:a16="http://schemas.microsoft.com/office/drawing/2014/main" id="{B41369F0-ABE4-1841-9899-ACD12F6230FB}"/>
              </a:ext>
            </a:extLst>
          </p:cNvPr>
          <p:cNvSpPr/>
          <p:nvPr/>
        </p:nvSpPr>
        <p:spPr>
          <a:xfrm>
            <a:off x="1652685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6A66A242-9A7A-4249-BE06-EB6D40E39D49}"/>
              </a:ext>
            </a:extLst>
          </p:cNvPr>
          <p:cNvSpPr/>
          <p:nvPr/>
        </p:nvSpPr>
        <p:spPr>
          <a:xfrm>
            <a:off x="5628604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29">
            <a:extLst>
              <a:ext uri="{FF2B5EF4-FFF2-40B4-BE49-F238E27FC236}">
                <a16:creationId xmlns:a16="http://schemas.microsoft.com/office/drawing/2014/main" id="{AE9702EC-E619-CC43-859B-5522EA84728B}"/>
              </a:ext>
            </a:extLst>
          </p:cNvPr>
          <p:cNvSpPr/>
          <p:nvPr/>
        </p:nvSpPr>
        <p:spPr>
          <a:xfrm>
            <a:off x="361822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4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936C9395-FE27-4E4F-818E-34A4B069D1F9}"/>
              </a:ext>
            </a:extLst>
          </p:cNvPr>
          <p:cNvSpPr/>
          <p:nvPr/>
        </p:nvSpPr>
        <p:spPr>
          <a:xfrm>
            <a:off x="6073025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5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31">
            <a:extLst>
              <a:ext uri="{FF2B5EF4-FFF2-40B4-BE49-F238E27FC236}">
                <a16:creationId xmlns:a16="http://schemas.microsoft.com/office/drawing/2014/main" id="{0B3EC9E4-8F8D-CA40-AE78-CDA77395E531}"/>
              </a:ext>
            </a:extLst>
          </p:cNvPr>
          <p:cNvSpPr/>
          <p:nvPr/>
        </p:nvSpPr>
        <p:spPr>
          <a:xfrm>
            <a:off x="420789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5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object 32">
            <a:extLst>
              <a:ext uri="{FF2B5EF4-FFF2-40B4-BE49-F238E27FC236}">
                <a16:creationId xmlns:a16="http://schemas.microsoft.com/office/drawing/2014/main" id="{DA2F7FA5-5B52-5F4B-8593-C25932BF1EC6}"/>
              </a:ext>
            </a:extLst>
          </p:cNvPr>
          <p:cNvSpPr/>
          <p:nvPr/>
        </p:nvSpPr>
        <p:spPr>
          <a:xfrm>
            <a:off x="6131991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4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2" name="object 33">
            <a:extLst>
              <a:ext uri="{FF2B5EF4-FFF2-40B4-BE49-F238E27FC236}">
                <a16:creationId xmlns:a16="http://schemas.microsoft.com/office/drawing/2014/main" id="{08312A1A-6061-054B-BD5A-C3E6F4CDA71A}"/>
              </a:ext>
            </a:extLst>
          </p:cNvPr>
          <p:cNvGrpSpPr/>
          <p:nvPr/>
        </p:nvGrpSpPr>
        <p:grpSpPr>
          <a:xfrm>
            <a:off x="4766189" y="2010917"/>
            <a:ext cx="1200150" cy="4128135"/>
            <a:chOff x="4766189" y="2010917"/>
            <a:chExt cx="1200150" cy="4128135"/>
          </a:xfrm>
        </p:grpSpPr>
        <p:sp>
          <p:nvSpPr>
            <p:cNvPr id="53" name="object 34">
              <a:extLst>
                <a:ext uri="{FF2B5EF4-FFF2-40B4-BE49-F238E27FC236}">
                  <a16:creationId xmlns:a16="http://schemas.microsoft.com/office/drawing/2014/main" id="{98BAB1CA-35B4-D041-BFCE-2DB0ABA570B4}"/>
                </a:ext>
              </a:extLst>
            </p:cNvPr>
            <p:cNvSpPr/>
            <p:nvPr/>
          </p:nvSpPr>
          <p:spPr>
            <a:xfrm>
              <a:off x="4852160" y="54275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35">
              <a:extLst>
                <a:ext uri="{FF2B5EF4-FFF2-40B4-BE49-F238E27FC236}">
                  <a16:creationId xmlns:a16="http://schemas.microsoft.com/office/drawing/2014/main" id="{8AB7D769-2CBD-B749-B90C-25C9C6BF6072}"/>
                </a:ext>
              </a:extLst>
            </p:cNvPr>
            <p:cNvSpPr/>
            <p:nvPr/>
          </p:nvSpPr>
          <p:spPr>
            <a:xfrm>
              <a:off x="4867286" y="5442695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799" y="279844"/>
                  </a:lnTo>
                  <a:lnTo>
                    <a:pt x="223875" y="279844"/>
                  </a:lnTo>
                  <a:lnTo>
                    <a:pt x="182162" y="271399"/>
                  </a:lnTo>
                  <a:lnTo>
                    <a:pt x="148058" y="248385"/>
                  </a:lnTo>
                  <a:lnTo>
                    <a:pt x="125043" y="214280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80"/>
                  </a:lnTo>
                  <a:lnTo>
                    <a:pt x="299693" y="248385"/>
                  </a:lnTo>
                  <a:lnTo>
                    <a:pt x="265588" y="271399"/>
                  </a:lnTo>
                  <a:lnTo>
                    <a:pt x="223875" y="279844"/>
                  </a:lnTo>
                  <a:lnTo>
                    <a:pt x="439799" y="279844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36">
              <a:extLst>
                <a:ext uri="{FF2B5EF4-FFF2-40B4-BE49-F238E27FC236}">
                  <a16:creationId xmlns:a16="http://schemas.microsoft.com/office/drawing/2014/main" id="{4F1D3418-F011-E745-8486-089A55B2CF99}"/>
                </a:ext>
              </a:extLst>
            </p:cNvPr>
            <p:cNvSpPr/>
            <p:nvPr/>
          </p:nvSpPr>
          <p:spPr>
            <a:xfrm>
              <a:off x="4776393" y="2159126"/>
              <a:ext cx="1179195" cy="3969385"/>
            </a:xfrm>
            <a:custGeom>
              <a:avLst/>
              <a:gdLst/>
              <a:ahLst/>
              <a:cxnLst/>
              <a:rect l="l" t="t" r="r" b="b"/>
              <a:pathLst>
                <a:path w="1179195" h="3969385">
                  <a:moveTo>
                    <a:pt x="0" y="3969296"/>
                  </a:moveTo>
                  <a:lnTo>
                    <a:pt x="1179131" y="3969296"/>
                  </a:lnTo>
                  <a:lnTo>
                    <a:pt x="1179131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37">
              <a:extLst>
                <a:ext uri="{FF2B5EF4-FFF2-40B4-BE49-F238E27FC236}">
                  <a16:creationId xmlns:a16="http://schemas.microsoft.com/office/drawing/2014/main" id="{EA4BAF7A-6F5A-DB40-95C6-6268D43C2A48}"/>
                </a:ext>
              </a:extLst>
            </p:cNvPr>
            <p:cNvSpPr/>
            <p:nvPr/>
          </p:nvSpPr>
          <p:spPr>
            <a:xfrm>
              <a:off x="4975529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38">
              <a:extLst>
                <a:ext uri="{FF2B5EF4-FFF2-40B4-BE49-F238E27FC236}">
                  <a16:creationId xmlns:a16="http://schemas.microsoft.com/office/drawing/2014/main" id="{C9F1DDC3-6609-4E4A-962F-ABAAA673A584}"/>
                </a:ext>
              </a:extLst>
            </p:cNvPr>
            <p:cNvSpPr/>
            <p:nvPr/>
          </p:nvSpPr>
          <p:spPr>
            <a:xfrm>
              <a:off x="4852160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39">
              <a:extLst>
                <a:ext uri="{FF2B5EF4-FFF2-40B4-BE49-F238E27FC236}">
                  <a16:creationId xmlns:a16="http://schemas.microsoft.com/office/drawing/2014/main" id="{0E326655-B46D-724C-8281-B9E33DFF4548}"/>
                </a:ext>
              </a:extLst>
            </p:cNvPr>
            <p:cNvSpPr/>
            <p:nvPr/>
          </p:nvSpPr>
          <p:spPr>
            <a:xfrm>
              <a:off x="4867286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40">
            <a:extLst>
              <a:ext uri="{FF2B5EF4-FFF2-40B4-BE49-F238E27FC236}">
                <a16:creationId xmlns:a16="http://schemas.microsoft.com/office/drawing/2014/main" id="{0ABE561F-FD4E-804D-B4F0-E37CB5993975}"/>
              </a:ext>
            </a:extLst>
          </p:cNvPr>
          <p:cNvGrpSpPr/>
          <p:nvPr/>
        </p:nvGrpSpPr>
        <p:grpSpPr>
          <a:xfrm>
            <a:off x="1410874" y="4662309"/>
            <a:ext cx="478155" cy="478155"/>
            <a:chOff x="1410874" y="4662309"/>
            <a:chExt cx="478155" cy="478155"/>
          </a:xfrm>
        </p:grpSpPr>
        <p:sp>
          <p:nvSpPr>
            <p:cNvPr id="60" name="object 41">
              <a:extLst>
                <a:ext uri="{FF2B5EF4-FFF2-40B4-BE49-F238E27FC236}">
                  <a16:creationId xmlns:a16="http://schemas.microsoft.com/office/drawing/2014/main" id="{E7381AD6-0CF5-F242-841C-6752F095E8B6}"/>
                </a:ext>
              </a:extLst>
            </p:cNvPr>
            <p:cNvSpPr/>
            <p:nvPr/>
          </p:nvSpPr>
          <p:spPr>
            <a:xfrm>
              <a:off x="1410874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42">
              <a:extLst>
                <a:ext uri="{FF2B5EF4-FFF2-40B4-BE49-F238E27FC236}">
                  <a16:creationId xmlns:a16="http://schemas.microsoft.com/office/drawing/2014/main" id="{4D46ACA1-F8CA-3A49-B990-9D6BE47C63AB}"/>
                </a:ext>
              </a:extLst>
            </p:cNvPr>
            <p:cNvSpPr/>
            <p:nvPr/>
          </p:nvSpPr>
          <p:spPr>
            <a:xfrm>
              <a:off x="1426000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43">
            <a:extLst>
              <a:ext uri="{FF2B5EF4-FFF2-40B4-BE49-F238E27FC236}">
                <a16:creationId xmlns:a16="http://schemas.microsoft.com/office/drawing/2014/main" id="{7539FD6D-CABF-4D48-9B9F-9BEECA106A9F}"/>
              </a:ext>
            </a:extLst>
          </p:cNvPr>
          <p:cNvGrpSpPr/>
          <p:nvPr/>
        </p:nvGrpSpPr>
        <p:grpSpPr>
          <a:xfrm>
            <a:off x="2545909" y="4662309"/>
            <a:ext cx="478155" cy="478155"/>
            <a:chOff x="2545909" y="4662309"/>
            <a:chExt cx="478155" cy="478155"/>
          </a:xfrm>
        </p:grpSpPr>
        <p:sp>
          <p:nvSpPr>
            <p:cNvPr id="63" name="object 44">
              <a:extLst>
                <a:ext uri="{FF2B5EF4-FFF2-40B4-BE49-F238E27FC236}">
                  <a16:creationId xmlns:a16="http://schemas.microsoft.com/office/drawing/2014/main" id="{12A1A32E-A40F-C646-95D3-6E3A95F17692}"/>
                </a:ext>
              </a:extLst>
            </p:cNvPr>
            <p:cNvSpPr/>
            <p:nvPr/>
          </p:nvSpPr>
          <p:spPr>
            <a:xfrm>
              <a:off x="2545909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45">
              <a:extLst>
                <a:ext uri="{FF2B5EF4-FFF2-40B4-BE49-F238E27FC236}">
                  <a16:creationId xmlns:a16="http://schemas.microsoft.com/office/drawing/2014/main" id="{39E00619-5BBD-A242-8340-C5E616A1A216}"/>
                </a:ext>
              </a:extLst>
            </p:cNvPr>
            <p:cNvSpPr/>
            <p:nvPr/>
          </p:nvSpPr>
          <p:spPr>
            <a:xfrm>
              <a:off x="2561035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46">
            <a:extLst>
              <a:ext uri="{FF2B5EF4-FFF2-40B4-BE49-F238E27FC236}">
                <a16:creationId xmlns:a16="http://schemas.microsoft.com/office/drawing/2014/main" id="{2143A40F-DD79-D648-9F5D-4DA517A20C23}"/>
              </a:ext>
            </a:extLst>
          </p:cNvPr>
          <p:cNvGrpSpPr/>
          <p:nvPr/>
        </p:nvGrpSpPr>
        <p:grpSpPr>
          <a:xfrm>
            <a:off x="4840184" y="3897059"/>
            <a:ext cx="478155" cy="478155"/>
            <a:chOff x="4840184" y="3897059"/>
            <a:chExt cx="478155" cy="478155"/>
          </a:xfrm>
        </p:grpSpPr>
        <p:sp>
          <p:nvSpPr>
            <p:cNvPr id="66" name="object 47">
              <a:extLst>
                <a:ext uri="{FF2B5EF4-FFF2-40B4-BE49-F238E27FC236}">
                  <a16:creationId xmlns:a16="http://schemas.microsoft.com/office/drawing/2014/main" id="{4F49DC60-B1DC-DE48-B902-F81D6954A85A}"/>
                </a:ext>
              </a:extLst>
            </p:cNvPr>
            <p:cNvSpPr/>
            <p:nvPr/>
          </p:nvSpPr>
          <p:spPr>
            <a:xfrm>
              <a:off x="484018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4E8DC27E-118E-0944-8D07-70B35E018D6B}"/>
                </a:ext>
              </a:extLst>
            </p:cNvPr>
            <p:cNvSpPr/>
            <p:nvPr/>
          </p:nvSpPr>
          <p:spPr>
            <a:xfrm>
              <a:off x="485531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49">
            <a:extLst>
              <a:ext uri="{FF2B5EF4-FFF2-40B4-BE49-F238E27FC236}">
                <a16:creationId xmlns:a16="http://schemas.microsoft.com/office/drawing/2014/main" id="{B8426CB1-8D3D-CE42-8AD5-95BF6F4F5ED8}"/>
              </a:ext>
            </a:extLst>
          </p:cNvPr>
          <p:cNvGrpSpPr/>
          <p:nvPr/>
        </p:nvGrpSpPr>
        <p:grpSpPr>
          <a:xfrm>
            <a:off x="5401579" y="3897059"/>
            <a:ext cx="478155" cy="478155"/>
            <a:chOff x="5401579" y="3897059"/>
            <a:chExt cx="478155" cy="478155"/>
          </a:xfrm>
        </p:grpSpPr>
        <p:sp>
          <p:nvSpPr>
            <p:cNvPr id="69" name="object 50">
              <a:extLst>
                <a:ext uri="{FF2B5EF4-FFF2-40B4-BE49-F238E27FC236}">
                  <a16:creationId xmlns:a16="http://schemas.microsoft.com/office/drawing/2014/main" id="{21B322CA-64AB-2544-A33F-D06C9B53E016}"/>
                </a:ext>
              </a:extLst>
            </p:cNvPr>
            <p:cNvSpPr/>
            <p:nvPr/>
          </p:nvSpPr>
          <p:spPr>
            <a:xfrm>
              <a:off x="540157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51">
              <a:extLst>
                <a:ext uri="{FF2B5EF4-FFF2-40B4-BE49-F238E27FC236}">
                  <a16:creationId xmlns:a16="http://schemas.microsoft.com/office/drawing/2014/main" id="{31648829-6BB1-3047-8FE4-3B7344081194}"/>
                </a:ext>
              </a:extLst>
            </p:cNvPr>
            <p:cNvSpPr/>
            <p:nvPr/>
          </p:nvSpPr>
          <p:spPr>
            <a:xfrm>
              <a:off x="5416706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52">
            <a:extLst>
              <a:ext uri="{FF2B5EF4-FFF2-40B4-BE49-F238E27FC236}">
                <a16:creationId xmlns:a16="http://schemas.microsoft.com/office/drawing/2014/main" id="{118AAB1C-AB44-F84C-8343-005F3D074804}"/>
              </a:ext>
            </a:extLst>
          </p:cNvPr>
          <p:cNvGrpSpPr/>
          <p:nvPr/>
        </p:nvGrpSpPr>
        <p:grpSpPr>
          <a:xfrm>
            <a:off x="2545909" y="3897059"/>
            <a:ext cx="478155" cy="478155"/>
            <a:chOff x="2545909" y="3897059"/>
            <a:chExt cx="478155" cy="478155"/>
          </a:xfrm>
        </p:grpSpPr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BD3531D8-673D-6D49-8B7A-E8E605CC5B4D}"/>
                </a:ext>
              </a:extLst>
            </p:cNvPr>
            <p:cNvSpPr/>
            <p:nvPr/>
          </p:nvSpPr>
          <p:spPr>
            <a:xfrm>
              <a:off x="254590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54">
              <a:extLst>
                <a:ext uri="{FF2B5EF4-FFF2-40B4-BE49-F238E27FC236}">
                  <a16:creationId xmlns:a16="http://schemas.microsoft.com/office/drawing/2014/main" id="{EC2946B8-EC5A-3C49-94B7-1293520BBCBE}"/>
                </a:ext>
              </a:extLst>
            </p:cNvPr>
            <p:cNvSpPr/>
            <p:nvPr/>
          </p:nvSpPr>
          <p:spPr>
            <a:xfrm>
              <a:off x="2561035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55">
            <a:extLst>
              <a:ext uri="{FF2B5EF4-FFF2-40B4-BE49-F238E27FC236}">
                <a16:creationId xmlns:a16="http://schemas.microsoft.com/office/drawing/2014/main" id="{55BAA69D-1C5F-DE46-85DA-835484A7C35D}"/>
              </a:ext>
            </a:extLst>
          </p:cNvPr>
          <p:cNvGrpSpPr/>
          <p:nvPr/>
        </p:nvGrpSpPr>
        <p:grpSpPr>
          <a:xfrm>
            <a:off x="3107305" y="3897059"/>
            <a:ext cx="478155" cy="478155"/>
            <a:chOff x="3107305" y="3897059"/>
            <a:chExt cx="478155" cy="478155"/>
          </a:xfrm>
        </p:grpSpPr>
        <p:sp>
          <p:nvSpPr>
            <p:cNvPr id="75" name="object 56">
              <a:extLst>
                <a:ext uri="{FF2B5EF4-FFF2-40B4-BE49-F238E27FC236}">
                  <a16:creationId xmlns:a16="http://schemas.microsoft.com/office/drawing/2014/main" id="{7B6665A0-9869-3C45-A469-E1175027DFB8}"/>
                </a:ext>
              </a:extLst>
            </p:cNvPr>
            <p:cNvSpPr/>
            <p:nvPr/>
          </p:nvSpPr>
          <p:spPr>
            <a:xfrm>
              <a:off x="3107305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57">
              <a:extLst>
                <a:ext uri="{FF2B5EF4-FFF2-40B4-BE49-F238E27FC236}">
                  <a16:creationId xmlns:a16="http://schemas.microsoft.com/office/drawing/2014/main" id="{9D2B6348-F4B9-6E43-84AD-F84B95A703F6}"/>
                </a:ext>
              </a:extLst>
            </p:cNvPr>
            <p:cNvSpPr/>
            <p:nvPr/>
          </p:nvSpPr>
          <p:spPr>
            <a:xfrm>
              <a:off x="312243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58">
            <a:extLst>
              <a:ext uri="{FF2B5EF4-FFF2-40B4-BE49-F238E27FC236}">
                <a16:creationId xmlns:a16="http://schemas.microsoft.com/office/drawing/2014/main" id="{876C1753-E548-D748-B7C1-7838D591EDC0}"/>
              </a:ext>
            </a:extLst>
          </p:cNvPr>
          <p:cNvGrpSpPr/>
          <p:nvPr/>
        </p:nvGrpSpPr>
        <p:grpSpPr>
          <a:xfrm>
            <a:off x="1984513" y="3897059"/>
            <a:ext cx="478155" cy="478155"/>
            <a:chOff x="1984513" y="3897059"/>
            <a:chExt cx="478155" cy="478155"/>
          </a:xfrm>
        </p:grpSpPr>
        <p:sp>
          <p:nvSpPr>
            <p:cNvPr id="78" name="object 59">
              <a:extLst>
                <a:ext uri="{FF2B5EF4-FFF2-40B4-BE49-F238E27FC236}">
                  <a16:creationId xmlns:a16="http://schemas.microsoft.com/office/drawing/2014/main" id="{28368EC3-443B-6748-ACAC-6F4BED8F2AAA}"/>
                </a:ext>
              </a:extLst>
            </p:cNvPr>
            <p:cNvSpPr/>
            <p:nvPr/>
          </p:nvSpPr>
          <p:spPr>
            <a:xfrm>
              <a:off x="1984513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60">
              <a:extLst>
                <a:ext uri="{FF2B5EF4-FFF2-40B4-BE49-F238E27FC236}">
                  <a16:creationId xmlns:a16="http://schemas.microsoft.com/office/drawing/2014/main" id="{BD9FDE22-DF65-A443-8772-12DD2582B639}"/>
                </a:ext>
              </a:extLst>
            </p:cNvPr>
            <p:cNvSpPr/>
            <p:nvPr/>
          </p:nvSpPr>
          <p:spPr>
            <a:xfrm>
              <a:off x="1999639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61">
            <a:extLst>
              <a:ext uri="{FF2B5EF4-FFF2-40B4-BE49-F238E27FC236}">
                <a16:creationId xmlns:a16="http://schemas.microsoft.com/office/drawing/2014/main" id="{6BE3C3FD-C0EF-FF4D-BDB8-EBAD1C734365}"/>
              </a:ext>
            </a:extLst>
          </p:cNvPr>
          <p:cNvGrpSpPr/>
          <p:nvPr/>
        </p:nvGrpSpPr>
        <p:grpSpPr>
          <a:xfrm>
            <a:off x="1324743" y="2010917"/>
            <a:ext cx="2346960" cy="4128135"/>
            <a:chOff x="1324743" y="2010917"/>
            <a:chExt cx="2346960" cy="4128135"/>
          </a:xfrm>
        </p:grpSpPr>
        <p:sp>
          <p:nvSpPr>
            <p:cNvPr id="81" name="object 62">
              <a:extLst>
                <a:ext uri="{FF2B5EF4-FFF2-40B4-BE49-F238E27FC236}">
                  <a16:creationId xmlns:a16="http://schemas.microsoft.com/office/drawing/2014/main" id="{2604B0D1-13A6-5D44-AFF7-2B65E371C31B}"/>
                </a:ext>
              </a:extLst>
            </p:cNvPr>
            <p:cNvSpPr/>
            <p:nvPr/>
          </p:nvSpPr>
          <p:spPr>
            <a:xfrm>
              <a:off x="141087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63">
              <a:extLst>
                <a:ext uri="{FF2B5EF4-FFF2-40B4-BE49-F238E27FC236}">
                  <a16:creationId xmlns:a16="http://schemas.microsoft.com/office/drawing/2014/main" id="{515A5780-8799-8F4E-85CA-472678081BF4}"/>
                </a:ext>
              </a:extLst>
            </p:cNvPr>
            <p:cNvSpPr/>
            <p:nvPr/>
          </p:nvSpPr>
          <p:spPr>
            <a:xfrm>
              <a:off x="1426000" y="3912192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64">
              <a:extLst>
                <a:ext uri="{FF2B5EF4-FFF2-40B4-BE49-F238E27FC236}">
                  <a16:creationId xmlns:a16="http://schemas.microsoft.com/office/drawing/2014/main" id="{3244D7CB-9A13-8D4D-8EEF-B5D6895AE04F}"/>
                </a:ext>
              </a:extLst>
            </p:cNvPr>
            <p:cNvSpPr/>
            <p:nvPr/>
          </p:nvSpPr>
          <p:spPr>
            <a:xfrm>
              <a:off x="1334947" y="2159126"/>
              <a:ext cx="2326640" cy="3969385"/>
            </a:xfrm>
            <a:custGeom>
              <a:avLst/>
              <a:gdLst/>
              <a:ahLst/>
              <a:cxnLst/>
              <a:rect l="l" t="t" r="r" b="b"/>
              <a:pathLst>
                <a:path w="2326640" h="3969385">
                  <a:moveTo>
                    <a:pt x="0" y="3969296"/>
                  </a:moveTo>
                  <a:lnTo>
                    <a:pt x="2326297" y="3969296"/>
                  </a:lnTo>
                  <a:lnTo>
                    <a:pt x="2326297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65">
              <a:extLst>
                <a:ext uri="{FF2B5EF4-FFF2-40B4-BE49-F238E27FC236}">
                  <a16:creationId xmlns:a16="http://schemas.microsoft.com/office/drawing/2014/main" id="{26303BC8-FD15-1B4C-A75D-5D7DE100D955}"/>
                </a:ext>
              </a:extLst>
            </p:cNvPr>
            <p:cNvSpPr/>
            <p:nvPr/>
          </p:nvSpPr>
          <p:spPr>
            <a:xfrm>
              <a:off x="2113737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5" name="object 66">
            <a:extLst>
              <a:ext uri="{FF2B5EF4-FFF2-40B4-BE49-F238E27FC236}">
                <a16:creationId xmlns:a16="http://schemas.microsoft.com/office/drawing/2014/main" id="{89829D9D-96C0-C646-B38D-4BDBECDAFA90}"/>
              </a:ext>
            </a:extLst>
          </p:cNvPr>
          <p:cNvSpPr/>
          <p:nvPr/>
        </p:nvSpPr>
        <p:spPr>
          <a:xfrm>
            <a:off x="5401579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object 67">
            <a:extLst>
              <a:ext uri="{FF2B5EF4-FFF2-40B4-BE49-F238E27FC236}">
                <a16:creationId xmlns:a16="http://schemas.microsoft.com/office/drawing/2014/main" id="{6A2BC689-6E32-B744-81B2-145EEAB8DF8C}"/>
              </a:ext>
            </a:extLst>
          </p:cNvPr>
          <p:cNvSpPr/>
          <p:nvPr/>
        </p:nvSpPr>
        <p:spPr>
          <a:xfrm>
            <a:off x="484018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object 68">
            <a:extLst>
              <a:ext uri="{FF2B5EF4-FFF2-40B4-BE49-F238E27FC236}">
                <a16:creationId xmlns:a16="http://schemas.microsoft.com/office/drawing/2014/main" id="{E2E22F6F-D9F4-7049-A20F-AB52733EA5D6}"/>
              </a:ext>
            </a:extLst>
          </p:cNvPr>
          <p:cNvSpPr/>
          <p:nvPr/>
        </p:nvSpPr>
        <p:spPr>
          <a:xfrm>
            <a:off x="5416706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object 69">
            <a:extLst>
              <a:ext uri="{FF2B5EF4-FFF2-40B4-BE49-F238E27FC236}">
                <a16:creationId xmlns:a16="http://schemas.microsoft.com/office/drawing/2014/main" id="{CDA04CA5-0104-A44E-92FB-74CC848BDD4C}"/>
              </a:ext>
            </a:extLst>
          </p:cNvPr>
          <p:cNvSpPr/>
          <p:nvPr/>
        </p:nvSpPr>
        <p:spPr>
          <a:xfrm>
            <a:off x="4855310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9" name="object 70">
            <a:extLst>
              <a:ext uri="{FF2B5EF4-FFF2-40B4-BE49-F238E27FC236}">
                <a16:creationId xmlns:a16="http://schemas.microsoft.com/office/drawing/2014/main" id="{FD2D8B00-21E7-D641-8E3C-645DAD2AE632}"/>
              </a:ext>
            </a:extLst>
          </p:cNvPr>
          <p:cNvSpPr/>
          <p:nvPr/>
        </p:nvSpPr>
        <p:spPr>
          <a:xfrm>
            <a:off x="2820485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object 71">
            <a:extLst>
              <a:ext uri="{FF2B5EF4-FFF2-40B4-BE49-F238E27FC236}">
                <a16:creationId xmlns:a16="http://schemas.microsoft.com/office/drawing/2014/main" id="{61C860BE-7F15-A847-BED7-AFC76715866F}"/>
              </a:ext>
            </a:extLst>
          </p:cNvPr>
          <p:cNvSpPr/>
          <p:nvPr/>
        </p:nvSpPr>
        <p:spPr>
          <a:xfrm>
            <a:off x="2269853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object 72">
            <a:extLst>
              <a:ext uri="{FF2B5EF4-FFF2-40B4-BE49-F238E27FC236}">
                <a16:creationId xmlns:a16="http://schemas.microsoft.com/office/drawing/2014/main" id="{5B9C5960-1DBA-AA47-8B10-CED4A5A69EA4}"/>
              </a:ext>
            </a:extLst>
          </p:cNvPr>
          <p:cNvSpPr/>
          <p:nvPr/>
        </p:nvSpPr>
        <p:spPr>
          <a:xfrm>
            <a:off x="169769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object 73">
            <a:extLst>
              <a:ext uri="{FF2B5EF4-FFF2-40B4-BE49-F238E27FC236}">
                <a16:creationId xmlns:a16="http://schemas.microsoft.com/office/drawing/2014/main" id="{42D9D3FE-2213-3040-AA91-6AF1A791F602}"/>
              </a:ext>
            </a:extLst>
          </p:cNvPr>
          <p:cNvSpPr/>
          <p:nvPr/>
        </p:nvSpPr>
        <p:spPr>
          <a:xfrm>
            <a:off x="2835611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object 74">
            <a:extLst>
              <a:ext uri="{FF2B5EF4-FFF2-40B4-BE49-F238E27FC236}">
                <a16:creationId xmlns:a16="http://schemas.microsoft.com/office/drawing/2014/main" id="{3012187C-C018-824C-9087-84750ACD512F}"/>
              </a:ext>
            </a:extLst>
          </p:cNvPr>
          <p:cNvSpPr/>
          <p:nvPr/>
        </p:nvSpPr>
        <p:spPr>
          <a:xfrm>
            <a:off x="2284978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object 75">
            <a:extLst>
              <a:ext uri="{FF2B5EF4-FFF2-40B4-BE49-F238E27FC236}">
                <a16:creationId xmlns:a16="http://schemas.microsoft.com/office/drawing/2014/main" id="{13859D83-F822-F948-9132-9049A5AD8164}"/>
              </a:ext>
            </a:extLst>
          </p:cNvPr>
          <p:cNvSpPr/>
          <p:nvPr/>
        </p:nvSpPr>
        <p:spPr>
          <a:xfrm>
            <a:off x="1712819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95" name="object 76">
            <a:extLst>
              <a:ext uri="{FF2B5EF4-FFF2-40B4-BE49-F238E27FC236}">
                <a16:creationId xmlns:a16="http://schemas.microsoft.com/office/drawing/2014/main" id="{A74CB7BA-84B0-5047-B545-9F2D8BFD2224}"/>
              </a:ext>
            </a:extLst>
          </p:cNvPr>
          <p:cNvGrpSpPr/>
          <p:nvPr/>
        </p:nvGrpSpPr>
        <p:grpSpPr>
          <a:xfrm>
            <a:off x="3762013" y="2010917"/>
            <a:ext cx="907415" cy="4128135"/>
            <a:chOff x="3762013" y="2010917"/>
            <a:chExt cx="907415" cy="4128135"/>
          </a:xfrm>
        </p:grpSpPr>
        <p:sp>
          <p:nvSpPr>
            <p:cNvPr id="96" name="object 77">
              <a:extLst>
                <a:ext uri="{FF2B5EF4-FFF2-40B4-BE49-F238E27FC236}">
                  <a16:creationId xmlns:a16="http://schemas.microsoft.com/office/drawing/2014/main" id="{3F28886E-9434-B14F-9F93-9FCB9CD64DD0}"/>
                </a:ext>
              </a:extLst>
            </p:cNvPr>
            <p:cNvSpPr/>
            <p:nvPr/>
          </p:nvSpPr>
          <p:spPr>
            <a:xfrm>
              <a:off x="3976550" y="313181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3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3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78">
              <a:extLst>
                <a:ext uri="{FF2B5EF4-FFF2-40B4-BE49-F238E27FC236}">
                  <a16:creationId xmlns:a16="http://schemas.microsoft.com/office/drawing/2014/main" id="{900E247F-B0D0-1645-A546-EBD1CA486619}"/>
                </a:ext>
              </a:extLst>
            </p:cNvPr>
            <p:cNvSpPr/>
            <p:nvPr/>
          </p:nvSpPr>
          <p:spPr>
            <a:xfrm>
              <a:off x="3991675" y="3146940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79">
              <a:extLst>
                <a:ext uri="{FF2B5EF4-FFF2-40B4-BE49-F238E27FC236}">
                  <a16:creationId xmlns:a16="http://schemas.microsoft.com/office/drawing/2014/main" id="{ACC58ED1-2077-9B40-9B46-AD5B6D168BF2}"/>
                </a:ext>
              </a:extLst>
            </p:cNvPr>
            <p:cNvSpPr/>
            <p:nvPr/>
          </p:nvSpPr>
          <p:spPr>
            <a:xfrm>
              <a:off x="3772217" y="2159126"/>
              <a:ext cx="887094" cy="3969385"/>
            </a:xfrm>
            <a:custGeom>
              <a:avLst/>
              <a:gdLst/>
              <a:ahLst/>
              <a:cxnLst/>
              <a:rect l="l" t="t" r="r" b="b"/>
              <a:pathLst>
                <a:path w="887095" h="3969385">
                  <a:moveTo>
                    <a:pt x="0" y="3969296"/>
                  </a:moveTo>
                  <a:lnTo>
                    <a:pt x="886663" y="3969296"/>
                  </a:lnTo>
                  <a:lnTo>
                    <a:pt x="886663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80">
              <a:extLst>
                <a:ext uri="{FF2B5EF4-FFF2-40B4-BE49-F238E27FC236}">
                  <a16:creationId xmlns:a16="http://schemas.microsoft.com/office/drawing/2014/main" id="{4E6F212C-43C9-2141-9BE3-6421A519C5FC}"/>
                </a:ext>
              </a:extLst>
            </p:cNvPr>
            <p:cNvSpPr/>
            <p:nvPr/>
          </p:nvSpPr>
          <p:spPr>
            <a:xfrm>
              <a:off x="3831196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0" name="object 81">
            <a:extLst>
              <a:ext uri="{FF2B5EF4-FFF2-40B4-BE49-F238E27FC236}">
                <a16:creationId xmlns:a16="http://schemas.microsoft.com/office/drawing/2014/main" id="{F53135B5-1051-4942-9CD5-2471CFA89017}"/>
              </a:ext>
            </a:extLst>
          </p:cNvPr>
          <p:cNvSpPr/>
          <p:nvPr/>
        </p:nvSpPr>
        <p:spPr>
          <a:xfrm>
            <a:off x="563372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1" name="object 82">
            <a:extLst>
              <a:ext uri="{FF2B5EF4-FFF2-40B4-BE49-F238E27FC236}">
                <a16:creationId xmlns:a16="http://schemas.microsoft.com/office/drawing/2014/main" id="{7007524D-EEFC-6344-B240-BBF410690EFF}"/>
              </a:ext>
            </a:extLst>
          </p:cNvPr>
          <p:cNvSpPr/>
          <p:nvPr/>
        </p:nvSpPr>
        <p:spPr>
          <a:xfrm>
            <a:off x="6274573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2" name="object 83">
            <a:extLst>
              <a:ext uri="{FF2B5EF4-FFF2-40B4-BE49-F238E27FC236}">
                <a16:creationId xmlns:a16="http://schemas.microsoft.com/office/drawing/2014/main" id="{FB1B6FAC-963E-2F41-8ACA-182C688F6CC5}"/>
              </a:ext>
            </a:extLst>
          </p:cNvPr>
          <p:cNvSpPr/>
          <p:nvPr/>
        </p:nvSpPr>
        <p:spPr>
          <a:xfrm>
            <a:off x="5784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3" name="object 84">
            <a:extLst>
              <a:ext uri="{FF2B5EF4-FFF2-40B4-BE49-F238E27FC236}">
                <a16:creationId xmlns:a16="http://schemas.microsoft.com/office/drawing/2014/main" id="{0DAD0A1F-3AA5-904E-B5FC-9C197F430D22}"/>
              </a:ext>
            </a:extLst>
          </p:cNvPr>
          <p:cNvSpPr/>
          <p:nvPr/>
        </p:nvSpPr>
        <p:spPr>
          <a:xfrm>
            <a:off x="62896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04" name="object 85">
            <a:extLst>
              <a:ext uri="{FF2B5EF4-FFF2-40B4-BE49-F238E27FC236}">
                <a16:creationId xmlns:a16="http://schemas.microsoft.com/office/drawing/2014/main" id="{FE8DD51F-AD50-1B4B-A71C-CB5294ACC588}"/>
              </a:ext>
            </a:extLst>
          </p:cNvPr>
          <p:cNvGrpSpPr/>
          <p:nvPr/>
        </p:nvGrpSpPr>
        <p:grpSpPr>
          <a:xfrm>
            <a:off x="5120882" y="2351417"/>
            <a:ext cx="478155" cy="478155"/>
            <a:chOff x="5120882" y="2351417"/>
            <a:chExt cx="478155" cy="478155"/>
          </a:xfrm>
        </p:grpSpPr>
        <p:sp>
          <p:nvSpPr>
            <p:cNvPr id="105" name="object 86">
              <a:extLst>
                <a:ext uri="{FF2B5EF4-FFF2-40B4-BE49-F238E27FC236}">
                  <a16:creationId xmlns:a16="http://schemas.microsoft.com/office/drawing/2014/main" id="{703E169E-946E-784B-BCE0-A60C06157903}"/>
                </a:ext>
              </a:extLst>
            </p:cNvPr>
            <p:cNvSpPr/>
            <p:nvPr/>
          </p:nvSpPr>
          <p:spPr>
            <a:xfrm>
              <a:off x="5120882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87">
              <a:extLst>
                <a:ext uri="{FF2B5EF4-FFF2-40B4-BE49-F238E27FC236}">
                  <a16:creationId xmlns:a16="http://schemas.microsoft.com/office/drawing/2014/main" id="{71408C7D-BE43-1145-BAE4-461888027F88}"/>
                </a:ext>
              </a:extLst>
            </p:cNvPr>
            <p:cNvSpPr/>
            <p:nvPr/>
          </p:nvSpPr>
          <p:spPr>
            <a:xfrm>
              <a:off x="5136008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7" name="object 88">
            <a:extLst>
              <a:ext uri="{FF2B5EF4-FFF2-40B4-BE49-F238E27FC236}">
                <a16:creationId xmlns:a16="http://schemas.microsoft.com/office/drawing/2014/main" id="{7E3C6525-3D44-3845-80AF-27E3BBEF23C4}"/>
              </a:ext>
            </a:extLst>
          </p:cNvPr>
          <p:cNvGrpSpPr/>
          <p:nvPr/>
        </p:nvGrpSpPr>
        <p:grpSpPr>
          <a:xfrm>
            <a:off x="2269853" y="2351417"/>
            <a:ext cx="478155" cy="478155"/>
            <a:chOff x="2269853" y="2351417"/>
            <a:chExt cx="478155" cy="478155"/>
          </a:xfrm>
        </p:grpSpPr>
        <p:sp>
          <p:nvSpPr>
            <p:cNvPr id="108" name="object 89">
              <a:extLst>
                <a:ext uri="{FF2B5EF4-FFF2-40B4-BE49-F238E27FC236}">
                  <a16:creationId xmlns:a16="http://schemas.microsoft.com/office/drawing/2014/main" id="{FE77D6D7-5CA3-1041-8331-EDF4B899A564}"/>
                </a:ext>
              </a:extLst>
            </p:cNvPr>
            <p:cNvSpPr/>
            <p:nvPr/>
          </p:nvSpPr>
          <p:spPr>
            <a:xfrm>
              <a:off x="2269853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object 90">
              <a:extLst>
                <a:ext uri="{FF2B5EF4-FFF2-40B4-BE49-F238E27FC236}">
                  <a16:creationId xmlns:a16="http://schemas.microsoft.com/office/drawing/2014/main" id="{12CDE940-88CF-3043-82FA-EC4D2E6884E8}"/>
                </a:ext>
              </a:extLst>
            </p:cNvPr>
            <p:cNvSpPr/>
            <p:nvPr/>
          </p:nvSpPr>
          <p:spPr>
            <a:xfrm>
              <a:off x="2284979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0" name="object 91">
            <a:extLst>
              <a:ext uri="{FF2B5EF4-FFF2-40B4-BE49-F238E27FC236}">
                <a16:creationId xmlns:a16="http://schemas.microsoft.com/office/drawing/2014/main" id="{39334D8D-F9FB-3746-9C43-8384F514C1B5}"/>
              </a:ext>
            </a:extLst>
          </p:cNvPr>
          <p:cNvGrpSpPr/>
          <p:nvPr/>
        </p:nvGrpSpPr>
        <p:grpSpPr>
          <a:xfrm>
            <a:off x="3976550" y="2366561"/>
            <a:ext cx="478155" cy="478155"/>
            <a:chOff x="3976550" y="2366561"/>
            <a:chExt cx="478155" cy="478155"/>
          </a:xfrm>
        </p:grpSpPr>
        <p:sp>
          <p:nvSpPr>
            <p:cNvPr id="111" name="object 92">
              <a:extLst>
                <a:ext uri="{FF2B5EF4-FFF2-40B4-BE49-F238E27FC236}">
                  <a16:creationId xmlns:a16="http://schemas.microsoft.com/office/drawing/2014/main" id="{E517B6D8-5627-3748-8281-2D48E283454B}"/>
                </a:ext>
              </a:extLst>
            </p:cNvPr>
            <p:cNvSpPr/>
            <p:nvPr/>
          </p:nvSpPr>
          <p:spPr>
            <a:xfrm>
              <a:off x="3976550" y="236656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object 93">
              <a:extLst>
                <a:ext uri="{FF2B5EF4-FFF2-40B4-BE49-F238E27FC236}">
                  <a16:creationId xmlns:a16="http://schemas.microsoft.com/office/drawing/2014/main" id="{A0200C10-D5BA-C74F-AA96-6E9E87E64D7F}"/>
                </a:ext>
              </a:extLst>
            </p:cNvPr>
            <p:cNvSpPr/>
            <p:nvPr/>
          </p:nvSpPr>
          <p:spPr>
            <a:xfrm>
              <a:off x="3991675" y="238168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254614" y="1528415"/>
            <a:ext cx="81216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168.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</a:t>
            </a:r>
            <a:r>
              <a:rPr kumimoji="0" sz="10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6243" y="591041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57093" y="5145163"/>
            <a:ext cx="2679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1270" y="5145164"/>
            <a:ext cx="2774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49993" y="514516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1930" y="4379939"/>
            <a:ext cx="278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368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01688" y="4379912"/>
            <a:ext cx="3670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EXECUTIVE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604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11.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11389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11382" y="4379912"/>
            <a:ext cx="276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-1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4442ECC-D945-42D3-8000-A53C7B45BA56}"/>
              </a:ext>
            </a:extLst>
          </p:cNvPr>
          <p:cNvSpPr txBox="1"/>
          <p:nvPr/>
        </p:nvSpPr>
        <p:spPr>
          <a:xfrm>
            <a:off x="4043057" y="964397"/>
            <a:ext cx="5854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100 PV</a:t>
            </a:r>
          </a:p>
        </p:txBody>
      </p:sp>
      <p:pic>
        <p:nvPicPr>
          <p:cNvPr id="164" name="object 7">
            <a:extLst>
              <a:ext uri="{FF2B5EF4-FFF2-40B4-BE49-F238E27FC236}">
                <a16:creationId xmlns:a16="http://schemas.microsoft.com/office/drawing/2014/main" id="{FE3829B7-AE79-4211-9CBF-A6F0F2A49A85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9411" y="1271993"/>
            <a:ext cx="192208" cy="195122"/>
          </a:xfrm>
          <a:prstGeom prst="rect">
            <a:avLst/>
          </a:prstGeom>
        </p:spPr>
      </p:pic>
      <p:graphicFrame>
        <p:nvGraphicFramePr>
          <p:cNvPr id="165" name="object 19">
            <a:extLst>
              <a:ext uri="{FF2B5EF4-FFF2-40B4-BE49-F238E27FC236}">
                <a16:creationId xmlns:a16="http://schemas.microsoft.com/office/drawing/2014/main" id="{E48EF0A6-BD27-459A-8245-6786B17876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199917"/>
              </p:ext>
            </p:extLst>
          </p:nvPr>
        </p:nvGraphicFramePr>
        <p:xfrm>
          <a:off x="528752" y="2094895"/>
          <a:ext cx="6372224" cy="1650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1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73850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2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06426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3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8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7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5631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283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84.000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198245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52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" sz="350" b="0" i="0" spc="-1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47.000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944244" algn="l"/>
                        </a:tabLst>
                      </a:pPr>
                      <a:r>
                        <a:rPr lang="de" sz="350" b="0" i="0" spc="-5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	</a:t>
                      </a: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56235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92265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268730" algn="l"/>
                        </a:tabLst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017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124650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4193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803275" algn="l"/>
                        </a:tabLst>
                      </a:pP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1590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78168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6" name="object 6">
            <a:extLst>
              <a:ext uri="{FF2B5EF4-FFF2-40B4-BE49-F238E27FC236}">
                <a16:creationId xmlns:a16="http://schemas.microsoft.com/office/drawing/2014/main" id="{48458ABD-DC42-4E98-8F91-4639FB95535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750" y="2666495"/>
            <a:ext cx="192412" cy="195122"/>
          </a:xfrm>
          <a:prstGeom prst="rect">
            <a:avLst/>
          </a:prstGeom>
        </p:spPr>
      </p:pic>
      <p:pic>
        <p:nvPicPr>
          <p:cNvPr id="167" name="object 6">
            <a:extLst>
              <a:ext uri="{FF2B5EF4-FFF2-40B4-BE49-F238E27FC236}">
                <a16:creationId xmlns:a16="http://schemas.microsoft.com/office/drawing/2014/main" id="{5683D7F4-EADC-4C7B-B7B4-1CC536DC5D85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6145" y="3419273"/>
            <a:ext cx="192412" cy="195122"/>
          </a:xfrm>
          <a:prstGeom prst="rect">
            <a:avLst/>
          </a:prstGeom>
        </p:spPr>
      </p:pic>
      <p:pic>
        <p:nvPicPr>
          <p:cNvPr id="170" name="object 7">
            <a:extLst>
              <a:ext uri="{FF2B5EF4-FFF2-40B4-BE49-F238E27FC236}">
                <a16:creationId xmlns:a16="http://schemas.microsoft.com/office/drawing/2014/main" id="{183922B1-1381-4A3B-8C22-A0DABC64B9B5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2216" y="2593843"/>
            <a:ext cx="192208" cy="195122"/>
          </a:xfrm>
          <a:prstGeom prst="rect">
            <a:avLst/>
          </a:prstGeom>
        </p:spPr>
      </p:pic>
      <p:pic>
        <p:nvPicPr>
          <p:cNvPr id="173" name="object 6">
            <a:extLst>
              <a:ext uri="{FF2B5EF4-FFF2-40B4-BE49-F238E27FC236}">
                <a16:creationId xmlns:a16="http://schemas.microsoft.com/office/drawing/2014/main" id="{4F393DCF-4297-4D6B-9DE5-89AFE28FBBC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577" y="4231486"/>
            <a:ext cx="192412" cy="195122"/>
          </a:xfrm>
          <a:prstGeom prst="rect">
            <a:avLst/>
          </a:prstGeom>
        </p:spPr>
      </p:pic>
      <p:grpSp>
        <p:nvGrpSpPr>
          <p:cNvPr id="177" name="object 97">
            <a:extLst>
              <a:ext uri="{FF2B5EF4-FFF2-40B4-BE49-F238E27FC236}">
                <a16:creationId xmlns:a16="http://schemas.microsoft.com/office/drawing/2014/main" id="{E8CEFE65-70A5-434F-B8FF-E159233714BA}"/>
              </a:ext>
            </a:extLst>
          </p:cNvPr>
          <p:cNvGrpSpPr/>
          <p:nvPr/>
        </p:nvGrpSpPr>
        <p:grpSpPr>
          <a:xfrm>
            <a:off x="2563983" y="3351444"/>
            <a:ext cx="278130" cy="284480"/>
            <a:chOff x="3940962" y="1239615"/>
            <a:chExt cx="278130" cy="284480"/>
          </a:xfrm>
        </p:grpSpPr>
        <p:sp>
          <p:nvSpPr>
            <p:cNvPr id="178" name="object 98">
              <a:extLst>
                <a:ext uri="{FF2B5EF4-FFF2-40B4-BE49-F238E27FC236}">
                  <a16:creationId xmlns:a16="http://schemas.microsoft.com/office/drawing/2014/main" id="{5104F24A-CAF0-4B03-894C-B1FFB1391095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79" name="object 99">
              <a:extLst>
                <a:ext uri="{FF2B5EF4-FFF2-40B4-BE49-F238E27FC236}">
                  <a16:creationId xmlns:a16="http://schemas.microsoft.com/office/drawing/2014/main" id="{34E5125A-ECF7-4DD8-BEDB-28C9EF376439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86" name="object 97">
            <a:extLst>
              <a:ext uri="{FF2B5EF4-FFF2-40B4-BE49-F238E27FC236}">
                <a16:creationId xmlns:a16="http://schemas.microsoft.com/office/drawing/2014/main" id="{5E5FA231-82A8-4D11-93BD-CD7472A7EC5D}"/>
              </a:ext>
            </a:extLst>
          </p:cNvPr>
          <p:cNvGrpSpPr/>
          <p:nvPr/>
        </p:nvGrpSpPr>
        <p:grpSpPr>
          <a:xfrm>
            <a:off x="2250591" y="4277902"/>
            <a:ext cx="278130" cy="284480"/>
            <a:chOff x="3940962" y="1239615"/>
            <a:chExt cx="278130" cy="284480"/>
          </a:xfrm>
        </p:grpSpPr>
        <p:sp>
          <p:nvSpPr>
            <p:cNvPr id="187" name="object 98">
              <a:extLst>
                <a:ext uri="{FF2B5EF4-FFF2-40B4-BE49-F238E27FC236}">
                  <a16:creationId xmlns:a16="http://schemas.microsoft.com/office/drawing/2014/main" id="{FC775EBF-FBE1-4E52-965D-CBDBD5198081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88" name="object 99">
              <a:extLst>
                <a:ext uri="{FF2B5EF4-FFF2-40B4-BE49-F238E27FC236}">
                  <a16:creationId xmlns:a16="http://schemas.microsoft.com/office/drawing/2014/main" id="{1C8FC88B-D69C-4663-8CEC-3FA8A4628EC9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89" name="object 97">
            <a:extLst>
              <a:ext uri="{FF2B5EF4-FFF2-40B4-BE49-F238E27FC236}">
                <a16:creationId xmlns:a16="http://schemas.microsoft.com/office/drawing/2014/main" id="{869421FE-1786-4C9A-86AF-98C026F7EA13}"/>
              </a:ext>
            </a:extLst>
          </p:cNvPr>
          <p:cNvGrpSpPr/>
          <p:nvPr/>
        </p:nvGrpSpPr>
        <p:grpSpPr>
          <a:xfrm>
            <a:off x="1736832" y="5034971"/>
            <a:ext cx="278130" cy="284480"/>
            <a:chOff x="3940962" y="1239615"/>
            <a:chExt cx="278130" cy="284480"/>
          </a:xfrm>
        </p:grpSpPr>
        <p:sp>
          <p:nvSpPr>
            <p:cNvPr id="190" name="object 98">
              <a:extLst>
                <a:ext uri="{FF2B5EF4-FFF2-40B4-BE49-F238E27FC236}">
                  <a16:creationId xmlns:a16="http://schemas.microsoft.com/office/drawing/2014/main" id="{A64B218A-32EC-4A1E-8135-BC32D5A0FA37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91" name="object 99">
              <a:extLst>
                <a:ext uri="{FF2B5EF4-FFF2-40B4-BE49-F238E27FC236}">
                  <a16:creationId xmlns:a16="http://schemas.microsoft.com/office/drawing/2014/main" id="{CFC81F5A-42E5-4994-9C0B-142554B0A3A1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92" name="object 97">
            <a:extLst>
              <a:ext uri="{FF2B5EF4-FFF2-40B4-BE49-F238E27FC236}">
                <a16:creationId xmlns:a16="http://schemas.microsoft.com/office/drawing/2014/main" id="{CA19E111-E550-41DC-80F6-B39F93A45134}"/>
              </a:ext>
            </a:extLst>
          </p:cNvPr>
          <p:cNvGrpSpPr/>
          <p:nvPr/>
        </p:nvGrpSpPr>
        <p:grpSpPr>
          <a:xfrm>
            <a:off x="2943540" y="5026245"/>
            <a:ext cx="278130" cy="284480"/>
            <a:chOff x="3940962" y="1239615"/>
            <a:chExt cx="278130" cy="284480"/>
          </a:xfrm>
        </p:grpSpPr>
        <p:sp>
          <p:nvSpPr>
            <p:cNvPr id="193" name="object 98">
              <a:extLst>
                <a:ext uri="{FF2B5EF4-FFF2-40B4-BE49-F238E27FC236}">
                  <a16:creationId xmlns:a16="http://schemas.microsoft.com/office/drawing/2014/main" id="{0006B0A7-1354-413B-B70C-2856BBDBA526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94" name="object 99">
              <a:extLst>
                <a:ext uri="{FF2B5EF4-FFF2-40B4-BE49-F238E27FC236}">
                  <a16:creationId xmlns:a16="http://schemas.microsoft.com/office/drawing/2014/main" id="{8E19077F-E417-4C5F-AFF1-72F7FBC7BEFF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95" name="object 97">
            <a:extLst>
              <a:ext uri="{FF2B5EF4-FFF2-40B4-BE49-F238E27FC236}">
                <a16:creationId xmlns:a16="http://schemas.microsoft.com/office/drawing/2014/main" id="{6247948A-505B-419F-9C3D-CDA9BAA9250F}"/>
              </a:ext>
            </a:extLst>
          </p:cNvPr>
          <p:cNvGrpSpPr/>
          <p:nvPr/>
        </p:nvGrpSpPr>
        <p:grpSpPr>
          <a:xfrm>
            <a:off x="2966293" y="4166092"/>
            <a:ext cx="278130" cy="284480"/>
            <a:chOff x="3940962" y="1239615"/>
            <a:chExt cx="278130" cy="284480"/>
          </a:xfrm>
        </p:grpSpPr>
        <p:sp>
          <p:nvSpPr>
            <p:cNvPr id="196" name="object 98">
              <a:extLst>
                <a:ext uri="{FF2B5EF4-FFF2-40B4-BE49-F238E27FC236}">
                  <a16:creationId xmlns:a16="http://schemas.microsoft.com/office/drawing/2014/main" id="{68706E2A-AD83-45B2-AFEF-0491E1E5C1F7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97" name="object 99">
              <a:extLst>
                <a:ext uri="{FF2B5EF4-FFF2-40B4-BE49-F238E27FC236}">
                  <a16:creationId xmlns:a16="http://schemas.microsoft.com/office/drawing/2014/main" id="{E22C4072-78CD-45D5-88C9-4C2E3D862542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98" name="object 97">
            <a:extLst>
              <a:ext uri="{FF2B5EF4-FFF2-40B4-BE49-F238E27FC236}">
                <a16:creationId xmlns:a16="http://schemas.microsoft.com/office/drawing/2014/main" id="{080A9634-6FE8-4ECB-8FA0-6A04A5EE580F}"/>
              </a:ext>
            </a:extLst>
          </p:cNvPr>
          <p:cNvGrpSpPr/>
          <p:nvPr/>
        </p:nvGrpSpPr>
        <p:grpSpPr>
          <a:xfrm>
            <a:off x="3888117" y="3460046"/>
            <a:ext cx="278130" cy="284480"/>
            <a:chOff x="3940962" y="1239615"/>
            <a:chExt cx="278130" cy="284480"/>
          </a:xfrm>
        </p:grpSpPr>
        <p:sp>
          <p:nvSpPr>
            <p:cNvPr id="199" name="object 98">
              <a:extLst>
                <a:ext uri="{FF2B5EF4-FFF2-40B4-BE49-F238E27FC236}">
                  <a16:creationId xmlns:a16="http://schemas.microsoft.com/office/drawing/2014/main" id="{9BAF7FA6-C6ED-4F24-86A6-E10A15CB24EE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0" name="object 99">
              <a:extLst>
                <a:ext uri="{FF2B5EF4-FFF2-40B4-BE49-F238E27FC236}">
                  <a16:creationId xmlns:a16="http://schemas.microsoft.com/office/drawing/2014/main" id="{94A07AF1-7E93-407E-B552-378B5E352F37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01" name="object 97">
            <a:extLst>
              <a:ext uri="{FF2B5EF4-FFF2-40B4-BE49-F238E27FC236}">
                <a16:creationId xmlns:a16="http://schemas.microsoft.com/office/drawing/2014/main" id="{D96151D9-ECDD-4CA7-BEFB-340673B80C2D}"/>
              </a:ext>
            </a:extLst>
          </p:cNvPr>
          <p:cNvGrpSpPr/>
          <p:nvPr/>
        </p:nvGrpSpPr>
        <p:grpSpPr>
          <a:xfrm>
            <a:off x="4796167" y="3413828"/>
            <a:ext cx="278130" cy="284480"/>
            <a:chOff x="3940962" y="1239615"/>
            <a:chExt cx="278130" cy="284480"/>
          </a:xfrm>
        </p:grpSpPr>
        <p:sp>
          <p:nvSpPr>
            <p:cNvPr id="202" name="object 98">
              <a:extLst>
                <a:ext uri="{FF2B5EF4-FFF2-40B4-BE49-F238E27FC236}">
                  <a16:creationId xmlns:a16="http://schemas.microsoft.com/office/drawing/2014/main" id="{DE819467-E2A0-437D-B3D3-309F133DC664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3" name="object 99">
              <a:extLst>
                <a:ext uri="{FF2B5EF4-FFF2-40B4-BE49-F238E27FC236}">
                  <a16:creationId xmlns:a16="http://schemas.microsoft.com/office/drawing/2014/main" id="{D96A1214-CC51-4833-A1ED-03E3DB31EA62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04" name="object 97">
            <a:extLst>
              <a:ext uri="{FF2B5EF4-FFF2-40B4-BE49-F238E27FC236}">
                <a16:creationId xmlns:a16="http://schemas.microsoft.com/office/drawing/2014/main" id="{F2D99C43-8624-4D73-9088-583C301C238D}"/>
              </a:ext>
            </a:extLst>
          </p:cNvPr>
          <p:cNvGrpSpPr/>
          <p:nvPr/>
        </p:nvGrpSpPr>
        <p:grpSpPr>
          <a:xfrm>
            <a:off x="5664693" y="3374594"/>
            <a:ext cx="278130" cy="284480"/>
            <a:chOff x="3940962" y="1239615"/>
            <a:chExt cx="278130" cy="284480"/>
          </a:xfrm>
        </p:grpSpPr>
        <p:sp>
          <p:nvSpPr>
            <p:cNvPr id="205" name="object 98">
              <a:extLst>
                <a:ext uri="{FF2B5EF4-FFF2-40B4-BE49-F238E27FC236}">
                  <a16:creationId xmlns:a16="http://schemas.microsoft.com/office/drawing/2014/main" id="{4141EE02-D61D-4BC7-9B11-493E5D52EAD4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6" name="object 99">
              <a:extLst>
                <a:ext uri="{FF2B5EF4-FFF2-40B4-BE49-F238E27FC236}">
                  <a16:creationId xmlns:a16="http://schemas.microsoft.com/office/drawing/2014/main" id="{1A3246EB-0B98-4E9B-AC7F-27F5DBA3E81D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07" name="object 97">
            <a:extLst>
              <a:ext uri="{FF2B5EF4-FFF2-40B4-BE49-F238E27FC236}">
                <a16:creationId xmlns:a16="http://schemas.microsoft.com/office/drawing/2014/main" id="{29DB1418-1811-44FD-A21F-8D7B03A6E957}"/>
              </a:ext>
            </a:extLst>
          </p:cNvPr>
          <p:cNvGrpSpPr/>
          <p:nvPr/>
        </p:nvGrpSpPr>
        <p:grpSpPr>
          <a:xfrm>
            <a:off x="5134580" y="4135491"/>
            <a:ext cx="278130" cy="284480"/>
            <a:chOff x="3940962" y="1239615"/>
            <a:chExt cx="278130" cy="284480"/>
          </a:xfrm>
        </p:grpSpPr>
        <p:sp>
          <p:nvSpPr>
            <p:cNvPr id="208" name="object 98">
              <a:extLst>
                <a:ext uri="{FF2B5EF4-FFF2-40B4-BE49-F238E27FC236}">
                  <a16:creationId xmlns:a16="http://schemas.microsoft.com/office/drawing/2014/main" id="{B0BC94E0-AF36-4875-93A2-6FB9230CE4B2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9" name="object 99">
              <a:extLst>
                <a:ext uri="{FF2B5EF4-FFF2-40B4-BE49-F238E27FC236}">
                  <a16:creationId xmlns:a16="http://schemas.microsoft.com/office/drawing/2014/main" id="{893AB612-D717-47B2-8B2D-B0E6F80734D9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10" name="object 97">
            <a:extLst>
              <a:ext uri="{FF2B5EF4-FFF2-40B4-BE49-F238E27FC236}">
                <a16:creationId xmlns:a16="http://schemas.microsoft.com/office/drawing/2014/main" id="{9C97C6F7-76D4-44AF-9C28-AE3B9F8F0969}"/>
              </a:ext>
            </a:extLst>
          </p:cNvPr>
          <p:cNvGrpSpPr/>
          <p:nvPr/>
        </p:nvGrpSpPr>
        <p:grpSpPr>
          <a:xfrm>
            <a:off x="5664693" y="4089246"/>
            <a:ext cx="278130" cy="284480"/>
            <a:chOff x="3940962" y="1239615"/>
            <a:chExt cx="278130" cy="284480"/>
          </a:xfrm>
        </p:grpSpPr>
        <p:sp>
          <p:nvSpPr>
            <p:cNvPr id="211" name="object 98">
              <a:extLst>
                <a:ext uri="{FF2B5EF4-FFF2-40B4-BE49-F238E27FC236}">
                  <a16:creationId xmlns:a16="http://schemas.microsoft.com/office/drawing/2014/main" id="{45DD9982-5193-42AF-8596-3778F2B896D8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12" name="object 99">
              <a:extLst>
                <a:ext uri="{FF2B5EF4-FFF2-40B4-BE49-F238E27FC236}">
                  <a16:creationId xmlns:a16="http://schemas.microsoft.com/office/drawing/2014/main" id="{84966D97-40C3-4C93-9CFC-4C1D70246B66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13" name="object 97">
            <a:extLst>
              <a:ext uri="{FF2B5EF4-FFF2-40B4-BE49-F238E27FC236}">
                <a16:creationId xmlns:a16="http://schemas.microsoft.com/office/drawing/2014/main" id="{000965C9-1620-4C64-8753-546BAF1CE646}"/>
              </a:ext>
            </a:extLst>
          </p:cNvPr>
          <p:cNvGrpSpPr/>
          <p:nvPr/>
        </p:nvGrpSpPr>
        <p:grpSpPr>
          <a:xfrm>
            <a:off x="5190931" y="4892560"/>
            <a:ext cx="278130" cy="284480"/>
            <a:chOff x="3940962" y="1239615"/>
            <a:chExt cx="278130" cy="284480"/>
          </a:xfrm>
        </p:grpSpPr>
        <p:sp>
          <p:nvSpPr>
            <p:cNvPr id="214" name="object 98">
              <a:extLst>
                <a:ext uri="{FF2B5EF4-FFF2-40B4-BE49-F238E27FC236}">
                  <a16:creationId xmlns:a16="http://schemas.microsoft.com/office/drawing/2014/main" id="{9F709C4A-98A1-4B0E-90D0-C043E4340E29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15" name="object 99">
              <a:extLst>
                <a:ext uri="{FF2B5EF4-FFF2-40B4-BE49-F238E27FC236}">
                  <a16:creationId xmlns:a16="http://schemas.microsoft.com/office/drawing/2014/main" id="{B31AEA88-58AF-4063-B198-3AF881D5B862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16" name="object 97">
            <a:extLst>
              <a:ext uri="{FF2B5EF4-FFF2-40B4-BE49-F238E27FC236}">
                <a16:creationId xmlns:a16="http://schemas.microsoft.com/office/drawing/2014/main" id="{839C47E9-729B-4656-93CA-2633303D3FE3}"/>
              </a:ext>
            </a:extLst>
          </p:cNvPr>
          <p:cNvGrpSpPr/>
          <p:nvPr/>
        </p:nvGrpSpPr>
        <p:grpSpPr>
          <a:xfrm>
            <a:off x="5176530" y="5643271"/>
            <a:ext cx="278130" cy="284480"/>
            <a:chOff x="3940962" y="1239615"/>
            <a:chExt cx="278130" cy="284480"/>
          </a:xfrm>
        </p:grpSpPr>
        <p:sp>
          <p:nvSpPr>
            <p:cNvPr id="217" name="object 98">
              <a:extLst>
                <a:ext uri="{FF2B5EF4-FFF2-40B4-BE49-F238E27FC236}">
                  <a16:creationId xmlns:a16="http://schemas.microsoft.com/office/drawing/2014/main" id="{F6A4FF40-08A3-4CE7-AB95-5472100D9528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18" name="object 99">
              <a:extLst>
                <a:ext uri="{FF2B5EF4-FFF2-40B4-BE49-F238E27FC236}">
                  <a16:creationId xmlns:a16="http://schemas.microsoft.com/office/drawing/2014/main" id="{E409A10F-953A-45E2-9C53-B6F6C95276D7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0ACA88ED-2D9F-2A4D-A339-D8EAE38681B8}"/>
              </a:ext>
            </a:extLst>
          </p:cNvPr>
          <p:cNvSpPr txBox="1"/>
          <p:nvPr/>
        </p:nvSpPr>
        <p:spPr>
          <a:xfrm>
            <a:off x="9530691" y="2567412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156" name="object 5">
            <a:extLst>
              <a:ext uri="{FF2B5EF4-FFF2-40B4-BE49-F238E27FC236}">
                <a16:creationId xmlns:a16="http://schemas.microsoft.com/office/drawing/2014/main" id="{41088CF0-7CEB-631F-0DE5-7A8B8FA1DE98}"/>
              </a:ext>
            </a:extLst>
          </p:cNvPr>
          <p:cNvSpPr/>
          <p:nvPr/>
        </p:nvSpPr>
        <p:spPr>
          <a:xfrm>
            <a:off x="7759803" y="5085837"/>
            <a:ext cx="3966210" cy="1310251"/>
          </a:xfrm>
          <a:custGeom>
            <a:avLst/>
            <a:gdLst/>
            <a:ahLst/>
            <a:cxnLst/>
            <a:rect l="l" t="t" r="r" b="b"/>
            <a:pathLst>
              <a:path w="3966209" h="1608454">
                <a:moveTo>
                  <a:pt x="0" y="0"/>
                </a:moveTo>
                <a:lnTo>
                  <a:pt x="3965790" y="0"/>
                </a:lnTo>
                <a:lnTo>
                  <a:pt x="3965790" y="1608315"/>
                </a:lnTo>
                <a:lnTo>
                  <a:pt x="0" y="160831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375EC24-8CD5-65BA-2A8A-A6C697C474C2}"/>
              </a:ext>
            </a:extLst>
          </p:cNvPr>
          <p:cNvSpPr txBox="1"/>
          <p:nvPr/>
        </p:nvSpPr>
        <p:spPr>
          <a:xfrm>
            <a:off x="8428878" y="5555617"/>
            <a:ext cx="2542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24 Bonusanteile * </a:t>
            </a:r>
            <a:r>
              <a:rPr lang="de" dirty="0">
                <a:solidFill>
                  <a:prstClr val="black"/>
                </a:solidFill>
                <a:latin typeface="Calibri Light" panose="020F0302020204030204" pitchFamily="34" charset="0"/>
              </a:rPr>
              <a:t>100 €</a:t>
            </a:r>
            <a: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 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93E8A93E-758C-EEC9-020D-227873AE8FA9}"/>
              </a:ext>
            </a:extLst>
          </p:cNvPr>
          <p:cNvSpPr txBox="1"/>
          <p:nvPr/>
        </p:nvSpPr>
        <p:spPr>
          <a:xfrm>
            <a:off x="8019009" y="5087128"/>
            <a:ext cx="34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Boni für Leadership-Entwicklung</a:t>
            </a: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2DFF3CE7-D7B7-F0D0-9F7E-0525373CFFB6}"/>
              </a:ext>
            </a:extLst>
          </p:cNvPr>
          <p:cNvSpPr txBox="1"/>
          <p:nvPr/>
        </p:nvSpPr>
        <p:spPr>
          <a:xfrm>
            <a:off x="9846591" y="6000690"/>
            <a:ext cx="949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2000" dirty="0">
                <a:solidFill>
                  <a:srgbClr val="C00000"/>
                </a:solidFill>
                <a:latin typeface="Calibri Light" panose="020F0302020204030204" pitchFamily="34" charset="0"/>
              </a:rPr>
              <a:t>2.400 €</a:t>
            </a:r>
            <a:endParaRPr kumimoji="0" lang="de" sz="200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0" name="object 17">
            <a:extLst>
              <a:ext uri="{FF2B5EF4-FFF2-40B4-BE49-F238E27FC236}">
                <a16:creationId xmlns:a16="http://schemas.microsoft.com/office/drawing/2014/main" id="{5ACD53FC-FF2A-4448-84A9-C2F7431E4F9E}"/>
              </a:ext>
            </a:extLst>
          </p:cNvPr>
          <p:cNvSpPr txBox="1"/>
          <p:nvPr/>
        </p:nvSpPr>
        <p:spPr>
          <a:xfrm>
            <a:off x="201612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6B805459-F571-EB42-B6D8-F6DCA65C55D4}"/>
              </a:ext>
            </a:extLst>
          </p:cNvPr>
          <p:cNvSpPr/>
          <p:nvPr/>
        </p:nvSpPr>
        <p:spPr>
          <a:xfrm>
            <a:off x="7437818" y="445947"/>
            <a:ext cx="4497792" cy="4441096"/>
          </a:xfrm>
          <a:prstGeom prst="rect">
            <a:avLst/>
          </a:prstGeom>
          <a:solidFill>
            <a:srgbClr val="EEEAE4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2467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363CC80F-0D8D-8348-BB38-66D4041B20B7}"/>
              </a:ext>
            </a:extLst>
          </p:cNvPr>
          <p:cNvSpPr/>
          <p:nvPr/>
        </p:nvSpPr>
        <p:spPr>
          <a:xfrm>
            <a:off x="0" y="360006"/>
            <a:ext cx="7321550" cy="6126480"/>
          </a:xfrm>
          <a:custGeom>
            <a:avLst/>
            <a:gdLst/>
            <a:ahLst/>
            <a:cxnLst/>
            <a:rect l="l" t="t" r="r" b="b"/>
            <a:pathLst>
              <a:path w="7321550" h="6126480">
                <a:moveTo>
                  <a:pt x="7321499" y="0"/>
                </a:moveTo>
                <a:lnTo>
                  <a:pt x="0" y="0"/>
                </a:lnTo>
                <a:lnTo>
                  <a:pt x="0" y="6126226"/>
                </a:lnTo>
                <a:lnTo>
                  <a:pt x="7321499" y="6126226"/>
                </a:lnTo>
                <a:lnTo>
                  <a:pt x="7321499" y="0"/>
                </a:lnTo>
                <a:close/>
              </a:path>
            </a:pathLst>
          </a:custGeom>
          <a:solidFill>
            <a:srgbClr val="EAE7F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1" name="object 12">
            <a:extLst>
              <a:ext uri="{FF2B5EF4-FFF2-40B4-BE49-F238E27FC236}">
                <a16:creationId xmlns:a16="http://schemas.microsoft.com/office/drawing/2014/main" id="{B74E0166-1EFF-EA4E-8B56-5623C1ACF3E5}"/>
              </a:ext>
            </a:extLst>
          </p:cNvPr>
          <p:cNvGrpSpPr/>
          <p:nvPr/>
        </p:nvGrpSpPr>
        <p:grpSpPr>
          <a:xfrm>
            <a:off x="3252673" y="707623"/>
            <a:ext cx="816610" cy="816610"/>
            <a:chOff x="3252673" y="707623"/>
            <a:chExt cx="816610" cy="816610"/>
          </a:xfrm>
        </p:grpSpPr>
        <p:sp>
          <p:nvSpPr>
            <p:cNvPr id="32" name="object 13">
              <a:extLst>
                <a:ext uri="{FF2B5EF4-FFF2-40B4-BE49-F238E27FC236}">
                  <a16:creationId xmlns:a16="http://schemas.microsoft.com/office/drawing/2014/main" id="{35E50B86-73A1-BE46-81E7-2442BA6501C0}"/>
                </a:ext>
              </a:extLst>
            </p:cNvPr>
            <p:cNvSpPr/>
            <p:nvPr/>
          </p:nvSpPr>
          <p:spPr>
            <a:xfrm>
              <a:off x="3252673" y="707623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076" y="0"/>
                  </a:moveTo>
                  <a:lnTo>
                    <a:pt x="360486" y="2745"/>
                  </a:lnTo>
                  <a:lnTo>
                    <a:pt x="314508" y="10776"/>
                  </a:lnTo>
                  <a:lnTo>
                    <a:pt x="270449" y="23788"/>
                  </a:lnTo>
                  <a:lnTo>
                    <a:pt x="228614" y="41474"/>
                  </a:lnTo>
                  <a:lnTo>
                    <a:pt x="189311" y="63528"/>
                  </a:lnTo>
                  <a:lnTo>
                    <a:pt x="152845" y="89644"/>
                  </a:lnTo>
                  <a:lnTo>
                    <a:pt x="119522" y="119516"/>
                  </a:lnTo>
                  <a:lnTo>
                    <a:pt x="89649" y="152837"/>
                  </a:lnTo>
                  <a:lnTo>
                    <a:pt x="63532" y="189302"/>
                  </a:lnTo>
                  <a:lnTo>
                    <a:pt x="41477" y="228604"/>
                  </a:lnTo>
                  <a:lnTo>
                    <a:pt x="23790" y="270437"/>
                  </a:lnTo>
                  <a:lnTo>
                    <a:pt x="10777" y="314496"/>
                  </a:lnTo>
                  <a:lnTo>
                    <a:pt x="2745" y="360473"/>
                  </a:lnTo>
                  <a:lnTo>
                    <a:pt x="0" y="408063"/>
                  </a:lnTo>
                  <a:lnTo>
                    <a:pt x="2745" y="455654"/>
                  </a:lnTo>
                  <a:lnTo>
                    <a:pt x="10777" y="501632"/>
                  </a:lnTo>
                  <a:lnTo>
                    <a:pt x="23790" y="545692"/>
                  </a:lnTo>
                  <a:lnTo>
                    <a:pt x="41477" y="587527"/>
                  </a:lnTo>
                  <a:lnTo>
                    <a:pt x="63532" y="626832"/>
                  </a:lnTo>
                  <a:lnTo>
                    <a:pt x="89649" y="663299"/>
                  </a:lnTo>
                  <a:lnTo>
                    <a:pt x="119522" y="696623"/>
                  </a:lnTo>
                  <a:lnTo>
                    <a:pt x="152845" y="726497"/>
                  </a:lnTo>
                  <a:lnTo>
                    <a:pt x="189311" y="752616"/>
                  </a:lnTo>
                  <a:lnTo>
                    <a:pt x="228614" y="774672"/>
                  </a:lnTo>
                  <a:lnTo>
                    <a:pt x="270449" y="792360"/>
                  </a:lnTo>
                  <a:lnTo>
                    <a:pt x="314508" y="805374"/>
                  </a:lnTo>
                  <a:lnTo>
                    <a:pt x="360486" y="813407"/>
                  </a:lnTo>
                  <a:lnTo>
                    <a:pt x="408076" y="816152"/>
                  </a:lnTo>
                  <a:lnTo>
                    <a:pt x="455666" y="813407"/>
                  </a:lnTo>
                  <a:lnTo>
                    <a:pt x="501644" y="805374"/>
                  </a:lnTo>
                  <a:lnTo>
                    <a:pt x="545703" y="792360"/>
                  </a:lnTo>
                  <a:lnTo>
                    <a:pt x="587537" y="774672"/>
                  </a:lnTo>
                  <a:lnTo>
                    <a:pt x="626841" y="752616"/>
                  </a:lnTo>
                  <a:lnTo>
                    <a:pt x="663307" y="726497"/>
                  </a:lnTo>
                  <a:lnTo>
                    <a:pt x="696629" y="696623"/>
                  </a:lnTo>
                  <a:lnTo>
                    <a:pt x="726502" y="663299"/>
                  </a:lnTo>
                  <a:lnTo>
                    <a:pt x="752620" y="626832"/>
                  </a:lnTo>
                  <a:lnTo>
                    <a:pt x="774675" y="587527"/>
                  </a:lnTo>
                  <a:lnTo>
                    <a:pt x="792362" y="545692"/>
                  </a:lnTo>
                  <a:lnTo>
                    <a:pt x="805375" y="501632"/>
                  </a:lnTo>
                  <a:lnTo>
                    <a:pt x="813407" y="455654"/>
                  </a:lnTo>
                  <a:lnTo>
                    <a:pt x="816152" y="408063"/>
                  </a:lnTo>
                  <a:lnTo>
                    <a:pt x="813407" y="360473"/>
                  </a:lnTo>
                  <a:lnTo>
                    <a:pt x="805375" y="314496"/>
                  </a:lnTo>
                  <a:lnTo>
                    <a:pt x="792362" y="270437"/>
                  </a:lnTo>
                  <a:lnTo>
                    <a:pt x="774675" y="228604"/>
                  </a:lnTo>
                  <a:lnTo>
                    <a:pt x="752620" y="189302"/>
                  </a:lnTo>
                  <a:lnTo>
                    <a:pt x="726502" y="152837"/>
                  </a:lnTo>
                  <a:lnTo>
                    <a:pt x="696629" y="119516"/>
                  </a:lnTo>
                  <a:lnTo>
                    <a:pt x="663307" y="89644"/>
                  </a:lnTo>
                  <a:lnTo>
                    <a:pt x="626841" y="63528"/>
                  </a:lnTo>
                  <a:lnTo>
                    <a:pt x="587537" y="41474"/>
                  </a:lnTo>
                  <a:lnTo>
                    <a:pt x="545703" y="23788"/>
                  </a:lnTo>
                  <a:lnTo>
                    <a:pt x="501644" y="10776"/>
                  </a:lnTo>
                  <a:lnTo>
                    <a:pt x="455666" y="2745"/>
                  </a:lnTo>
                  <a:lnTo>
                    <a:pt x="408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id="{73E6011B-70AD-0943-9115-90D6703F87B8}"/>
                </a:ext>
              </a:extLst>
            </p:cNvPr>
            <p:cNvSpPr/>
            <p:nvPr/>
          </p:nvSpPr>
          <p:spPr>
            <a:xfrm>
              <a:off x="3278517" y="733456"/>
              <a:ext cx="764540" cy="764540"/>
            </a:xfrm>
            <a:custGeom>
              <a:avLst/>
              <a:gdLst/>
              <a:ahLst/>
              <a:cxnLst/>
              <a:rect l="l" t="t" r="r" b="b"/>
              <a:pathLst>
                <a:path w="764539" h="764540">
                  <a:moveTo>
                    <a:pt x="382231" y="0"/>
                  </a:moveTo>
                  <a:lnTo>
                    <a:pt x="334353" y="2983"/>
                  </a:lnTo>
                  <a:lnTo>
                    <a:pt x="288230" y="11694"/>
                  </a:lnTo>
                  <a:lnTo>
                    <a:pt x="244223" y="25770"/>
                  </a:lnTo>
                  <a:lnTo>
                    <a:pt x="202695" y="44852"/>
                  </a:lnTo>
                  <a:lnTo>
                    <a:pt x="164005" y="68577"/>
                  </a:lnTo>
                  <a:lnTo>
                    <a:pt x="128514" y="96585"/>
                  </a:lnTo>
                  <a:lnTo>
                    <a:pt x="96585" y="128514"/>
                  </a:lnTo>
                  <a:lnTo>
                    <a:pt x="68577" y="164005"/>
                  </a:lnTo>
                  <a:lnTo>
                    <a:pt x="44852" y="202695"/>
                  </a:lnTo>
                  <a:lnTo>
                    <a:pt x="25770" y="244223"/>
                  </a:lnTo>
                  <a:lnTo>
                    <a:pt x="11694" y="288230"/>
                  </a:lnTo>
                  <a:lnTo>
                    <a:pt x="2983" y="334353"/>
                  </a:lnTo>
                  <a:lnTo>
                    <a:pt x="0" y="382231"/>
                  </a:lnTo>
                  <a:lnTo>
                    <a:pt x="2983" y="430110"/>
                  </a:lnTo>
                  <a:lnTo>
                    <a:pt x="11694" y="476233"/>
                  </a:lnTo>
                  <a:lnTo>
                    <a:pt x="25770" y="520239"/>
                  </a:lnTo>
                  <a:lnTo>
                    <a:pt x="44852" y="561768"/>
                  </a:lnTo>
                  <a:lnTo>
                    <a:pt x="68577" y="600458"/>
                  </a:lnTo>
                  <a:lnTo>
                    <a:pt x="96585" y="635949"/>
                  </a:lnTo>
                  <a:lnTo>
                    <a:pt x="128514" y="667878"/>
                  </a:lnTo>
                  <a:lnTo>
                    <a:pt x="164005" y="695886"/>
                  </a:lnTo>
                  <a:lnTo>
                    <a:pt x="202695" y="719611"/>
                  </a:lnTo>
                  <a:lnTo>
                    <a:pt x="244223" y="738692"/>
                  </a:lnTo>
                  <a:lnTo>
                    <a:pt x="288230" y="752769"/>
                  </a:lnTo>
                  <a:lnTo>
                    <a:pt x="334353" y="761480"/>
                  </a:lnTo>
                  <a:lnTo>
                    <a:pt x="382231" y="764463"/>
                  </a:lnTo>
                  <a:lnTo>
                    <a:pt x="430110" y="761480"/>
                  </a:lnTo>
                  <a:lnTo>
                    <a:pt x="476233" y="752769"/>
                  </a:lnTo>
                  <a:lnTo>
                    <a:pt x="520239" y="738692"/>
                  </a:lnTo>
                  <a:lnTo>
                    <a:pt x="561768" y="719611"/>
                  </a:lnTo>
                  <a:lnTo>
                    <a:pt x="592510" y="700760"/>
                  </a:lnTo>
                  <a:lnTo>
                    <a:pt x="382231" y="700760"/>
                  </a:lnTo>
                  <a:lnTo>
                    <a:pt x="331275" y="696668"/>
                  </a:lnTo>
                  <a:lnTo>
                    <a:pt x="282903" y="684824"/>
                  </a:lnTo>
                  <a:lnTo>
                    <a:pt x="237738" y="665878"/>
                  </a:lnTo>
                  <a:lnTo>
                    <a:pt x="196400" y="640479"/>
                  </a:lnTo>
                  <a:lnTo>
                    <a:pt x="159511" y="609277"/>
                  </a:lnTo>
                  <a:lnTo>
                    <a:pt x="127698" y="572935"/>
                  </a:lnTo>
                  <a:lnTo>
                    <a:pt x="169058" y="554573"/>
                  </a:lnTo>
                  <a:lnTo>
                    <a:pt x="216070" y="537404"/>
                  </a:lnTo>
                  <a:lnTo>
                    <a:pt x="267863" y="523085"/>
                  </a:lnTo>
                  <a:lnTo>
                    <a:pt x="323545" y="513276"/>
                  </a:lnTo>
                  <a:lnTo>
                    <a:pt x="382231" y="509638"/>
                  </a:lnTo>
                  <a:lnTo>
                    <a:pt x="742084" y="509638"/>
                  </a:lnTo>
                  <a:lnTo>
                    <a:pt x="752272" y="477786"/>
                  </a:lnTo>
                  <a:lnTo>
                    <a:pt x="382231" y="477786"/>
                  </a:lnTo>
                  <a:lnTo>
                    <a:pt x="333598" y="471233"/>
                  </a:lnTo>
                  <a:lnTo>
                    <a:pt x="289861" y="452746"/>
                  </a:lnTo>
                  <a:lnTo>
                    <a:pt x="252780" y="424084"/>
                  </a:lnTo>
                  <a:lnTo>
                    <a:pt x="224115" y="387007"/>
                  </a:lnTo>
                  <a:lnTo>
                    <a:pt x="205626" y="343272"/>
                  </a:lnTo>
                  <a:lnTo>
                    <a:pt x="199072" y="294640"/>
                  </a:lnTo>
                  <a:lnTo>
                    <a:pt x="205626" y="246006"/>
                  </a:lnTo>
                  <a:lnTo>
                    <a:pt x="224115" y="202269"/>
                  </a:lnTo>
                  <a:lnTo>
                    <a:pt x="252780" y="165188"/>
                  </a:lnTo>
                  <a:lnTo>
                    <a:pt x="289861" y="136524"/>
                  </a:lnTo>
                  <a:lnTo>
                    <a:pt x="333598" y="118034"/>
                  </a:lnTo>
                  <a:lnTo>
                    <a:pt x="382231" y="111480"/>
                  </a:lnTo>
                  <a:lnTo>
                    <a:pt x="650844" y="111480"/>
                  </a:lnTo>
                  <a:lnTo>
                    <a:pt x="635949" y="96585"/>
                  </a:lnTo>
                  <a:lnTo>
                    <a:pt x="600458" y="68577"/>
                  </a:lnTo>
                  <a:lnTo>
                    <a:pt x="561768" y="44852"/>
                  </a:lnTo>
                  <a:lnTo>
                    <a:pt x="520239" y="25770"/>
                  </a:lnTo>
                  <a:lnTo>
                    <a:pt x="476233" y="11694"/>
                  </a:lnTo>
                  <a:lnTo>
                    <a:pt x="430110" y="2983"/>
                  </a:lnTo>
                  <a:lnTo>
                    <a:pt x="382231" y="0"/>
                  </a:lnTo>
                  <a:close/>
                </a:path>
                <a:path w="764539" h="764540">
                  <a:moveTo>
                    <a:pt x="742084" y="509638"/>
                  </a:moveTo>
                  <a:lnTo>
                    <a:pt x="382231" y="509638"/>
                  </a:lnTo>
                  <a:lnTo>
                    <a:pt x="440919" y="513277"/>
                  </a:lnTo>
                  <a:lnTo>
                    <a:pt x="496604" y="523088"/>
                  </a:lnTo>
                  <a:lnTo>
                    <a:pt x="548398" y="537407"/>
                  </a:lnTo>
                  <a:lnTo>
                    <a:pt x="595418" y="554574"/>
                  </a:lnTo>
                  <a:lnTo>
                    <a:pt x="636765" y="572922"/>
                  </a:lnTo>
                  <a:lnTo>
                    <a:pt x="604928" y="609289"/>
                  </a:lnTo>
                  <a:lnTo>
                    <a:pt x="568036" y="640489"/>
                  </a:lnTo>
                  <a:lnTo>
                    <a:pt x="526699" y="665884"/>
                  </a:lnTo>
                  <a:lnTo>
                    <a:pt x="481539" y="684827"/>
                  </a:lnTo>
                  <a:lnTo>
                    <a:pt x="433172" y="696669"/>
                  </a:lnTo>
                  <a:lnTo>
                    <a:pt x="382231" y="700760"/>
                  </a:lnTo>
                  <a:lnTo>
                    <a:pt x="592510" y="700760"/>
                  </a:lnTo>
                  <a:lnTo>
                    <a:pt x="635949" y="667878"/>
                  </a:lnTo>
                  <a:lnTo>
                    <a:pt x="667878" y="635949"/>
                  </a:lnTo>
                  <a:lnTo>
                    <a:pt x="695886" y="600458"/>
                  </a:lnTo>
                  <a:lnTo>
                    <a:pt x="719611" y="561768"/>
                  </a:lnTo>
                  <a:lnTo>
                    <a:pt x="738692" y="520239"/>
                  </a:lnTo>
                  <a:lnTo>
                    <a:pt x="742084" y="509638"/>
                  </a:lnTo>
                  <a:close/>
                </a:path>
                <a:path w="764539" h="764540">
                  <a:moveTo>
                    <a:pt x="650844" y="111480"/>
                  </a:moveTo>
                  <a:lnTo>
                    <a:pt x="382231" y="111480"/>
                  </a:lnTo>
                  <a:lnTo>
                    <a:pt x="430865" y="118034"/>
                  </a:lnTo>
                  <a:lnTo>
                    <a:pt x="474602" y="136524"/>
                  </a:lnTo>
                  <a:lnTo>
                    <a:pt x="511682" y="165188"/>
                  </a:lnTo>
                  <a:lnTo>
                    <a:pt x="540347" y="202269"/>
                  </a:lnTo>
                  <a:lnTo>
                    <a:pt x="558837" y="246006"/>
                  </a:lnTo>
                  <a:lnTo>
                    <a:pt x="565391" y="294640"/>
                  </a:lnTo>
                  <a:lnTo>
                    <a:pt x="558837" y="343272"/>
                  </a:lnTo>
                  <a:lnTo>
                    <a:pt x="540347" y="387007"/>
                  </a:lnTo>
                  <a:lnTo>
                    <a:pt x="511682" y="424084"/>
                  </a:lnTo>
                  <a:lnTo>
                    <a:pt x="474602" y="452746"/>
                  </a:lnTo>
                  <a:lnTo>
                    <a:pt x="430865" y="471233"/>
                  </a:lnTo>
                  <a:lnTo>
                    <a:pt x="382231" y="477786"/>
                  </a:lnTo>
                  <a:lnTo>
                    <a:pt x="752272" y="477786"/>
                  </a:lnTo>
                  <a:lnTo>
                    <a:pt x="752769" y="476233"/>
                  </a:lnTo>
                  <a:lnTo>
                    <a:pt x="761480" y="430110"/>
                  </a:lnTo>
                  <a:lnTo>
                    <a:pt x="764463" y="382231"/>
                  </a:lnTo>
                  <a:lnTo>
                    <a:pt x="761480" y="334353"/>
                  </a:lnTo>
                  <a:lnTo>
                    <a:pt x="752769" y="288230"/>
                  </a:lnTo>
                  <a:lnTo>
                    <a:pt x="738692" y="244223"/>
                  </a:lnTo>
                  <a:lnTo>
                    <a:pt x="719611" y="202695"/>
                  </a:lnTo>
                  <a:lnTo>
                    <a:pt x="695886" y="164005"/>
                  </a:lnTo>
                  <a:lnTo>
                    <a:pt x="667878" y="128514"/>
                  </a:lnTo>
                  <a:lnTo>
                    <a:pt x="650844" y="111480"/>
                  </a:lnTo>
                  <a:close/>
                </a:path>
              </a:pathLst>
            </a:custGeom>
            <a:solidFill>
              <a:srgbClr val="6C55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4" name="object 15">
            <a:extLst>
              <a:ext uri="{FF2B5EF4-FFF2-40B4-BE49-F238E27FC236}">
                <a16:creationId xmlns:a16="http://schemas.microsoft.com/office/drawing/2014/main" id="{2A30C79E-4B50-774A-9A98-2D65ECAD928F}"/>
              </a:ext>
            </a:extLst>
          </p:cNvPr>
          <p:cNvGrpSpPr/>
          <p:nvPr/>
        </p:nvGrpSpPr>
        <p:grpSpPr>
          <a:xfrm>
            <a:off x="1585414" y="2542777"/>
            <a:ext cx="1575435" cy="1414780"/>
            <a:chOff x="1585414" y="2542777"/>
            <a:chExt cx="1575435" cy="1414780"/>
          </a:xfrm>
        </p:grpSpPr>
        <p:sp>
          <p:nvSpPr>
            <p:cNvPr id="35" name="object 16">
              <a:extLst>
                <a:ext uri="{FF2B5EF4-FFF2-40B4-BE49-F238E27FC236}">
                  <a16:creationId xmlns:a16="http://schemas.microsoft.com/office/drawing/2014/main" id="{E92E2E5D-6F9B-F547-A420-74D46728D5BE}"/>
                </a:ext>
              </a:extLst>
            </p:cNvPr>
            <p:cNvSpPr/>
            <p:nvPr/>
          </p:nvSpPr>
          <p:spPr>
            <a:xfrm>
              <a:off x="1851822" y="2545952"/>
              <a:ext cx="1306195" cy="659765"/>
            </a:xfrm>
            <a:custGeom>
              <a:avLst/>
              <a:gdLst/>
              <a:ahLst/>
              <a:cxnLst/>
              <a:rect l="l" t="t" r="r" b="b"/>
              <a:pathLst>
                <a:path w="1306195" h="659764">
                  <a:moveTo>
                    <a:pt x="1305814" y="646658"/>
                  </a:moveTo>
                  <a:lnTo>
                    <a:pt x="659155" y="0"/>
                  </a:lnTo>
                  <a:lnTo>
                    <a:pt x="0" y="659155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0E2BB6CB-F720-614F-B45E-2B79F32B96BE}"/>
                </a:ext>
              </a:extLst>
            </p:cNvPr>
            <p:cNvSpPr/>
            <p:nvPr/>
          </p:nvSpPr>
          <p:spPr>
            <a:xfrm>
              <a:off x="1588589" y="3155548"/>
              <a:ext cx="690245" cy="798830"/>
            </a:xfrm>
            <a:custGeom>
              <a:avLst/>
              <a:gdLst/>
              <a:ahLst/>
              <a:cxnLst/>
              <a:rect l="l" t="t" r="r" b="b"/>
              <a:pathLst>
                <a:path w="690244" h="798829">
                  <a:moveTo>
                    <a:pt x="690118" y="794448"/>
                  </a:moveTo>
                  <a:lnTo>
                    <a:pt x="346125" y="0"/>
                  </a:lnTo>
                  <a:lnTo>
                    <a:pt x="0" y="798664"/>
                  </a:lnTo>
                </a:path>
              </a:pathLst>
            </a:custGeom>
            <a:ln w="6350">
              <a:solidFill>
                <a:srgbClr val="3C383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7" name="object 18">
            <a:extLst>
              <a:ext uri="{FF2B5EF4-FFF2-40B4-BE49-F238E27FC236}">
                <a16:creationId xmlns:a16="http://schemas.microsoft.com/office/drawing/2014/main" id="{BB377B56-889B-D144-A569-963753DD5A75}"/>
              </a:ext>
            </a:extLst>
          </p:cNvPr>
          <p:cNvSpPr/>
          <p:nvPr/>
        </p:nvSpPr>
        <p:spPr>
          <a:xfrm>
            <a:off x="5065660" y="2540492"/>
            <a:ext cx="588645" cy="671830"/>
          </a:xfrm>
          <a:custGeom>
            <a:avLst/>
            <a:gdLst/>
            <a:ahLst/>
            <a:cxnLst/>
            <a:rect l="l" t="t" r="r" b="b"/>
            <a:pathLst>
              <a:path w="588645" h="671830">
                <a:moveTo>
                  <a:pt x="588517" y="667448"/>
                </a:moveTo>
                <a:lnTo>
                  <a:pt x="295325" y="0"/>
                </a:lnTo>
                <a:lnTo>
                  <a:pt x="0" y="671664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object 19">
            <a:extLst>
              <a:ext uri="{FF2B5EF4-FFF2-40B4-BE49-F238E27FC236}">
                <a16:creationId xmlns:a16="http://schemas.microsoft.com/office/drawing/2014/main" id="{F1A15690-8C2E-E647-A7A9-AA50FB94027B}"/>
              </a:ext>
            </a:extLst>
          </p:cNvPr>
          <p:cNvSpPr/>
          <p:nvPr/>
        </p:nvSpPr>
        <p:spPr>
          <a:xfrm>
            <a:off x="2526852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69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68DA4C13-9664-6348-86D9-EA05ECEAF51A}"/>
              </a:ext>
            </a:extLst>
          </p:cNvPr>
          <p:cNvSpPr/>
          <p:nvPr/>
        </p:nvSpPr>
        <p:spPr>
          <a:xfrm>
            <a:off x="3121371" y="3333200"/>
            <a:ext cx="344170" cy="795020"/>
          </a:xfrm>
          <a:custGeom>
            <a:avLst/>
            <a:gdLst/>
            <a:ahLst/>
            <a:cxnLst/>
            <a:rect l="l" t="t" r="r" b="b"/>
            <a:pathLst>
              <a:path w="344170" h="795020">
                <a:moveTo>
                  <a:pt x="343992" y="794448"/>
                </a:moveTo>
                <a:lnTo>
                  <a:pt x="0" y="0"/>
                </a:lnTo>
              </a:path>
            </a:pathLst>
          </a:custGeom>
          <a:ln w="6349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:a16="http://schemas.microsoft.com/office/drawing/2014/main" id="{89C97D70-9BFC-3D42-8273-281484966134}"/>
              </a:ext>
            </a:extLst>
          </p:cNvPr>
          <p:cNvSpPr/>
          <p:nvPr/>
        </p:nvSpPr>
        <p:spPr>
          <a:xfrm>
            <a:off x="250885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1" name="object 22">
            <a:extLst>
              <a:ext uri="{FF2B5EF4-FFF2-40B4-BE49-F238E27FC236}">
                <a16:creationId xmlns:a16="http://schemas.microsoft.com/office/drawing/2014/main" id="{156C4D8D-6F16-D745-907A-FA1FF4341A39}"/>
              </a:ext>
            </a:extLst>
          </p:cNvPr>
          <p:cNvSpPr/>
          <p:nvPr/>
        </p:nvSpPr>
        <p:spPr>
          <a:xfrm>
            <a:off x="4218814" y="3004939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2" name="object 23">
            <a:extLst>
              <a:ext uri="{FF2B5EF4-FFF2-40B4-BE49-F238E27FC236}">
                <a16:creationId xmlns:a16="http://schemas.microsoft.com/office/drawing/2014/main" id="{F8DF0D8F-827E-6F46-9ECD-D8C038A83892}"/>
              </a:ext>
            </a:extLst>
          </p:cNvPr>
          <p:cNvSpPr/>
          <p:nvPr/>
        </p:nvSpPr>
        <p:spPr>
          <a:xfrm>
            <a:off x="5087987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object 24">
            <a:extLst>
              <a:ext uri="{FF2B5EF4-FFF2-40B4-BE49-F238E27FC236}">
                <a16:creationId xmlns:a16="http://schemas.microsoft.com/office/drawing/2014/main" id="{670FC62B-B307-4840-9B3C-5CE34845CFB0}"/>
              </a:ext>
            </a:extLst>
          </p:cNvPr>
          <p:cNvSpPr/>
          <p:nvPr/>
        </p:nvSpPr>
        <p:spPr>
          <a:xfrm>
            <a:off x="5087987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4" name="object 25">
            <a:extLst>
              <a:ext uri="{FF2B5EF4-FFF2-40B4-BE49-F238E27FC236}">
                <a16:creationId xmlns:a16="http://schemas.microsoft.com/office/drawing/2014/main" id="{E20F957D-7C6C-5B40-8C80-CA7AB1C7BF7F}"/>
              </a:ext>
            </a:extLst>
          </p:cNvPr>
          <p:cNvSpPr/>
          <p:nvPr/>
        </p:nvSpPr>
        <p:spPr>
          <a:xfrm>
            <a:off x="5087987" y="5315148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5" name="object 26">
            <a:extLst>
              <a:ext uri="{FF2B5EF4-FFF2-40B4-BE49-F238E27FC236}">
                <a16:creationId xmlns:a16="http://schemas.microsoft.com/office/drawing/2014/main" id="{07D16814-E10B-9A48-A8D7-9F044E56A366}"/>
              </a:ext>
            </a:extLst>
          </p:cNvPr>
          <p:cNvSpPr/>
          <p:nvPr/>
        </p:nvSpPr>
        <p:spPr>
          <a:xfrm>
            <a:off x="2789798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6" name="object 27">
            <a:extLst>
              <a:ext uri="{FF2B5EF4-FFF2-40B4-BE49-F238E27FC236}">
                <a16:creationId xmlns:a16="http://schemas.microsoft.com/office/drawing/2014/main" id="{B41369F0-ABE4-1841-9899-ACD12F6230FB}"/>
              </a:ext>
            </a:extLst>
          </p:cNvPr>
          <p:cNvSpPr/>
          <p:nvPr/>
        </p:nvSpPr>
        <p:spPr>
          <a:xfrm>
            <a:off x="1652685" y="453320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6A66A242-9A7A-4249-BE06-EB6D40E39D49}"/>
              </a:ext>
            </a:extLst>
          </p:cNvPr>
          <p:cNvSpPr/>
          <p:nvPr/>
        </p:nvSpPr>
        <p:spPr>
          <a:xfrm>
            <a:off x="5628604" y="3763665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6350">
            <a:solidFill>
              <a:srgbClr val="3C383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8" name="object 29">
            <a:extLst>
              <a:ext uri="{FF2B5EF4-FFF2-40B4-BE49-F238E27FC236}">
                <a16:creationId xmlns:a16="http://schemas.microsoft.com/office/drawing/2014/main" id="{AE9702EC-E619-CC43-859B-5522EA84728B}"/>
              </a:ext>
            </a:extLst>
          </p:cNvPr>
          <p:cNvSpPr/>
          <p:nvPr/>
        </p:nvSpPr>
        <p:spPr>
          <a:xfrm>
            <a:off x="361822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4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936C9395-FE27-4E4F-818E-34A4B069D1F9}"/>
              </a:ext>
            </a:extLst>
          </p:cNvPr>
          <p:cNvSpPr/>
          <p:nvPr/>
        </p:nvSpPr>
        <p:spPr>
          <a:xfrm>
            <a:off x="6073025" y="2159126"/>
            <a:ext cx="887094" cy="3969385"/>
          </a:xfrm>
          <a:custGeom>
            <a:avLst/>
            <a:gdLst/>
            <a:ahLst/>
            <a:cxnLst/>
            <a:rect l="l" t="t" r="r" b="b"/>
            <a:pathLst>
              <a:path w="887095" h="3969385">
                <a:moveTo>
                  <a:pt x="0" y="3969296"/>
                </a:moveTo>
                <a:lnTo>
                  <a:pt x="886663" y="3969296"/>
                </a:lnTo>
                <a:lnTo>
                  <a:pt x="886663" y="0"/>
                </a:lnTo>
                <a:lnTo>
                  <a:pt x="0" y="0"/>
                </a:lnTo>
                <a:lnTo>
                  <a:pt x="0" y="3969296"/>
                </a:lnTo>
                <a:close/>
              </a:path>
            </a:pathLst>
          </a:custGeom>
          <a:ln w="20408">
            <a:solidFill>
              <a:srgbClr val="88827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0" name="object 31">
            <a:extLst>
              <a:ext uri="{FF2B5EF4-FFF2-40B4-BE49-F238E27FC236}">
                <a16:creationId xmlns:a16="http://schemas.microsoft.com/office/drawing/2014/main" id="{0B3EC9E4-8F8D-CA40-AE78-CDA77395E531}"/>
              </a:ext>
            </a:extLst>
          </p:cNvPr>
          <p:cNvSpPr/>
          <p:nvPr/>
        </p:nvSpPr>
        <p:spPr>
          <a:xfrm>
            <a:off x="420789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5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1" name="object 32">
            <a:extLst>
              <a:ext uri="{FF2B5EF4-FFF2-40B4-BE49-F238E27FC236}">
                <a16:creationId xmlns:a16="http://schemas.microsoft.com/office/drawing/2014/main" id="{DA2F7FA5-5B52-5F4B-8593-C25932BF1EC6}"/>
              </a:ext>
            </a:extLst>
          </p:cNvPr>
          <p:cNvSpPr/>
          <p:nvPr/>
        </p:nvSpPr>
        <p:spPr>
          <a:xfrm>
            <a:off x="6131991" y="2010917"/>
            <a:ext cx="768985" cy="296545"/>
          </a:xfrm>
          <a:custGeom>
            <a:avLst/>
            <a:gdLst/>
            <a:ahLst/>
            <a:cxnLst/>
            <a:rect l="l" t="t" r="r" b="b"/>
            <a:pathLst>
              <a:path w="768984" h="296544">
                <a:moveTo>
                  <a:pt x="768705" y="0"/>
                </a:moveTo>
                <a:lnTo>
                  <a:pt x="0" y="0"/>
                </a:lnTo>
                <a:lnTo>
                  <a:pt x="0" y="296443"/>
                </a:lnTo>
                <a:lnTo>
                  <a:pt x="768705" y="296443"/>
                </a:lnTo>
                <a:lnTo>
                  <a:pt x="768705" y="0"/>
                </a:lnTo>
                <a:close/>
              </a:path>
            </a:pathLst>
          </a:custGeom>
          <a:solidFill>
            <a:srgbClr val="88827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52" name="object 33">
            <a:extLst>
              <a:ext uri="{FF2B5EF4-FFF2-40B4-BE49-F238E27FC236}">
                <a16:creationId xmlns:a16="http://schemas.microsoft.com/office/drawing/2014/main" id="{08312A1A-6061-054B-BD5A-C3E6F4CDA71A}"/>
              </a:ext>
            </a:extLst>
          </p:cNvPr>
          <p:cNvGrpSpPr/>
          <p:nvPr/>
        </p:nvGrpSpPr>
        <p:grpSpPr>
          <a:xfrm>
            <a:off x="4766189" y="2010917"/>
            <a:ext cx="1200150" cy="4128135"/>
            <a:chOff x="4766189" y="2010917"/>
            <a:chExt cx="1200150" cy="4128135"/>
          </a:xfrm>
        </p:grpSpPr>
        <p:sp>
          <p:nvSpPr>
            <p:cNvPr id="53" name="object 34">
              <a:extLst>
                <a:ext uri="{FF2B5EF4-FFF2-40B4-BE49-F238E27FC236}">
                  <a16:creationId xmlns:a16="http://schemas.microsoft.com/office/drawing/2014/main" id="{98BAB1CA-35B4-D041-BFCE-2DB0ABA570B4}"/>
                </a:ext>
              </a:extLst>
            </p:cNvPr>
            <p:cNvSpPr/>
            <p:nvPr/>
          </p:nvSpPr>
          <p:spPr>
            <a:xfrm>
              <a:off x="4852160" y="54275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" name="object 35">
              <a:extLst>
                <a:ext uri="{FF2B5EF4-FFF2-40B4-BE49-F238E27FC236}">
                  <a16:creationId xmlns:a16="http://schemas.microsoft.com/office/drawing/2014/main" id="{8AB7D769-2CBD-B749-B90C-25C9C6BF6072}"/>
                </a:ext>
              </a:extLst>
            </p:cNvPr>
            <p:cNvSpPr/>
            <p:nvPr/>
          </p:nvSpPr>
          <p:spPr>
            <a:xfrm>
              <a:off x="4867286" y="5442695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799" y="279844"/>
                  </a:lnTo>
                  <a:lnTo>
                    <a:pt x="223875" y="279844"/>
                  </a:lnTo>
                  <a:lnTo>
                    <a:pt x="182162" y="271399"/>
                  </a:lnTo>
                  <a:lnTo>
                    <a:pt x="148058" y="248385"/>
                  </a:lnTo>
                  <a:lnTo>
                    <a:pt x="125043" y="214280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80"/>
                  </a:lnTo>
                  <a:lnTo>
                    <a:pt x="299693" y="248385"/>
                  </a:lnTo>
                  <a:lnTo>
                    <a:pt x="265588" y="271399"/>
                  </a:lnTo>
                  <a:lnTo>
                    <a:pt x="223875" y="279844"/>
                  </a:lnTo>
                  <a:lnTo>
                    <a:pt x="439799" y="279844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object 36">
              <a:extLst>
                <a:ext uri="{FF2B5EF4-FFF2-40B4-BE49-F238E27FC236}">
                  <a16:creationId xmlns:a16="http://schemas.microsoft.com/office/drawing/2014/main" id="{4F1D3418-F011-E745-8486-089A55B2CF99}"/>
                </a:ext>
              </a:extLst>
            </p:cNvPr>
            <p:cNvSpPr/>
            <p:nvPr/>
          </p:nvSpPr>
          <p:spPr>
            <a:xfrm>
              <a:off x="4776393" y="2159126"/>
              <a:ext cx="1179195" cy="3969385"/>
            </a:xfrm>
            <a:custGeom>
              <a:avLst/>
              <a:gdLst/>
              <a:ahLst/>
              <a:cxnLst/>
              <a:rect l="l" t="t" r="r" b="b"/>
              <a:pathLst>
                <a:path w="1179195" h="3969385">
                  <a:moveTo>
                    <a:pt x="0" y="3969296"/>
                  </a:moveTo>
                  <a:lnTo>
                    <a:pt x="1179131" y="3969296"/>
                  </a:lnTo>
                  <a:lnTo>
                    <a:pt x="1179131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object 37">
              <a:extLst>
                <a:ext uri="{FF2B5EF4-FFF2-40B4-BE49-F238E27FC236}">
                  <a16:creationId xmlns:a16="http://schemas.microsoft.com/office/drawing/2014/main" id="{EA4BAF7A-6F5A-DB40-95C6-6268D43C2A48}"/>
                </a:ext>
              </a:extLst>
            </p:cNvPr>
            <p:cNvSpPr/>
            <p:nvPr/>
          </p:nvSpPr>
          <p:spPr>
            <a:xfrm>
              <a:off x="4975529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object 38">
              <a:extLst>
                <a:ext uri="{FF2B5EF4-FFF2-40B4-BE49-F238E27FC236}">
                  <a16:creationId xmlns:a16="http://schemas.microsoft.com/office/drawing/2014/main" id="{C9F1DDC3-6609-4E4A-962F-ABAAA673A584}"/>
                </a:ext>
              </a:extLst>
            </p:cNvPr>
            <p:cNvSpPr/>
            <p:nvPr/>
          </p:nvSpPr>
          <p:spPr>
            <a:xfrm>
              <a:off x="4852160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object 39">
              <a:extLst>
                <a:ext uri="{FF2B5EF4-FFF2-40B4-BE49-F238E27FC236}">
                  <a16:creationId xmlns:a16="http://schemas.microsoft.com/office/drawing/2014/main" id="{0E326655-B46D-724C-8281-B9E33DFF4548}"/>
                </a:ext>
              </a:extLst>
            </p:cNvPr>
            <p:cNvSpPr/>
            <p:nvPr/>
          </p:nvSpPr>
          <p:spPr>
            <a:xfrm>
              <a:off x="4867286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9" name="object 40">
            <a:extLst>
              <a:ext uri="{FF2B5EF4-FFF2-40B4-BE49-F238E27FC236}">
                <a16:creationId xmlns:a16="http://schemas.microsoft.com/office/drawing/2014/main" id="{0ABE561F-FD4E-804D-B4F0-E37CB5993975}"/>
              </a:ext>
            </a:extLst>
          </p:cNvPr>
          <p:cNvGrpSpPr/>
          <p:nvPr/>
        </p:nvGrpSpPr>
        <p:grpSpPr>
          <a:xfrm>
            <a:off x="1410874" y="4662309"/>
            <a:ext cx="478155" cy="478155"/>
            <a:chOff x="1410874" y="4662309"/>
            <a:chExt cx="478155" cy="478155"/>
          </a:xfrm>
        </p:grpSpPr>
        <p:sp>
          <p:nvSpPr>
            <p:cNvPr id="60" name="object 41">
              <a:extLst>
                <a:ext uri="{FF2B5EF4-FFF2-40B4-BE49-F238E27FC236}">
                  <a16:creationId xmlns:a16="http://schemas.microsoft.com/office/drawing/2014/main" id="{E7381AD6-0CF5-F242-841C-6752F095E8B6}"/>
                </a:ext>
              </a:extLst>
            </p:cNvPr>
            <p:cNvSpPr/>
            <p:nvPr/>
          </p:nvSpPr>
          <p:spPr>
            <a:xfrm>
              <a:off x="1410874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bject 42">
              <a:extLst>
                <a:ext uri="{FF2B5EF4-FFF2-40B4-BE49-F238E27FC236}">
                  <a16:creationId xmlns:a16="http://schemas.microsoft.com/office/drawing/2014/main" id="{4D46ACA1-F8CA-3A49-B990-9D6BE47C63AB}"/>
                </a:ext>
              </a:extLst>
            </p:cNvPr>
            <p:cNvSpPr/>
            <p:nvPr/>
          </p:nvSpPr>
          <p:spPr>
            <a:xfrm>
              <a:off x="1426000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CF523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object 43">
            <a:extLst>
              <a:ext uri="{FF2B5EF4-FFF2-40B4-BE49-F238E27FC236}">
                <a16:creationId xmlns:a16="http://schemas.microsoft.com/office/drawing/2014/main" id="{7539FD6D-CABF-4D48-9B9F-9BEECA106A9F}"/>
              </a:ext>
            </a:extLst>
          </p:cNvPr>
          <p:cNvGrpSpPr/>
          <p:nvPr/>
        </p:nvGrpSpPr>
        <p:grpSpPr>
          <a:xfrm>
            <a:off x="2545909" y="4662309"/>
            <a:ext cx="478155" cy="478155"/>
            <a:chOff x="2545909" y="4662309"/>
            <a:chExt cx="478155" cy="478155"/>
          </a:xfrm>
        </p:grpSpPr>
        <p:sp>
          <p:nvSpPr>
            <p:cNvPr id="63" name="object 44">
              <a:extLst>
                <a:ext uri="{FF2B5EF4-FFF2-40B4-BE49-F238E27FC236}">
                  <a16:creationId xmlns:a16="http://schemas.microsoft.com/office/drawing/2014/main" id="{12A1A32E-A40F-C646-95D3-6E3A95F17692}"/>
                </a:ext>
              </a:extLst>
            </p:cNvPr>
            <p:cNvSpPr/>
            <p:nvPr/>
          </p:nvSpPr>
          <p:spPr>
            <a:xfrm>
              <a:off x="2545909" y="466230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object 45">
              <a:extLst>
                <a:ext uri="{FF2B5EF4-FFF2-40B4-BE49-F238E27FC236}">
                  <a16:creationId xmlns:a16="http://schemas.microsoft.com/office/drawing/2014/main" id="{39E00619-5BBD-A242-8340-C5E616A1A216}"/>
                </a:ext>
              </a:extLst>
            </p:cNvPr>
            <p:cNvSpPr/>
            <p:nvPr/>
          </p:nvSpPr>
          <p:spPr>
            <a:xfrm>
              <a:off x="2561035" y="4677444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object 46">
            <a:extLst>
              <a:ext uri="{FF2B5EF4-FFF2-40B4-BE49-F238E27FC236}">
                <a16:creationId xmlns:a16="http://schemas.microsoft.com/office/drawing/2014/main" id="{2143A40F-DD79-D648-9F5D-4DA517A20C23}"/>
              </a:ext>
            </a:extLst>
          </p:cNvPr>
          <p:cNvGrpSpPr/>
          <p:nvPr/>
        </p:nvGrpSpPr>
        <p:grpSpPr>
          <a:xfrm>
            <a:off x="4840184" y="3897059"/>
            <a:ext cx="478155" cy="478155"/>
            <a:chOff x="4840184" y="3897059"/>
            <a:chExt cx="478155" cy="478155"/>
          </a:xfrm>
        </p:grpSpPr>
        <p:sp>
          <p:nvSpPr>
            <p:cNvPr id="66" name="object 47">
              <a:extLst>
                <a:ext uri="{FF2B5EF4-FFF2-40B4-BE49-F238E27FC236}">
                  <a16:creationId xmlns:a16="http://schemas.microsoft.com/office/drawing/2014/main" id="{4F49DC60-B1DC-DE48-B902-F81D6954A85A}"/>
                </a:ext>
              </a:extLst>
            </p:cNvPr>
            <p:cNvSpPr/>
            <p:nvPr/>
          </p:nvSpPr>
          <p:spPr>
            <a:xfrm>
              <a:off x="484018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4E8DC27E-118E-0944-8D07-70B35E018D6B}"/>
                </a:ext>
              </a:extLst>
            </p:cNvPr>
            <p:cNvSpPr/>
            <p:nvPr/>
          </p:nvSpPr>
          <p:spPr>
            <a:xfrm>
              <a:off x="485531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object 49">
            <a:extLst>
              <a:ext uri="{FF2B5EF4-FFF2-40B4-BE49-F238E27FC236}">
                <a16:creationId xmlns:a16="http://schemas.microsoft.com/office/drawing/2014/main" id="{B8426CB1-8D3D-CE42-8AD5-95BF6F4F5ED8}"/>
              </a:ext>
            </a:extLst>
          </p:cNvPr>
          <p:cNvGrpSpPr/>
          <p:nvPr/>
        </p:nvGrpSpPr>
        <p:grpSpPr>
          <a:xfrm>
            <a:off x="5401579" y="3897059"/>
            <a:ext cx="478155" cy="478155"/>
            <a:chOff x="5401579" y="3897059"/>
            <a:chExt cx="478155" cy="478155"/>
          </a:xfrm>
        </p:grpSpPr>
        <p:sp>
          <p:nvSpPr>
            <p:cNvPr id="69" name="object 50">
              <a:extLst>
                <a:ext uri="{FF2B5EF4-FFF2-40B4-BE49-F238E27FC236}">
                  <a16:creationId xmlns:a16="http://schemas.microsoft.com/office/drawing/2014/main" id="{21B322CA-64AB-2544-A33F-D06C9B53E016}"/>
                </a:ext>
              </a:extLst>
            </p:cNvPr>
            <p:cNvSpPr/>
            <p:nvPr/>
          </p:nvSpPr>
          <p:spPr>
            <a:xfrm>
              <a:off x="540157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bject 51">
              <a:extLst>
                <a:ext uri="{FF2B5EF4-FFF2-40B4-BE49-F238E27FC236}">
                  <a16:creationId xmlns:a16="http://schemas.microsoft.com/office/drawing/2014/main" id="{31648829-6BB1-3047-8FE4-3B7344081194}"/>
                </a:ext>
              </a:extLst>
            </p:cNvPr>
            <p:cNvSpPr/>
            <p:nvPr/>
          </p:nvSpPr>
          <p:spPr>
            <a:xfrm>
              <a:off x="5416706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1" name="object 52">
            <a:extLst>
              <a:ext uri="{FF2B5EF4-FFF2-40B4-BE49-F238E27FC236}">
                <a16:creationId xmlns:a16="http://schemas.microsoft.com/office/drawing/2014/main" id="{118AAB1C-AB44-F84C-8343-005F3D074804}"/>
              </a:ext>
            </a:extLst>
          </p:cNvPr>
          <p:cNvGrpSpPr/>
          <p:nvPr/>
        </p:nvGrpSpPr>
        <p:grpSpPr>
          <a:xfrm>
            <a:off x="2545909" y="3897059"/>
            <a:ext cx="478155" cy="478155"/>
            <a:chOff x="2545909" y="3897059"/>
            <a:chExt cx="478155" cy="478155"/>
          </a:xfrm>
        </p:grpSpPr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BD3531D8-673D-6D49-8B7A-E8E605CC5B4D}"/>
                </a:ext>
              </a:extLst>
            </p:cNvPr>
            <p:cNvSpPr/>
            <p:nvPr/>
          </p:nvSpPr>
          <p:spPr>
            <a:xfrm>
              <a:off x="2545909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object 54">
              <a:extLst>
                <a:ext uri="{FF2B5EF4-FFF2-40B4-BE49-F238E27FC236}">
                  <a16:creationId xmlns:a16="http://schemas.microsoft.com/office/drawing/2014/main" id="{EC2946B8-EC5A-3C49-94B7-1293520BBCBE}"/>
                </a:ext>
              </a:extLst>
            </p:cNvPr>
            <p:cNvSpPr/>
            <p:nvPr/>
          </p:nvSpPr>
          <p:spPr>
            <a:xfrm>
              <a:off x="2561035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4" name="object 55">
            <a:extLst>
              <a:ext uri="{FF2B5EF4-FFF2-40B4-BE49-F238E27FC236}">
                <a16:creationId xmlns:a16="http://schemas.microsoft.com/office/drawing/2014/main" id="{55BAA69D-1C5F-DE46-85DA-835484A7C35D}"/>
              </a:ext>
            </a:extLst>
          </p:cNvPr>
          <p:cNvGrpSpPr/>
          <p:nvPr/>
        </p:nvGrpSpPr>
        <p:grpSpPr>
          <a:xfrm>
            <a:off x="3107305" y="3897059"/>
            <a:ext cx="478155" cy="478155"/>
            <a:chOff x="3107305" y="3897059"/>
            <a:chExt cx="478155" cy="478155"/>
          </a:xfrm>
        </p:grpSpPr>
        <p:sp>
          <p:nvSpPr>
            <p:cNvPr id="75" name="object 56">
              <a:extLst>
                <a:ext uri="{FF2B5EF4-FFF2-40B4-BE49-F238E27FC236}">
                  <a16:creationId xmlns:a16="http://schemas.microsoft.com/office/drawing/2014/main" id="{7B6665A0-9869-3C45-A469-E1175027DFB8}"/>
                </a:ext>
              </a:extLst>
            </p:cNvPr>
            <p:cNvSpPr/>
            <p:nvPr/>
          </p:nvSpPr>
          <p:spPr>
            <a:xfrm>
              <a:off x="3107305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object 57">
              <a:extLst>
                <a:ext uri="{FF2B5EF4-FFF2-40B4-BE49-F238E27FC236}">
                  <a16:creationId xmlns:a16="http://schemas.microsoft.com/office/drawing/2014/main" id="{9D2B6348-F4B9-6E43-84AD-F84B95A703F6}"/>
                </a:ext>
              </a:extLst>
            </p:cNvPr>
            <p:cNvSpPr/>
            <p:nvPr/>
          </p:nvSpPr>
          <p:spPr>
            <a:xfrm>
              <a:off x="3122430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EAAEA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7" name="object 58">
            <a:extLst>
              <a:ext uri="{FF2B5EF4-FFF2-40B4-BE49-F238E27FC236}">
                <a16:creationId xmlns:a16="http://schemas.microsoft.com/office/drawing/2014/main" id="{876C1753-E548-D748-B7C1-7838D591EDC0}"/>
              </a:ext>
            </a:extLst>
          </p:cNvPr>
          <p:cNvGrpSpPr/>
          <p:nvPr/>
        </p:nvGrpSpPr>
        <p:grpSpPr>
          <a:xfrm>
            <a:off x="1984513" y="3897059"/>
            <a:ext cx="478155" cy="478155"/>
            <a:chOff x="1984513" y="3897059"/>
            <a:chExt cx="478155" cy="478155"/>
          </a:xfrm>
        </p:grpSpPr>
        <p:sp>
          <p:nvSpPr>
            <p:cNvPr id="78" name="object 59">
              <a:extLst>
                <a:ext uri="{FF2B5EF4-FFF2-40B4-BE49-F238E27FC236}">
                  <a16:creationId xmlns:a16="http://schemas.microsoft.com/office/drawing/2014/main" id="{28368EC3-443B-6748-ACAC-6F4BED8F2AAA}"/>
                </a:ext>
              </a:extLst>
            </p:cNvPr>
            <p:cNvSpPr/>
            <p:nvPr/>
          </p:nvSpPr>
          <p:spPr>
            <a:xfrm>
              <a:off x="1984513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bject 60">
              <a:extLst>
                <a:ext uri="{FF2B5EF4-FFF2-40B4-BE49-F238E27FC236}">
                  <a16:creationId xmlns:a16="http://schemas.microsoft.com/office/drawing/2014/main" id="{BD9FDE22-DF65-A443-8772-12DD2582B639}"/>
                </a:ext>
              </a:extLst>
            </p:cNvPr>
            <p:cNvSpPr/>
            <p:nvPr/>
          </p:nvSpPr>
          <p:spPr>
            <a:xfrm>
              <a:off x="1999639" y="3912193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0" name="object 61">
            <a:extLst>
              <a:ext uri="{FF2B5EF4-FFF2-40B4-BE49-F238E27FC236}">
                <a16:creationId xmlns:a16="http://schemas.microsoft.com/office/drawing/2014/main" id="{6BE3C3FD-C0EF-FF4D-BDB8-EBAD1C734365}"/>
              </a:ext>
            </a:extLst>
          </p:cNvPr>
          <p:cNvGrpSpPr/>
          <p:nvPr/>
        </p:nvGrpSpPr>
        <p:grpSpPr>
          <a:xfrm>
            <a:off x="1324743" y="2010917"/>
            <a:ext cx="2346960" cy="4128135"/>
            <a:chOff x="1324743" y="2010917"/>
            <a:chExt cx="2346960" cy="4128135"/>
          </a:xfrm>
        </p:grpSpPr>
        <p:sp>
          <p:nvSpPr>
            <p:cNvPr id="81" name="object 62">
              <a:extLst>
                <a:ext uri="{FF2B5EF4-FFF2-40B4-BE49-F238E27FC236}">
                  <a16:creationId xmlns:a16="http://schemas.microsoft.com/office/drawing/2014/main" id="{2604B0D1-13A6-5D44-AFF7-2B65E371C31B}"/>
                </a:ext>
              </a:extLst>
            </p:cNvPr>
            <p:cNvSpPr/>
            <p:nvPr/>
          </p:nvSpPr>
          <p:spPr>
            <a:xfrm>
              <a:off x="1410874" y="3897059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bject 63">
              <a:extLst>
                <a:ext uri="{FF2B5EF4-FFF2-40B4-BE49-F238E27FC236}">
                  <a16:creationId xmlns:a16="http://schemas.microsoft.com/office/drawing/2014/main" id="{515A5780-8799-8F4E-85CA-472678081BF4}"/>
                </a:ext>
              </a:extLst>
            </p:cNvPr>
            <p:cNvSpPr/>
            <p:nvPr/>
          </p:nvSpPr>
          <p:spPr>
            <a:xfrm>
              <a:off x="1426000" y="3912192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3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9788B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bject 64">
              <a:extLst>
                <a:ext uri="{FF2B5EF4-FFF2-40B4-BE49-F238E27FC236}">
                  <a16:creationId xmlns:a16="http://schemas.microsoft.com/office/drawing/2014/main" id="{3244D7CB-9A13-8D4D-8EEF-B5D6895AE04F}"/>
                </a:ext>
              </a:extLst>
            </p:cNvPr>
            <p:cNvSpPr/>
            <p:nvPr/>
          </p:nvSpPr>
          <p:spPr>
            <a:xfrm>
              <a:off x="1334947" y="2159126"/>
              <a:ext cx="2326640" cy="3969385"/>
            </a:xfrm>
            <a:custGeom>
              <a:avLst/>
              <a:gdLst/>
              <a:ahLst/>
              <a:cxnLst/>
              <a:rect l="l" t="t" r="r" b="b"/>
              <a:pathLst>
                <a:path w="2326640" h="3969385">
                  <a:moveTo>
                    <a:pt x="0" y="3969296"/>
                  </a:moveTo>
                  <a:lnTo>
                    <a:pt x="2326297" y="3969296"/>
                  </a:lnTo>
                  <a:lnTo>
                    <a:pt x="2326297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bject 65">
              <a:extLst>
                <a:ext uri="{FF2B5EF4-FFF2-40B4-BE49-F238E27FC236}">
                  <a16:creationId xmlns:a16="http://schemas.microsoft.com/office/drawing/2014/main" id="{26303BC8-FD15-1B4C-A75D-5D7DE100D955}"/>
                </a:ext>
              </a:extLst>
            </p:cNvPr>
            <p:cNvSpPr/>
            <p:nvPr/>
          </p:nvSpPr>
          <p:spPr>
            <a:xfrm>
              <a:off x="2113737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5" name="object 66">
            <a:extLst>
              <a:ext uri="{FF2B5EF4-FFF2-40B4-BE49-F238E27FC236}">
                <a16:creationId xmlns:a16="http://schemas.microsoft.com/office/drawing/2014/main" id="{89829D9D-96C0-C646-B38D-4BDBECDAFA90}"/>
              </a:ext>
            </a:extLst>
          </p:cNvPr>
          <p:cNvSpPr/>
          <p:nvPr/>
        </p:nvSpPr>
        <p:spPr>
          <a:xfrm>
            <a:off x="5401579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6" name="object 67">
            <a:extLst>
              <a:ext uri="{FF2B5EF4-FFF2-40B4-BE49-F238E27FC236}">
                <a16:creationId xmlns:a16="http://schemas.microsoft.com/office/drawing/2014/main" id="{6A2BC689-6E32-B744-81B2-145EEAB8DF8C}"/>
              </a:ext>
            </a:extLst>
          </p:cNvPr>
          <p:cNvSpPr/>
          <p:nvPr/>
        </p:nvSpPr>
        <p:spPr>
          <a:xfrm>
            <a:off x="484018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7" name="object 68">
            <a:extLst>
              <a:ext uri="{FF2B5EF4-FFF2-40B4-BE49-F238E27FC236}">
                <a16:creationId xmlns:a16="http://schemas.microsoft.com/office/drawing/2014/main" id="{E2E22F6F-D9F4-7049-A20F-AB52733EA5D6}"/>
              </a:ext>
            </a:extLst>
          </p:cNvPr>
          <p:cNvSpPr/>
          <p:nvPr/>
        </p:nvSpPr>
        <p:spPr>
          <a:xfrm>
            <a:off x="5416706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8" name="object 69">
            <a:extLst>
              <a:ext uri="{FF2B5EF4-FFF2-40B4-BE49-F238E27FC236}">
                <a16:creationId xmlns:a16="http://schemas.microsoft.com/office/drawing/2014/main" id="{CDA04CA5-0104-A44E-92FB-74CC848BDD4C}"/>
              </a:ext>
            </a:extLst>
          </p:cNvPr>
          <p:cNvSpPr/>
          <p:nvPr/>
        </p:nvSpPr>
        <p:spPr>
          <a:xfrm>
            <a:off x="4855310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9" name="object 70">
            <a:extLst>
              <a:ext uri="{FF2B5EF4-FFF2-40B4-BE49-F238E27FC236}">
                <a16:creationId xmlns:a16="http://schemas.microsoft.com/office/drawing/2014/main" id="{FD2D8B00-21E7-D641-8E3C-645DAD2AE632}"/>
              </a:ext>
            </a:extLst>
          </p:cNvPr>
          <p:cNvSpPr/>
          <p:nvPr/>
        </p:nvSpPr>
        <p:spPr>
          <a:xfrm>
            <a:off x="2820485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0" name="object 71">
            <a:extLst>
              <a:ext uri="{FF2B5EF4-FFF2-40B4-BE49-F238E27FC236}">
                <a16:creationId xmlns:a16="http://schemas.microsoft.com/office/drawing/2014/main" id="{61C860BE-7F15-A847-BED7-AFC76715866F}"/>
              </a:ext>
            </a:extLst>
          </p:cNvPr>
          <p:cNvSpPr/>
          <p:nvPr/>
        </p:nvSpPr>
        <p:spPr>
          <a:xfrm>
            <a:off x="2269853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1" name="object 72">
            <a:extLst>
              <a:ext uri="{FF2B5EF4-FFF2-40B4-BE49-F238E27FC236}">
                <a16:creationId xmlns:a16="http://schemas.microsoft.com/office/drawing/2014/main" id="{5B9C5960-1DBA-AA47-8B10-CED4A5A69EA4}"/>
              </a:ext>
            </a:extLst>
          </p:cNvPr>
          <p:cNvSpPr/>
          <p:nvPr/>
        </p:nvSpPr>
        <p:spPr>
          <a:xfrm>
            <a:off x="1697694" y="3131811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4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3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3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2" name="object 73">
            <a:extLst>
              <a:ext uri="{FF2B5EF4-FFF2-40B4-BE49-F238E27FC236}">
                <a16:creationId xmlns:a16="http://schemas.microsoft.com/office/drawing/2014/main" id="{42D9D3FE-2213-3040-AA91-6AF1A791F602}"/>
              </a:ext>
            </a:extLst>
          </p:cNvPr>
          <p:cNvSpPr/>
          <p:nvPr/>
        </p:nvSpPr>
        <p:spPr>
          <a:xfrm>
            <a:off x="2835611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3" name="object 74">
            <a:extLst>
              <a:ext uri="{FF2B5EF4-FFF2-40B4-BE49-F238E27FC236}">
                <a16:creationId xmlns:a16="http://schemas.microsoft.com/office/drawing/2014/main" id="{3012187C-C018-824C-9087-84750ACD512F}"/>
              </a:ext>
            </a:extLst>
          </p:cNvPr>
          <p:cNvSpPr/>
          <p:nvPr/>
        </p:nvSpPr>
        <p:spPr>
          <a:xfrm>
            <a:off x="2284978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4" name="object 75">
            <a:extLst>
              <a:ext uri="{FF2B5EF4-FFF2-40B4-BE49-F238E27FC236}">
                <a16:creationId xmlns:a16="http://schemas.microsoft.com/office/drawing/2014/main" id="{13859D83-F822-F948-9132-9049A5AD8164}"/>
              </a:ext>
            </a:extLst>
          </p:cNvPr>
          <p:cNvSpPr/>
          <p:nvPr/>
        </p:nvSpPr>
        <p:spPr>
          <a:xfrm>
            <a:off x="1712819" y="3146940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10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10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10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EAAE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95" name="object 76">
            <a:extLst>
              <a:ext uri="{FF2B5EF4-FFF2-40B4-BE49-F238E27FC236}">
                <a16:creationId xmlns:a16="http://schemas.microsoft.com/office/drawing/2014/main" id="{A74CB7BA-84B0-5047-B545-9F2D8BFD2224}"/>
              </a:ext>
            </a:extLst>
          </p:cNvPr>
          <p:cNvGrpSpPr/>
          <p:nvPr/>
        </p:nvGrpSpPr>
        <p:grpSpPr>
          <a:xfrm>
            <a:off x="3762013" y="2010917"/>
            <a:ext cx="907415" cy="4128135"/>
            <a:chOff x="3762013" y="2010917"/>
            <a:chExt cx="907415" cy="4128135"/>
          </a:xfrm>
        </p:grpSpPr>
        <p:sp>
          <p:nvSpPr>
            <p:cNvPr id="96" name="object 77">
              <a:extLst>
                <a:ext uri="{FF2B5EF4-FFF2-40B4-BE49-F238E27FC236}">
                  <a16:creationId xmlns:a16="http://schemas.microsoft.com/office/drawing/2014/main" id="{3F28886E-9434-B14F-9F93-9FCB9CD64DD0}"/>
                </a:ext>
              </a:extLst>
            </p:cNvPr>
            <p:cNvSpPr/>
            <p:nvPr/>
          </p:nvSpPr>
          <p:spPr>
            <a:xfrm>
              <a:off x="3976550" y="313181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4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3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3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bject 78">
              <a:extLst>
                <a:ext uri="{FF2B5EF4-FFF2-40B4-BE49-F238E27FC236}">
                  <a16:creationId xmlns:a16="http://schemas.microsoft.com/office/drawing/2014/main" id="{900E247F-B0D0-1645-A546-EBD1CA486619}"/>
                </a:ext>
              </a:extLst>
            </p:cNvPr>
            <p:cNvSpPr/>
            <p:nvPr/>
          </p:nvSpPr>
          <p:spPr>
            <a:xfrm>
              <a:off x="3991675" y="3146940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bject 79">
              <a:extLst>
                <a:ext uri="{FF2B5EF4-FFF2-40B4-BE49-F238E27FC236}">
                  <a16:creationId xmlns:a16="http://schemas.microsoft.com/office/drawing/2014/main" id="{ACC58ED1-2077-9B40-9B46-AD5B6D168BF2}"/>
                </a:ext>
              </a:extLst>
            </p:cNvPr>
            <p:cNvSpPr/>
            <p:nvPr/>
          </p:nvSpPr>
          <p:spPr>
            <a:xfrm>
              <a:off x="3772217" y="2159126"/>
              <a:ext cx="887094" cy="3969385"/>
            </a:xfrm>
            <a:custGeom>
              <a:avLst/>
              <a:gdLst/>
              <a:ahLst/>
              <a:cxnLst/>
              <a:rect l="l" t="t" r="r" b="b"/>
              <a:pathLst>
                <a:path w="887095" h="3969385">
                  <a:moveTo>
                    <a:pt x="0" y="3969296"/>
                  </a:moveTo>
                  <a:lnTo>
                    <a:pt x="886663" y="3969296"/>
                  </a:lnTo>
                  <a:lnTo>
                    <a:pt x="886663" y="0"/>
                  </a:lnTo>
                  <a:lnTo>
                    <a:pt x="0" y="0"/>
                  </a:lnTo>
                  <a:lnTo>
                    <a:pt x="0" y="3969296"/>
                  </a:lnTo>
                  <a:close/>
                </a:path>
              </a:pathLst>
            </a:custGeom>
            <a:ln w="20408">
              <a:solidFill>
                <a:srgbClr val="88827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bject 80">
              <a:extLst>
                <a:ext uri="{FF2B5EF4-FFF2-40B4-BE49-F238E27FC236}">
                  <a16:creationId xmlns:a16="http://schemas.microsoft.com/office/drawing/2014/main" id="{4E6F212C-43C9-2141-9BE3-6421A519C5FC}"/>
                </a:ext>
              </a:extLst>
            </p:cNvPr>
            <p:cNvSpPr/>
            <p:nvPr/>
          </p:nvSpPr>
          <p:spPr>
            <a:xfrm>
              <a:off x="3831196" y="2010917"/>
              <a:ext cx="768985" cy="296545"/>
            </a:xfrm>
            <a:custGeom>
              <a:avLst/>
              <a:gdLst/>
              <a:ahLst/>
              <a:cxnLst/>
              <a:rect l="l" t="t" r="r" b="b"/>
              <a:pathLst>
                <a:path w="768985" h="296544">
                  <a:moveTo>
                    <a:pt x="768705" y="0"/>
                  </a:moveTo>
                  <a:lnTo>
                    <a:pt x="0" y="0"/>
                  </a:lnTo>
                  <a:lnTo>
                    <a:pt x="0" y="296443"/>
                  </a:lnTo>
                  <a:lnTo>
                    <a:pt x="768705" y="296443"/>
                  </a:lnTo>
                  <a:lnTo>
                    <a:pt x="768705" y="0"/>
                  </a:lnTo>
                  <a:close/>
                </a:path>
              </a:pathLst>
            </a:custGeom>
            <a:solidFill>
              <a:srgbClr val="88827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0" name="object 81">
            <a:extLst>
              <a:ext uri="{FF2B5EF4-FFF2-40B4-BE49-F238E27FC236}">
                <a16:creationId xmlns:a16="http://schemas.microsoft.com/office/drawing/2014/main" id="{F53135B5-1051-4942-9CD5-2471CFA89017}"/>
              </a:ext>
            </a:extLst>
          </p:cNvPr>
          <p:cNvSpPr/>
          <p:nvPr/>
        </p:nvSpPr>
        <p:spPr>
          <a:xfrm>
            <a:off x="563372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5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1" name="object 82">
            <a:extLst>
              <a:ext uri="{FF2B5EF4-FFF2-40B4-BE49-F238E27FC236}">
                <a16:creationId xmlns:a16="http://schemas.microsoft.com/office/drawing/2014/main" id="{7007524D-EEFC-6344-B240-BBF410690EFF}"/>
              </a:ext>
            </a:extLst>
          </p:cNvPr>
          <p:cNvSpPr/>
          <p:nvPr/>
        </p:nvSpPr>
        <p:spPr>
          <a:xfrm>
            <a:off x="6274573" y="2351417"/>
            <a:ext cx="478155" cy="478155"/>
          </a:xfrm>
          <a:custGeom>
            <a:avLst/>
            <a:gdLst/>
            <a:ahLst/>
            <a:cxnLst/>
            <a:rect l="l" t="t" r="r" b="b"/>
            <a:pathLst>
              <a:path w="478154" h="478155">
                <a:moveTo>
                  <a:pt x="239001" y="0"/>
                </a:moveTo>
                <a:lnTo>
                  <a:pt x="190832" y="4855"/>
                </a:lnTo>
                <a:lnTo>
                  <a:pt x="145968" y="18782"/>
                </a:lnTo>
                <a:lnTo>
                  <a:pt x="105370" y="40819"/>
                </a:lnTo>
                <a:lnTo>
                  <a:pt x="69999" y="70005"/>
                </a:lnTo>
                <a:lnTo>
                  <a:pt x="40815" y="105378"/>
                </a:lnTo>
                <a:lnTo>
                  <a:pt x="18780" y="145978"/>
                </a:lnTo>
                <a:lnTo>
                  <a:pt x="4855" y="190844"/>
                </a:lnTo>
                <a:lnTo>
                  <a:pt x="0" y="239014"/>
                </a:lnTo>
                <a:lnTo>
                  <a:pt x="4855" y="287179"/>
                </a:lnTo>
                <a:lnTo>
                  <a:pt x="18780" y="332041"/>
                </a:lnTo>
                <a:lnTo>
                  <a:pt x="40815" y="372639"/>
                </a:lnTo>
                <a:lnTo>
                  <a:pt x="69999" y="408011"/>
                </a:lnTo>
                <a:lnTo>
                  <a:pt x="105370" y="437196"/>
                </a:lnTo>
                <a:lnTo>
                  <a:pt x="145968" y="459232"/>
                </a:lnTo>
                <a:lnTo>
                  <a:pt x="190832" y="473159"/>
                </a:lnTo>
                <a:lnTo>
                  <a:pt x="239001" y="478015"/>
                </a:lnTo>
                <a:lnTo>
                  <a:pt x="287170" y="473159"/>
                </a:lnTo>
                <a:lnTo>
                  <a:pt x="332034" y="459232"/>
                </a:lnTo>
                <a:lnTo>
                  <a:pt x="372632" y="437196"/>
                </a:lnTo>
                <a:lnTo>
                  <a:pt x="408003" y="408011"/>
                </a:lnTo>
                <a:lnTo>
                  <a:pt x="437186" y="372639"/>
                </a:lnTo>
                <a:lnTo>
                  <a:pt x="459221" y="332041"/>
                </a:lnTo>
                <a:lnTo>
                  <a:pt x="473147" y="287179"/>
                </a:lnTo>
                <a:lnTo>
                  <a:pt x="478002" y="239014"/>
                </a:lnTo>
                <a:lnTo>
                  <a:pt x="473147" y="190844"/>
                </a:lnTo>
                <a:lnTo>
                  <a:pt x="459221" y="145978"/>
                </a:lnTo>
                <a:lnTo>
                  <a:pt x="437186" y="105378"/>
                </a:lnTo>
                <a:lnTo>
                  <a:pt x="408003" y="70005"/>
                </a:lnTo>
                <a:lnTo>
                  <a:pt x="372632" y="40819"/>
                </a:lnTo>
                <a:lnTo>
                  <a:pt x="332034" y="18782"/>
                </a:lnTo>
                <a:lnTo>
                  <a:pt x="287170" y="4855"/>
                </a:lnTo>
                <a:lnTo>
                  <a:pt x="2390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2" name="object 83">
            <a:extLst>
              <a:ext uri="{FF2B5EF4-FFF2-40B4-BE49-F238E27FC236}">
                <a16:creationId xmlns:a16="http://schemas.microsoft.com/office/drawing/2014/main" id="{FB1B6FAC-963E-2F41-8ACA-182C688F6CC5}"/>
              </a:ext>
            </a:extLst>
          </p:cNvPr>
          <p:cNvSpPr/>
          <p:nvPr/>
        </p:nvSpPr>
        <p:spPr>
          <a:xfrm>
            <a:off x="5784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3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3" name="object 84">
            <a:extLst>
              <a:ext uri="{FF2B5EF4-FFF2-40B4-BE49-F238E27FC236}">
                <a16:creationId xmlns:a16="http://schemas.microsoft.com/office/drawing/2014/main" id="{0DAD0A1F-3AA5-904E-B5FC-9C197F430D22}"/>
              </a:ext>
            </a:extLst>
          </p:cNvPr>
          <p:cNvSpPr/>
          <p:nvPr/>
        </p:nvSpPr>
        <p:spPr>
          <a:xfrm>
            <a:off x="6289697" y="2366556"/>
            <a:ext cx="448309" cy="448309"/>
          </a:xfrm>
          <a:custGeom>
            <a:avLst/>
            <a:gdLst/>
            <a:ahLst/>
            <a:cxnLst/>
            <a:rect l="l" t="t" r="r" b="b"/>
            <a:pathLst>
              <a:path w="448309" h="448310">
                <a:moveTo>
                  <a:pt x="223875" y="0"/>
                </a:moveTo>
                <a:lnTo>
                  <a:pt x="178814" y="4556"/>
                </a:lnTo>
                <a:lnTo>
                  <a:pt x="136817" y="17621"/>
                </a:lnTo>
                <a:lnTo>
                  <a:pt x="98792" y="38286"/>
                </a:lnTo>
                <a:lnTo>
                  <a:pt x="65646" y="65646"/>
                </a:lnTo>
                <a:lnTo>
                  <a:pt x="38286" y="98792"/>
                </a:lnTo>
                <a:lnTo>
                  <a:pt x="17621" y="136817"/>
                </a:lnTo>
                <a:lnTo>
                  <a:pt x="4556" y="178814"/>
                </a:lnTo>
                <a:lnTo>
                  <a:pt x="0" y="223875"/>
                </a:lnTo>
                <a:lnTo>
                  <a:pt x="4556" y="268932"/>
                </a:lnTo>
                <a:lnTo>
                  <a:pt x="17621" y="310926"/>
                </a:lnTo>
                <a:lnTo>
                  <a:pt x="38286" y="348949"/>
                </a:lnTo>
                <a:lnTo>
                  <a:pt x="65646" y="382093"/>
                </a:lnTo>
                <a:lnTo>
                  <a:pt x="98792" y="409452"/>
                </a:lnTo>
                <a:lnTo>
                  <a:pt x="136817" y="430117"/>
                </a:lnTo>
                <a:lnTo>
                  <a:pt x="178814" y="443182"/>
                </a:lnTo>
                <a:lnTo>
                  <a:pt x="223875" y="447738"/>
                </a:lnTo>
                <a:lnTo>
                  <a:pt x="268937" y="443182"/>
                </a:lnTo>
                <a:lnTo>
                  <a:pt x="310934" y="430117"/>
                </a:lnTo>
                <a:lnTo>
                  <a:pt x="347167" y="410425"/>
                </a:lnTo>
                <a:lnTo>
                  <a:pt x="223875" y="410425"/>
                </a:lnTo>
                <a:lnTo>
                  <a:pt x="179655" y="405105"/>
                </a:lnTo>
                <a:lnTo>
                  <a:pt x="139252" y="389999"/>
                </a:lnTo>
                <a:lnTo>
                  <a:pt x="103892" y="366390"/>
                </a:lnTo>
                <a:lnTo>
                  <a:pt x="74802" y="335559"/>
                </a:lnTo>
                <a:lnTo>
                  <a:pt x="105616" y="322191"/>
                </a:lnTo>
                <a:lnTo>
                  <a:pt x="141409" y="310289"/>
                </a:lnTo>
                <a:lnTo>
                  <a:pt x="181168" y="301755"/>
                </a:lnTo>
                <a:lnTo>
                  <a:pt x="223875" y="298488"/>
                </a:lnTo>
                <a:lnTo>
                  <a:pt x="433999" y="298488"/>
                </a:lnTo>
                <a:lnTo>
                  <a:pt x="439803" y="279831"/>
                </a:lnTo>
                <a:lnTo>
                  <a:pt x="223875" y="279831"/>
                </a:lnTo>
                <a:lnTo>
                  <a:pt x="182162" y="271388"/>
                </a:lnTo>
                <a:lnTo>
                  <a:pt x="148058" y="248378"/>
                </a:lnTo>
                <a:lnTo>
                  <a:pt x="125043" y="214278"/>
                </a:lnTo>
                <a:lnTo>
                  <a:pt x="116598" y="172567"/>
                </a:lnTo>
                <a:lnTo>
                  <a:pt x="125043" y="130854"/>
                </a:lnTo>
                <a:lnTo>
                  <a:pt x="148058" y="96750"/>
                </a:lnTo>
                <a:lnTo>
                  <a:pt x="182162" y="73735"/>
                </a:lnTo>
                <a:lnTo>
                  <a:pt x="223875" y="65290"/>
                </a:lnTo>
                <a:lnTo>
                  <a:pt x="381674" y="65290"/>
                </a:lnTo>
                <a:lnTo>
                  <a:pt x="348959" y="38286"/>
                </a:lnTo>
                <a:lnTo>
                  <a:pt x="310934" y="17621"/>
                </a:lnTo>
                <a:lnTo>
                  <a:pt x="268937" y="4556"/>
                </a:lnTo>
                <a:lnTo>
                  <a:pt x="223875" y="0"/>
                </a:lnTo>
                <a:close/>
              </a:path>
              <a:path w="448309" h="448310">
                <a:moveTo>
                  <a:pt x="433999" y="298488"/>
                </a:moveTo>
                <a:lnTo>
                  <a:pt x="223875" y="298488"/>
                </a:lnTo>
                <a:lnTo>
                  <a:pt x="266590" y="301755"/>
                </a:lnTo>
                <a:lnTo>
                  <a:pt x="306350" y="310289"/>
                </a:lnTo>
                <a:lnTo>
                  <a:pt x="342142" y="322191"/>
                </a:lnTo>
                <a:lnTo>
                  <a:pt x="372948" y="335559"/>
                </a:lnTo>
                <a:lnTo>
                  <a:pt x="343858" y="366390"/>
                </a:lnTo>
                <a:lnTo>
                  <a:pt x="308498" y="389999"/>
                </a:lnTo>
                <a:lnTo>
                  <a:pt x="268095" y="405105"/>
                </a:lnTo>
                <a:lnTo>
                  <a:pt x="223875" y="410425"/>
                </a:lnTo>
                <a:lnTo>
                  <a:pt x="347167" y="410425"/>
                </a:lnTo>
                <a:lnTo>
                  <a:pt x="348959" y="409452"/>
                </a:lnTo>
                <a:lnTo>
                  <a:pt x="382104" y="382093"/>
                </a:lnTo>
                <a:lnTo>
                  <a:pt x="409464" y="348949"/>
                </a:lnTo>
                <a:lnTo>
                  <a:pt x="430129" y="310926"/>
                </a:lnTo>
                <a:lnTo>
                  <a:pt x="433999" y="298488"/>
                </a:lnTo>
                <a:close/>
              </a:path>
              <a:path w="448309" h="448310">
                <a:moveTo>
                  <a:pt x="381674" y="65290"/>
                </a:moveTo>
                <a:lnTo>
                  <a:pt x="223875" y="65290"/>
                </a:lnTo>
                <a:lnTo>
                  <a:pt x="265588" y="73735"/>
                </a:lnTo>
                <a:lnTo>
                  <a:pt x="299693" y="96750"/>
                </a:lnTo>
                <a:lnTo>
                  <a:pt x="322707" y="130854"/>
                </a:lnTo>
                <a:lnTo>
                  <a:pt x="331152" y="172567"/>
                </a:lnTo>
                <a:lnTo>
                  <a:pt x="322707" y="214278"/>
                </a:lnTo>
                <a:lnTo>
                  <a:pt x="299693" y="248378"/>
                </a:lnTo>
                <a:lnTo>
                  <a:pt x="265588" y="271388"/>
                </a:lnTo>
                <a:lnTo>
                  <a:pt x="223875" y="279831"/>
                </a:lnTo>
                <a:lnTo>
                  <a:pt x="439803" y="279831"/>
                </a:lnTo>
                <a:lnTo>
                  <a:pt x="443194" y="268932"/>
                </a:lnTo>
                <a:lnTo>
                  <a:pt x="447751" y="223875"/>
                </a:lnTo>
                <a:lnTo>
                  <a:pt x="443194" y="178814"/>
                </a:lnTo>
                <a:lnTo>
                  <a:pt x="430129" y="136817"/>
                </a:lnTo>
                <a:lnTo>
                  <a:pt x="409464" y="98792"/>
                </a:lnTo>
                <a:lnTo>
                  <a:pt x="382104" y="65646"/>
                </a:lnTo>
                <a:lnTo>
                  <a:pt x="381674" y="65290"/>
                </a:lnTo>
                <a:close/>
              </a:path>
            </a:pathLst>
          </a:custGeom>
          <a:solidFill>
            <a:srgbClr val="B0AAA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04" name="object 85">
            <a:extLst>
              <a:ext uri="{FF2B5EF4-FFF2-40B4-BE49-F238E27FC236}">
                <a16:creationId xmlns:a16="http://schemas.microsoft.com/office/drawing/2014/main" id="{FE8DD51F-AD50-1B4B-A71C-CB5294ACC588}"/>
              </a:ext>
            </a:extLst>
          </p:cNvPr>
          <p:cNvGrpSpPr/>
          <p:nvPr/>
        </p:nvGrpSpPr>
        <p:grpSpPr>
          <a:xfrm>
            <a:off x="5120882" y="2351417"/>
            <a:ext cx="478155" cy="478155"/>
            <a:chOff x="5120882" y="2351417"/>
            <a:chExt cx="478155" cy="478155"/>
          </a:xfrm>
        </p:grpSpPr>
        <p:sp>
          <p:nvSpPr>
            <p:cNvPr id="105" name="object 86">
              <a:extLst>
                <a:ext uri="{FF2B5EF4-FFF2-40B4-BE49-F238E27FC236}">
                  <a16:creationId xmlns:a16="http://schemas.microsoft.com/office/drawing/2014/main" id="{703E169E-946E-784B-BCE0-A60C06157903}"/>
                </a:ext>
              </a:extLst>
            </p:cNvPr>
            <p:cNvSpPr/>
            <p:nvPr/>
          </p:nvSpPr>
          <p:spPr>
            <a:xfrm>
              <a:off x="5120882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bject 87">
              <a:extLst>
                <a:ext uri="{FF2B5EF4-FFF2-40B4-BE49-F238E27FC236}">
                  <a16:creationId xmlns:a16="http://schemas.microsoft.com/office/drawing/2014/main" id="{71408C7D-BE43-1145-BAE4-461888027F88}"/>
                </a:ext>
              </a:extLst>
            </p:cNvPr>
            <p:cNvSpPr/>
            <p:nvPr/>
          </p:nvSpPr>
          <p:spPr>
            <a:xfrm>
              <a:off x="5136008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7" name="object 88">
            <a:extLst>
              <a:ext uri="{FF2B5EF4-FFF2-40B4-BE49-F238E27FC236}">
                <a16:creationId xmlns:a16="http://schemas.microsoft.com/office/drawing/2014/main" id="{7E3C6525-3D44-3845-80AF-27E3BBEF23C4}"/>
              </a:ext>
            </a:extLst>
          </p:cNvPr>
          <p:cNvGrpSpPr/>
          <p:nvPr/>
        </p:nvGrpSpPr>
        <p:grpSpPr>
          <a:xfrm>
            <a:off x="2269853" y="2351417"/>
            <a:ext cx="478155" cy="478155"/>
            <a:chOff x="2269853" y="2351417"/>
            <a:chExt cx="478155" cy="478155"/>
          </a:xfrm>
        </p:grpSpPr>
        <p:sp>
          <p:nvSpPr>
            <p:cNvPr id="108" name="object 89">
              <a:extLst>
                <a:ext uri="{FF2B5EF4-FFF2-40B4-BE49-F238E27FC236}">
                  <a16:creationId xmlns:a16="http://schemas.microsoft.com/office/drawing/2014/main" id="{FE77D6D7-5CA3-1041-8331-EDF4B899A564}"/>
                </a:ext>
              </a:extLst>
            </p:cNvPr>
            <p:cNvSpPr/>
            <p:nvPr/>
          </p:nvSpPr>
          <p:spPr>
            <a:xfrm>
              <a:off x="2269853" y="2351417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5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object 90">
              <a:extLst>
                <a:ext uri="{FF2B5EF4-FFF2-40B4-BE49-F238E27FC236}">
                  <a16:creationId xmlns:a16="http://schemas.microsoft.com/office/drawing/2014/main" id="{12CDE940-88CF-3043-82FA-EC4D2E6884E8}"/>
                </a:ext>
              </a:extLst>
            </p:cNvPr>
            <p:cNvSpPr/>
            <p:nvPr/>
          </p:nvSpPr>
          <p:spPr>
            <a:xfrm>
              <a:off x="2284979" y="2366556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AF2F8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10" name="object 91">
            <a:extLst>
              <a:ext uri="{FF2B5EF4-FFF2-40B4-BE49-F238E27FC236}">
                <a16:creationId xmlns:a16="http://schemas.microsoft.com/office/drawing/2014/main" id="{39334D8D-F9FB-3746-9C43-8384F514C1B5}"/>
              </a:ext>
            </a:extLst>
          </p:cNvPr>
          <p:cNvGrpSpPr/>
          <p:nvPr/>
        </p:nvGrpSpPr>
        <p:grpSpPr>
          <a:xfrm>
            <a:off x="3976550" y="2366561"/>
            <a:ext cx="478155" cy="478155"/>
            <a:chOff x="3976550" y="2366561"/>
            <a:chExt cx="478155" cy="478155"/>
          </a:xfrm>
        </p:grpSpPr>
        <p:sp>
          <p:nvSpPr>
            <p:cNvPr id="111" name="object 92">
              <a:extLst>
                <a:ext uri="{FF2B5EF4-FFF2-40B4-BE49-F238E27FC236}">
                  <a16:creationId xmlns:a16="http://schemas.microsoft.com/office/drawing/2014/main" id="{E517B6D8-5627-3748-8281-2D48E283454B}"/>
                </a:ext>
              </a:extLst>
            </p:cNvPr>
            <p:cNvSpPr/>
            <p:nvPr/>
          </p:nvSpPr>
          <p:spPr>
            <a:xfrm>
              <a:off x="3976550" y="2366561"/>
              <a:ext cx="478155" cy="478155"/>
            </a:xfrm>
            <a:custGeom>
              <a:avLst/>
              <a:gdLst/>
              <a:ahLst/>
              <a:cxnLst/>
              <a:rect l="l" t="t" r="r" b="b"/>
              <a:pathLst>
                <a:path w="478154" h="478155">
                  <a:moveTo>
                    <a:pt x="239001" y="0"/>
                  </a:moveTo>
                  <a:lnTo>
                    <a:pt x="190832" y="4855"/>
                  </a:lnTo>
                  <a:lnTo>
                    <a:pt x="145968" y="18782"/>
                  </a:lnTo>
                  <a:lnTo>
                    <a:pt x="105370" y="40819"/>
                  </a:lnTo>
                  <a:lnTo>
                    <a:pt x="69999" y="70005"/>
                  </a:lnTo>
                  <a:lnTo>
                    <a:pt x="40815" y="105378"/>
                  </a:lnTo>
                  <a:lnTo>
                    <a:pt x="18780" y="145978"/>
                  </a:lnTo>
                  <a:lnTo>
                    <a:pt x="4855" y="190844"/>
                  </a:lnTo>
                  <a:lnTo>
                    <a:pt x="0" y="239014"/>
                  </a:lnTo>
                  <a:lnTo>
                    <a:pt x="4855" y="287179"/>
                  </a:lnTo>
                  <a:lnTo>
                    <a:pt x="18780" y="332041"/>
                  </a:lnTo>
                  <a:lnTo>
                    <a:pt x="40815" y="372639"/>
                  </a:lnTo>
                  <a:lnTo>
                    <a:pt x="69999" y="408011"/>
                  </a:lnTo>
                  <a:lnTo>
                    <a:pt x="105370" y="437196"/>
                  </a:lnTo>
                  <a:lnTo>
                    <a:pt x="145968" y="459232"/>
                  </a:lnTo>
                  <a:lnTo>
                    <a:pt x="190832" y="473159"/>
                  </a:lnTo>
                  <a:lnTo>
                    <a:pt x="239001" y="478015"/>
                  </a:lnTo>
                  <a:lnTo>
                    <a:pt x="287170" y="473159"/>
                  </a:lnTo>
                  <a:lnTo>
                    <a:pt x="332034" y="459232"/>
                  </a:lnTo>
                  <a:lnTo>
                    <a:pt x="372632" y="437196"/>
                  </a:lnTo>
                  <a:lnTo>
                    <a:pt x="408003" y="408011"/>
                  </a:lnTo>
                  <a:lnTo>
                    <a:pt x="437186" y="372639"/>
                  </a:lnTo>
                  <a:lnTo>
                    <a:pt x="459221" y="332041"/>
                  </a:lnTo>
                  <a:lnTo>
                    <a:pt x="473147" y="287179"/>
                  </a:lnTo>
                  <a:lnTo>
                    <a:pt x="478002" y="239014"/>
                  </a:lnTo>
                  <a:lnTo>
                    <a:pt x="473147" y="190844"/>
                  </a:lnTo>
                  <a:lnTo>
                    <a:pt x="459221" y="145978"/>
                  </a:lnTo>
                  <a:lnTo>
                    <a:pt x="437186" y="105378"/>
                  </a:lnTo>
                  <a:lnTo>
                    <a:pt x="408003" y="70005"/>
                  </a:lnTo>
                  <a:lnTo>
                    <a:pt x="372632" y="40819"/>
                  </a:lnTo>
                  <a:lnTo>
                    <a:pt x="332034" y="18782"/>
                  </a:lnTo>
                  <a:lnTo>
                    <a:pt x="287170" y="4855"/>
                  </a:lnTo>
                  <a:lnTo>
                    <a:pt x="239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object 93">
              <a:extLst>
                <a:ext uri="{FF2B5EF4-FFF2-40B4-BE49-F238E27FC236}">
                  <a16:creationId xmlns:a16="http://schemas.microsoft.com/office/drawing/2014/main" id="{A0200C10-D5BA-C74F-AA96-6E9E87E64D7F}"/>
                </a:ext>
              </a:extLst>
            </p:cNvPr>
            <p:cNvSpPr/>
            <p:nvPr/>
          </p:nvSpPr>
          <p:spPr>
            <a:xfrm>
              <a:off x="3991675" y="238168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223875" y="0"/>
                  </a:moveTo>
                  <a:lnTo>
                    <a:pt x="178814" y="4556"/>
                  </a:lnTo>
                  <a:lnTo>
                    <a:pt x="136817" y="17621"/>
                  </a:lnTo>
                  <a:lnTo>
                    <a:pt x="98792" y="38286"/>
                  </a:lnTo>
                  <a:lnTo>
                    <a:pt x="65646" y="65646"/>
                  </a:lnTo>
                  <a:lnTo>
                    <a:pt x="38286" y="98792"/>
                  </a:lnTo>
                  <a:lnTo>
                    <a:pt x="17621" y="136817"/>
                  </a:lnTo>
                  <a:lnTo>
                    <a:pt x="4556" y="178814"/>
                  </a:lnTo>
                  <a:lnTo>
                    <a:pt x="0" y="223875"/>
                  </a:lnTo>
                  <a:lnTo>
                    <a:pt x="4556" y="268932"/>
                  </a:lnTo>
                  <a:lnTo>
                    <a:pt x="17621" y="310926"/>
                  </a:lnTo>
                  <a:lnTo>
                    <a:pt x="38286" y="348949"/>
                  </a:lnTo>
                  <a:lnTo>
                    <a:pt x="65646" y="382093"/>
                  </a:lnTo>
                  <a:lnTo>
                    <a:pt x="98792" y="409452"/>
                  </a:lnTo>
                  <a:lnTo>
                    <a:pt x="136817" y="430117"/>
                  </a:lnTo>
                  <a:lnTo>
                    <a:pt x="178814" y="443182"/>
                  </a:lnTo>
                  <a:lnTo>
                    <a:pt x="223875" y="447738"/>
                  </a:lnTo>
                  <a:lnTo>
                    <a:pt x="268937" y="443182"/>
                  </a:lnTo>
                  <a:lnTo>
                    <a:pt x="310934" y="430117"/>
                  </a:lnTo>
                  <a:lnTo>
                    <a:pt x="347167" y="410425"/>
                  </a:lnTo>
                  <a:lnTo>
                    <a:pt x="223875" y="410425"/>
                  </a:lnTo>
                  <a:lnTo>
                    <a:pt x="179655" y="405105"/>
                  </a:lnTo>
                  <a:lnTo>
                    <a:pt x="139252" y="389999"/>
                  </a:lnTo>
                  <a:lnTo>
                    <a:pt x="103892" y="366390"/>
                  </a:lnTo>
                  <a:lnTo>
                    <a:pt x="74802" y="335559"/>
                  </a:lnTo>
                  <a:lnTo>
                    <a:pt x="105616" y="322191"/>
                  </a:lnTo>
                  <a:lnTo>
                    <a:pt x="141409" y="310289"/>
                  </a:lnTo>
                  <a:lnTo>
                    <a:pt x="181168" y="301755"/>
                  </a:lnTo>
                  <a:lnTo>
                    <a:pt x="223875" y="298488"/>
                  </a:lnTo>
                  <a:lnTo>
                    <a:pt x="433999" y="298488"/>
                  </a:lnTo>
                  <a:lnTo>
                    <a:pt x="439803" y="279831"/>
                  </a:lnTo>
                  <a:lnTo>
                    <a:pt x="223875" y="279831"/>
                  </a:lnTo>
                  <a:lnTo>
                    <a:pt x="182162" y="271388"/>
                  </a:lnTo>
                  <a:lnTo>
                    <a:pt x="148058" y="248378"/>
                  </a:lnTo>
                  <a:lnTo>
                    <a:pt x="125043" y="214278"/>
                  </a:lnTo>
                  <a:lnTo>
                    <a:pt x="116598" y="172567"/>
                  </a:lnTo>
                  <a:lnTo>
                    <a:pt x="125043" y="130854"/>
                  </a:lnTo>
                  <a:lnTo>
                    <a:pt x="148058" y="96750"/>
                  </a:lnTo>
                  <a:lnTo>
                    <a:pt x="182162" y="73735"/>
                  </a:lnTo>
                  <a:lnTo>
                    <a:pt x="223875" y="65290"/>
                  </a:lnTo>
                  <a:lnTo>
                    <a:pt x="381674" y="65290"/>
                  </a:lnTo>
                  <a:lnTo>
                    <a:pt x="348959" y="38286"/>
                  </a:lnTo>
                  <a:lnTo>
                    <a:pt x="310934" y="17621"/>
                  </a:lnTo>
                  <a:lnTo>
                    <a:pt x="268937" y="4556"/>
                  </a:lnTo>
                  <a:lnTo>
                    <a:pt x="223875" y="0"/>
                  </a:lnTo>
                  <a:close/>
                </a:path>
                <a:path w="448310" h="448310">
                  <a:moveTo>
                    <a:pt x="433999" y="298488"/>
                  </a:moveTo>
                  <a:lnTo>
                    <a:pt x="223875" y="298488"/>
                  </a:lnTo>
                  <a:lnTo>
                    <a:pt x="266590" y="301755"/>
                  </a:lnTo>
                  <a:lnTo>
                    <a:pt x="306350" y="310289"/>
                  </a:lnTo>
                  <a:lnTo>
                    <a:pt x="342142" y="322191"/>
                  </a:lnTo>
                  <a:lnTo>
                    <a:pt x="372948" y="335559"/>
                  </a:lnTo>
                  <a:lnTo>
                    <a:pt x="343858" y="366390"/>
                  </a:lnTo>
                  <a:lnTo>
                    <a:pt x="308498" y="389999"/>
                  </a:lnTo>
                  <a:lnTo>
                    <a:pt x="268095" y="405105"/>
                  </a:lnTo>
                  <a:lnTo>
                    <a:pt x="223875" y="410425"/>
                  </a:lnTo>
                  <a:lnTo>
                    <a:pt x="347167" y="410425"/>
                  </a:lnTo>
                  <a:lnTo>
                    <a:pt x="348959" y="409452"/>
                  </a:lnTo>
                  <a:lnTo>
                    <a:pt x="382104" y="382093"/>
                  </a:lnTo>
                  <a:lnTo>
                    <a:pt x="409464" y="348949"/>
                  </a:lnTo>
                  <a:lnTo>
                    <a:pt x="430129" y="310926"/>
                  </a:lnTo>
                  <a:lnTo>
                    <a:pt x="433999" y="298488"/>
                  </a:lnTo>
                  <a:close/>
                </a:path>
                <a:path w="448310" h="448310">
                  <a:moveTo>
                    <a:pt x="381674" y="65290"/>
                  </a:moveTo>
                  <a:lnTo>
                    <a:pt x="223875" y="65290"/>
                  </a:lnTo>
                  <a:lnTo>
                    <a:pt x="265588" y="73735"/>
                  </a:lnTo>
                  <a:lnTo>
                    <a:pt x="299693" y="96750"/>
                  </a:lnTo>
                  <a:lnTo>
                    <a:pt x="322707" y="130854"/>
                  </a:lnTo>
                  <a:lnTo>
                    <a:pt x="331152" y="172567"/>
                  </a:lnTo>
                  <a:lnTo>
                    <a:pt x="322707" y="214278"/>
                  </a:lnTo>
                  <a:lnTo>
                    <a:pt x="299693" y="248378"/>
                  </a:lnTo>
                  <a:lnTo>
                    <a:pt x="265588" y="271388"/>
                  </a:lnTo>
                  <a:lnTo>
                    <a:pt x="223875" y="279831"/>
                  </a:lnTo>
                  <a:lnTo>
                    <a:pt x="439803" y="279831"/>
                  </a:lnTo>
                  <a:lnTo>
                    <a:pt x="443194" y="268932"/>
                  </a:lnTo>
                  <a:lnTo>
                    <a:pt x="447751" y="223875"/>
                  </a:lnTo>
                  <a:lnTo>
                    <a:pt x="443194" y="178814"/>
                  </a:lnTo>
                  <a:lnTo>
                    <a:pt x="430129" y="136817"/>
                  </a:lnTo>
                  <a:lnTo>
                    <a:pt x="409464" y="98792"/>
                  </a:lnTo>
                  <a:lnTo>
                    <a:pt x="382104" y="65646"/>
                  </a:lnTo>
                  <a:lnTo>
                    <a:pt x="381674" y="65290"/>
                  </a:lnTo>
                  <a:close/>
                </a:path>
              </a:pathLst>
            </a:custGeom>
            <a:solidFill>
              <a:srgbClr val="B0AAA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254614" y="1528415"/>
            <a:ext cx="81216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" marR="0" lvl="0" indent="0" algn="ctr" defTabSz="914400" rtl="0" eaLnBrk="1" fontAlgn="auto" latinLnBrk="0" hangingPunct="1">
              <a:lnSpc>
                <a:spcPts val="117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PLATINUM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168.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</a:t>
            </a:r>
            <a:r>
              <a:rPr kumimoji="0" sz="10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OGV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6243" y="591041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57093" y="5145163"/>
            <a:ext cx="2679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1270" y="5145164"/>
            <a:ext cx="2774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49993" y="5145164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1930" y="4379939"/>
            <a:ext cx="278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368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01688" y="4379912"/>
            <a:ext cx="3670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EXECUTIVE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604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11.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11389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11382" y="4379912"/>
            <a:ext cx="276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-10" normalizeH="0" baseline="0" noProof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GOLD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35.000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4442ECC-D945-42D3-8000-A53C7B45BA56}"/>
              </a:ext>
            </a:extLst>
          </p:cNvPr>
          <p:cNvSpPr txBox="1"/>
          <p:nvPr/>
        </p:nvSpPr>
        <p:spPr>
          <a:xfrm>
            <a:off x="4043057" y="964397"/>
            <a:ext cx="5854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100 PV</a:t>
            </a:r>
          </a:p>
        </p:txBody>
      </p:sp>
      <p:pic>
        <p:nvPicPr>
          <p:cNvPr id="164" name="object 7">
            <a:extLst>
              <a:ext uri="{FF2B5EF4-FFF2-40B4-BE49-F238E27FC236}">
                <a16:creationId xmlns:a16="http://schemas.microsoft.com/office/drawing/2014/main" id="{FE3829B7-AE79-4211-9CBF-A6F0F2A49A85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9411" y="1271993"/>
            <a:ext cx="192208" cy="195122"/>
          </a:xfrm>
          <a:prstGeom prst="rect">
            <a:avLst/>
          </a:prstGeom>
        </p:spPr>
      </p:pic>
      <p:graphicFrame>
        <p:nvGraphicFramePr>
          <p:cNvPr id="165" name="object 19">
            <a:extLst>
              <a:ext uri="{FF2B5EF4-FFF2-40B4-BE49-F238E27FC236}">
                <a16:creationId xmlns:a16="http://schemas.microsoft.com/office/drawing/2014/main" id="{E48EF0A6-BD27-459A-8245-6786B17876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535569"/>
              </p:ext>
            </p:extLst>
          </p:nvPr>
        </p:nvGraphicFramePr>
        <p:xfrm>
          <a:off x="528752" y="2094895"/>
          <a:ext cx="6372224" cy="1650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1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73850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2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064260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 3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8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ts val="1230"/>
                        </a:lnSpc>
                      </a:pPr>
                      <a:r>
                        <a:rPr lang="de" sz="1100" b="0" i="0" spc="10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</a:t>
                      </a:r>
                      <a:r>
                        <a:rPr sz="1100" b="0" i="0" spc="17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100" b="0" i="0" spc="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endParaRPr sz="11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5631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283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84.000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198245">
                        <a:lnSpc>
                          <a:spcPct val="100000"/>
                        </a:lnSpc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252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" sz="350" b="0" i="0" spc="-1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47.000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</a:pPr>
                      <a:r>
                        <a:rPr lang="de" sz="350" b="0" i="0" spc="-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2.000 OGV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944244" algn="l"/>
                        </a:tabLst>
                      </a:pPr>
                      <a:r>
                        <a:rPr lang="de" sz="350" b="0" i="0" spc="-5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	</a:t>
                      </a: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56235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92265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268730" algn="l"/>
                        </a:tabLst>
                      </a:pPr>
                      <a:r>
                        <a:rPr lang="de"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9017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124650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10.000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4193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803275" algn="l"/>
                        </a:tabLst>
                      </a:pPr>
                      <a:r>
                        <a:rPr lang="de" sz="350" b="0" i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	SILVER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215900">
                        <a:lnSpc>
                          <a:spcPts val="335"/>
                        </a:lnSpc>
                        <a:spcBef>
                          <a:spcPts val="5"/>
                        </a:spcBef>
                        <a:tabLst>
                          <a:tab pos="781685" algn="l"/>
                        </a:tabLst>
                      </a:pP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	15.000 O</a:t>
                      </a:r>
                      <a:r>
                        <a:rPr sz="350" b="0" i="0" spc="-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</a:t>
                      </a:r>
                      <a:r>
                        <a:rPr sz="35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</a:t>
                      </a:r>
                      <a:endParaRPr sz="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6" name="object 6">
            <a:extLst>
              <a:ext uri="{FF2B5EF4-FFF2-40B4-BE49-F238E27FC236}">
                <a16:creationId xmlns:a16="http://schemas.microsoft.com/office/drawing/2014/main" id="{48458ABD-DC42-4E98-8F91-4639FB95535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750" y="2666495"/>
            <a:ext cx="192412" cy="195122"/>
          </a:xfrm>
          <a:prstGeom prst="rect">
            <a:avLst/>
          </a:prstGeom>
        </p:spPr>
      </p:pic>
      <p:pic>
        <p:nvPicPr>
          <p:cNvPr id="167" name="object 6">
            <a:extLst>
              <a:ext uri="{FF2B5EF4-FFF2-40B4-BE49-F238E27FC236}">
                <a16:creationId xmlns:a16="http://schemas.microsoft.com/office/drawing/2014/main" id="{5683D7F4-EADC-4C7B-B7B4-1CC536DC5D85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6145" y="3419273"/>
            <a:ext cx="192412" cy="195122"/>
          </a:xfrm>
          <a:prstGeom prst="rect">
            <a:avLst/>
          </a:prstGeom>
        </p:spPr>
      </p:pic>
      <p:pic>
        <p:nvPicPr>
          <p:cNvPr id="170" name="object 7">
            <a:extLst>
              <a:ext uri="{FF2B5EF4-FFF2-40B4-BE49-F238E27FC236}">
                <a16:creationId xmlns:a16="http://schemas.microsoft.com/office/drawing/2014/main" id="{183922B1-1381-4A3B-8C22-A0DABC64B9B5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2216" y="2593843"/>
            <a:ext cx="192208" cy="195122"/>
          </a:xfrm>
          <a:prstGeom prst="rect">
            <a:avLst/>
          </a:prstGeom>
        </p:spPr>
      </p:pic>
      <p:pic>
        <p:nvPicPr>
          <p:cNvPr id="173" name="object 6">
            <a:extLst>
              <a:ext uri="{FF2B5EF4-FFF2-40B4-BE49-F238E27FC236}">
                <a16:creationId xmlns:a16="http://schemas.microsoft.com/office/drawing/2014/main" id="{4F393DCF-4297-4D6B-9DE5-89AFE28FBBC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577" y="4231486"/>
            <a:ext cx="192412" cy="195122"/>
          </a:xfrm>
          <a:prstGeom prst="rect">
            <a:avLst/>
          </a:prstGeom>
        </p:spPr>
      </p:pic>
      <p:grpSp>
        <p:nvGrpSpPr>
          <p:cNvPr id="177" name="object 97">
            <a:extLst>
              <a:ext uri="{FF2B5EF4-FFF2-40B4-BE49-F238E27FC236}">
                <a16:creationId xmlns:a16="http://schemas.microsoft.com/office/drawing/2014/main" id="{E8CEFE65-70A5-434F-B8FF-E159233714BA}"/>
              </a:ext>
            </a:extLst>
          </p:cNvPr>
          <p:cNvGrpSpPr/>
          <p:nvPr/>
        </p:nvGrpSpPr>
        <p:grpSpPr>
          <a:xfrm>
            <a:off x="2563983" y="3351444"/>
            <a:ext cx="278130" cy="284480"/>
            <a:chOff x="3940962" y="1239615"/>
            <a:chExt cx="278130" cy="284480"/>
          </a:xfrm>
        </p:grpSpPr>
        <p:sp>
          <p:nvSpPr>
            <p:cNvPr id="178" name="object 98">
              <a:extLst>
                <a:ext uri="{FF2B5EF4-FFF2-40B4-BE49-F238E27FC236}">
                  <a16:creationId xmlns:a16="http://schemas.microsoft.com/office/drawing/2014/main" id="{5104F24A-CAF0-4B03-894C-B1FFB1391095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79" name="object 99">
              <a:extLst>
                <a:ext uri="{FF2B5EF4-FFF2-40B4-BE49-F238E27FC236}">
                  <a16:creationId xmlns:a16="http://schemas.microsoft.com/office/drawing/2014/main" id="{34E5125A-ECF7-4DD8-BEDB-28C9EF376439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86" name="object 97">
            <a:extLst>
              <a:ext uri="{FF2B5EF4-FFF2-40B4-BE49-F238E27FC236}">
                <a16:creationId xmlns:a16="http://schemas.microsoft.com/office/drawing/2014/main" id="{5E5FA231-82A8-4D11-93BD-CD7472A7EC5D}"/>
              </a:ext>
            </a:extLst>
          </p:cNvPr>
          <p:cNvGrpSpPr/>
          <p:nvPr/>
        </p:nvGrpSpPr>
        <p:grpSpPr>
          <a:xfrm>
            <a:off x="2250591" y="4277902"/>
            <a:ext cx="278130" cy="284480"/>
            <a:chOff x="3940962" y="1239615"/>
            <a:chExt cx="278130" cy="284480"/>
          </a:xfrm>
        </p:grpSpPr>
        <p:sp>
          <p:nvSpPr>
            <p:cNvPr id="187" name="object 98">
              <a:extLst>
                <a:ext uri="{FF2B5EF4-FFF2-40B4-BE49-F238E27FC236}">
                  <a16:creationId xmlns:a16="http://schemas.microsoft.com/office/drawing/2014/main" id="{FC775EBF-FBE1-4E52-965D-CBDBD5198081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88" name="object 99">
              <a:extLst>
                <a:ext uri="{FF2B5EF4-FFF2-40B4-BE49-F238E27FC236}">
                  <a16:creationId xmlns:a16="http://schemas.microsoft.com/office/drawing/2014/main" id="{1C8FC88B-D69C-4663-8CEC-3FA8A4628EC9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89" name="object 97">
            <a:extLst>
              <a:ext uri="{FF2B5EF4-FFF2-40B4-BE49-F238E27FC236}">
                <a16:creationId xmlns:a16="http://schemas.microsoft.com/office/drawing/2014/main" id="{869421FE-1786-4C9A-86AF-98C026F7EA13}"/>
              </a:ext>
            </a:extLst>
          </p:cNvPr>
          <p:cNvGrpSpPr/>
          <p:nvPr/>
        </p:nvGrpSpPr>
        <p:grpSpPr>
          <a:xfrm>
            <a:off x="1736832" y="5034971"/>
            <a:ext cx="278130" cy="284480"/>
            <a:chOff x="3940962" y="1239615"/>
            <a:chExt cx="278130" cy="284480"/>
          </a:xfrm>
        </p:grpSpPr>
        <p:sp>
          <p:nvSpPr>
            <p:cNvPr id="190" name="object 98">
              <a:extLst>
                <a:ext uri="{FF2B5EF4-FFF2-40B4-BE49-F238E27FC236}">
                  <a16:creationId xmlns:a16="http://schemas.microsoft.com/office/drawing/2014/main" id="{A64B218A-32EC-4A1E-8135-BC32D5A0FA37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91" name="object 99">
              <a:extLst>
                <a:ext uri="{FF2B5EF4-FFF2-40B4-BE49-F238E27FC236}">
                  <a16:creationId xmlns:a16="http://schemas.microsoft.com/office/drawing/2014/main" id="{CFC81F5A-42E5-4994-9C0B-142554B0A3A1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92" name="object 97">
            <a:extLst>
              <a:ext uri="{FF2B5EF4-FFF2-40B4-BE49-F238E27FC236}">
                <a16:creationId xmlns:a16="http://schemas.microsoft.com/office/drawing/2014/main" id="{CA19E111-E550-41DC-80F6-B39F93A45134}"/>
              </a:ext>
            </a:extLst>
          </p:cNvPr>
          <p:cNvGrpSpPr/>
          <p:nvPr/>
        </p:nvGrpSpPr>
        <p:grpSpPr>
          <a:xfrm>
            <a:off x="2943540" y="5026245"/>
            <a:ext cx="278130" cy="284480"/>
            <a:chOff x="3940962" y="1239615"/>
            <a:chExt cx="278130" cy="284480"/>
          </a:xfrm>
        </p:grpSpPr>
        <p:sp>
          <p:nvSpPr>
            <p:cNvPr id="193" name="object 98">
              <a:extLst>
                <a:ext uri="{FF2B5EF4-FFF2-40B4-BE49-F238E27FC236}">
                  <a16:creationId xmlns:a16="http://schemas.microsoft.com/office/drawing/2014/main" id="{0006B0A7-1354-413B-B70C-2856BBDBA526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94" name="object 99">
              <a:extLst>
                <a:ext uri="{FF2B5EF4-FFF2-40B4-BE49-F238E27FC236}">
                  <a16:creationId xmlns:a16="http://schemas.microsoft.com/office/drawing/2014/main" id="{8E19077F-E417-4C5F-AFF1-72F7FBC7BEFF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95" name="object 97">
            <a:extLst>
              <a:ext uri="{FF2B5EF4-FFF2-40B4-BE49-F238E27FC236}">
                <a16:creationId xmlns:a16="http://schemas.microsoft.com/office/drawing/2014/main" id="{6247948A-505B-419F-9C3D-CDA9BAA9250F}"/>
              </a:ext>
            </a:extLst>
          </p:cNvPr>
          <p:cNvGrpSpPr/>
          <p:nvPr/>
        </p:nvGrpSpPr>
        <p:grpSpPr>
          <a:xfrm>
            <a:off x="2966293" y="4166092"/>
            <a:ext cx="278130" cy="284480"/>
            <a:chOff x="3940962" y="1239615"/>
            <a:chExt cx="278130" cy="284480"/>
          </a:xfrm>
        </p:grpSpPr>
        <p:sp>
          <p:nvSpPr>
            <p:cNvPr id="196" name="object 98">
              <a:extLst>
                <a:ext uri="{FF2B5EF4-FFF2-40B4-BE49-F238E27FC236}">
                  <a16:creationId xmlns:a16="http://schemas.microsoft.com/office/drawing/2014/main" id="{68706E2A-AD83-45B2-AFEF-0491E1E5C1F7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97" name="object 99">
              <a:extLst>
                <a:ext uri="{FF2B5EF4-FFF2-40B4-BE49-F238E27FC236}">
                  <a16:creationId xmlns:a16="http://schemas.microsoft.com/office/drawing/2014/main" id="{E22C4072-78CD-45D5-88C9-4C2E3D862542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198" name="object 97">
            <a:extLst>
              <a:ext uri="{FF2B5EF4-FFF2-40B4-BE49-F238E27FC236}">
                <a16:creationId xmlns:a16="http://schemas.microsoft.com/office/drawing/2014/main" id="{080A9634-6FE8-4ECB-8FA0-6A04A5EE580F}"/>
              </a:ext>
            </a:extLst>
          </p:cNvPr>
          <p:cNvGrpSpPr/>
          <p:nvPr/>
        </p:nvGrpSpPr>
        <p:grpSpPr>
          <a:xfrm>
            <a:off x="3888117" y="3460046"/>
            <a:ext cx="278130" cy="284480"/>
            <a:chOff x="3940962" y="1239615"/>
            <a:chExt cx="278130" cy="284480"/>
          </a:xfrm>
        </p:grpSpPr>
        <p:sp>
          <p:nvSpPr>
            <p:cNvPr id="199" name="object 98">
              <a:extLst>
                <a:ext uri="{FF2B5EF4-FFF2-40B4-BE49-F238E27FC236}">
                  <a16:creationId xmlns:a16="http://schemas.microsoft.com/office/drawing/2014/main" id="{9BAF7FA6-C6ED-4F24-86A6-E10A15CB24EE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0" name="object 99">
              <a:extLst>
                <a:ext uri="{FF2B5EF4-FFF2-40B4-BE49-F238E27FC236}">
                  <a16:creationId xmlns:a16="http://schemas.microsoft.com/office/drawing/2014/main" id="{94A07AF1-7E93-407E-B552-378B5E352F37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01" name="object 97">
            <a:extLst>
              <a:ext uri="{FF2B5EF4-FFF2-40B4-BE49-F238E27FC236}">
                <a16:creationId xmlns:a16="http://schemas.microsoft.com/office/drawing/2014/main" id="{D96151D9-ECDD-4CA7-BEFB-340673B80C2D}"/>
              </a:ext>
            </a:extLst>
          </p:cNvPr>
          <p:cNvGrpSpPr/>
          <p:nvPr/>
        </p:nvGrpSpPr>
        <p:grpSpPr>
          <a:xfrm>
            <a:off x="4796167" y="3413828"/>
            <a:ext cx="278130" cy="284480"/>
            <a:chOff x="3940962" y="1239615"/>
            <a:chExt cx="278130" cy="284480"/>
          </a:xfrm>
        </p:grpSpPr>
        <p:sp>
          <p:nvSpPr>
            <p:cNvPr id="202" name="object 98">
              <a:extLst>
                <a:ext uri="{FF2B5EF4-FFF2-40B4-BE49-F238E27FC236}">
                  <a16:creationId xmlns:a16="http://schemas.microsoft.com/office/drawing/2014/main" id="{DE819467-E2A0-437D-B3D3-309F133DC664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3" name="object 99">
              <a:extLst>
                <a:ext uri="{FF2B5EF4-FFF2-40B4-BE49-F238E27FC236}">
                  <a16:creationId xmlns:a16="http://schemas.microsoft.com/office/drawing/2014/main" id="{D96A1214-CC51-4833-A1ED-03E3DB31EA62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04" name="object 97">
            <a:extLst>
              <a:ext uri="{FF2B5EF4-FFF2-40B4-BE49-F238E27FC236}">
                <a16:creationId xmlns:a16="http://schemas.microsoft.com/office/drawing/2014/main" id="{F2D99C43-8624-4D73-9088-583C301C238D}"/>
              </a:ext>
            </a:extLst>
          </p:cNvPr>
          <p:cNvGrpSpPr/>
          <p:nvPr/>
        </p:nvGrpSpPr>
        <p:grpSpPr>
          <a:xfrm>
            <a:off x="5664693" y="3374594"/>
            <a:ext cx="278130" cy="284480"/>
            <a:chOff x="3940962" y="1239615"/>
            <a:chExt cx="278130" cy="284480"/>
          </a:xfrm>
        </p:grpSpPr>
        <p:sp>
          <p:nvSpPr>
            <p:cNvPr id="205" name="object 98">
              <a:extLst>
                <a:ext uri="{FF2B5EF4-FFF2-40B4-BE49-F238E27FC236}">
                  <a16:creationId xmlns:a16="http://schemas.microsoft.com/office/drawing/2014/main" id="{4141EE02-D61D-4BC7-9B11-493E5D52EAD4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6" name="object 99">
              <a:extLst>
                <a:ext uri="{FF2B5EF4-FFF2-40B4-BE49-F238E27FC236}">
                  <a16:creationId xmlns:a16="http://schemas.microsoft.com/office/drawing/2014/main" id="{1A3246EB-0B98-4E9B-AC7F-27F5DBA3E81D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07" name="object 97">
            <a:extLst>
              <a:ext uri="{FF2B5EF4-FFF2-40B4-BE49-F238E27FC236}">
                <a16:creationId xmlns:a16="http://schemas.microsoft.com/office/drawing/2014/main" id="{29DB1418-1811-44FD-A21F-8D7B03A6E957}"/>
              </a:ext>
            </a:extLst>
          </p:cNvPr>
          <p:cNvGrpSpPr/>
          <p:nvPr/>
        </p:nvGrpSpPr>
        <p:grpSpPr>
          <a:xfrm>
            <a:off x="5134580" y="4135491"/>
            <a:ext cx="278130" cy="284480"/>
            <a:chOff x="3940962" y="1239615"/>
            <a:chExt cx="278130" cy="284480"/>
          </a:xfrm>
        </p:grpSpPr>
        <p:sp>
          <p:nvSpPr>
            <p:cNvPr id="208" name="object 98">
              <a:extLst>
                <a:ext uri="{FF2B5EF4-FFF2-40B4-BE49-F238E27FC236}">
                  <a16:creationId xmlns:a16="http://schemas.microsoft.com/office/drawing/2014/main" id="{B0BC94E0-AF36-4875-93A2-6FB9230CE4B2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9" name="object 99">
              <a:extLst>
                <a:ext uri="{FF2B5EF4-FFF2-40B4-BE49-F238E27FC236}">
                  <a16:creationId xmlns:a16="http://schemas.microsoft.com/office/drawing/2014/main" id="{893AB612-D717-47B2-8B2D-B0E6F80734D9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10" name="object 97">
            <a:extLst>
              <a:ext uri="{FF2B5EF4-FFF2-40B4-BE49-F238E27FC236}">
                <a16:creationId xmlns:a16="http://schemas.microsoft.com/office/drawing/2014/main" id="{9C97C6F7-76D4-44AF-9C28-AE3B9F8F0969}"/>
              </a:ext>
            </a:extLst>
          </p:cNvPr>
          <p:cNvGrpSpPr/>
          <p:nvPr/>
        </p:nvGrpSpPr>
        <p:grpSpPr>
          <a:xfrm>
            <a:off x="5664693" y="4089246"/>
            <a:ext cx="278130" cy="284480"/>
            <a:chOff x="3940962" y="1239615"/>
            <a:chExt cx="278130" cy="284480"/>
          </a:xfrm>
        </p:grpSpPr>
        <p:sp>
          <p:nvSpPr>
            <p:cNvPr id="211" name="object 98">
              <a:extLst>
                <a:ext uri="{FF2B5EF4-FFF2-40B4-BE49-F238E27FC236}">
                  <a16:creationId xmlns:a16="http://schemas.microsoft.com/office/drawing/2014/main" id="{45DD9982-5193-42AF-8596-3778F2B896D8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12" name="object 99">
              <a:extLst>
                <a:ext uri="{FF2B5EF4-FFF2-40B4-BE49-F238E27FC236}">
                  <a16:creationId xmlns:a16="http://schemas.microsoft.com/office/drawing/2014/main" id="{84966D97-40C3-4C93-9CFC-4C1D70246B66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13" name="object 97">
            <a:extLst>
              <a:ext uri="{FF2B5EF4-FFF2-40B4-BE49-F238E27FC236}">
                <a16:creationId xmlns:a16="http://schemas.microsoft.com/office/drawing/2014/main" id="{000965C9-1620-4C64-8753-546BAF1CE646}"/>
              </a:ext>
            </a:extLst>
          </p:cNvPr>
          <p:cNvGrpSpPr/>
          <p:nvPr/>
        </p:nvGrpSpPr>
        <p:grpSpPr>
          <a:xfrm>
            <a:off x="5190931" y="4892560"/>
            <a:ext cx="278130" cy="284480"/>
            <a:chOff x="3940962" y="1239615"/>
            <a:chExt cx="278130" cy="284480"/>
          </a:xfrm>
        </p:grpSpPr>
        <p:sp>
          <p:nvSpPr>
            <p:cNvPr id="214" name="object 98">
              <a:extLst>
                <a:ext uri="{FF2B5EF4-FFF2-40B4-BE49-F238E27FC236}">
                  <a16:creationId xmlns:a16="http://schemas.microsoft.com/office/drawing/2014/main" id="{9F709C4A-98A1-4B0E-90D0-C043E4340E29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15" name="object 99">
              <a:extLst>
                <a:ext uri="{FF2B5EF4-FFF2-40B4-BE49-F238E27FC236}">
                  <a16:creationId xmlns:a16="http://schemas.microsoft.com/office/drawing/2014/main" id="{B31AEA88-58AF-4063-B198-3AF881D5B862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grpSp>
        <p:nvGrpSpPr>
          <p:cNvPr id="216" name="object 97">
            <a:extLst>
              <a:ext uri="{FF2B5EF4-FFF2-40B4-BE49-F238E27FC236}">
                <a16:creationId xmlns:a16="http://schemas.microsoft.com/office/drawing/2014/main" id="{839C47E9-729B-4656-93CA-2633303D3FE3}"/>
              </a:ext>
            </a:extLst>
          </p:cNvPr>
          <p:cNvGrpSpPr/>
          <p:nvPr/>
        </p:nvGrpSpPr>
        <p:grpSpPr>
          <a:xfrm>
            <a:off x="5176530" y="5643271"/>
            <a:ext cx="278130" cy="284480"/>
            <a:chOff x="3940962" y="1239615"/>
            <a:chExt cx="278130" cy="284480"/>
          </a:xfrm>
        </p:grpSpPr>
        <p:sp>
          <p:nvSpPr>
            <p:cNvPr id="217" name="object 98">
              <a:extLst>
                <a:ext uri="{FF2B5EF4-FFF2-40B4-BE49-F238E27FC236}">
                  <a16:creationId xmlns:a16="http://schemas.microsoft.com/office/drawing/2014/main" id="{F6A4FF40-08A3-4CE7-AB95-5472100D9528}"/>
                </a:ext>
              </a:extLst>
            </p:cNvPr>
            <p:cNvSpPr/>
            <p:nvPr/>
          </p:nvSpPr>
          <p:spPr>
            <a:xfrm>
              <a:off x="3940962" y="1239615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80">
                  <a:moveTo>
                    <a:pt x="138925" y="0"/>
                  </a:moveTo>
                  <a:lnTo>
                    <a:pt x="95011" y="7242"/>
                  </a:lnTo>
                  <a:lnTo>
                    <a:pt x="56874" y="27410"/>
                  </a:lnTo>
                  <a:lnTo>
                    <a:pt x="26802" y="58164"/>
                  </a:lnTo>
                  <a:lnTo>
                    <a:pt x="7081" y="97165"/>
                  </a:lnTo>
                  <a:lnTo>
                    <a:pt x="0" y="142074"/>
                  </a:lnTo>
                  <a:lnTo>
                    <a:pt x="7081" y="186978"/>
                  </a:lnTo>
                  <a:lnTo>
                    <a:pt x="26802" y="225975"/>
                  </a:lnTo>
                  <a:lnTo>
                    <a:pt x="56874" y="256727"/>
                  </a:lnTo>
                  <a:lnTo>
                    <a:pt x="95011" y="276894"/>
                  </a:lnTo>
                  <a:lnTo>
                    <a:pt x="138925" y="284137"/>
                  </a:lnTo>
                  <a:lnTo>
                    <a:pt x="182834" y="276894"/>
                  </a:lnTo>
                  <a:lnTo>
                    <a:pt x="220970" y="256727"/>
                  </a:lnTo>
                  <a:lnTo>
                    <a:pt x="251044" y="225975"/>
                  </a:lnTo>
                  <a:lnTo>
                    <a:pt x="270767" y="186978"/>
                  </a:lnTo>
                  <a:lnTo>
                    <a:pt x="277850" y="142074"/>
                  </a:lnTo>
                  <a:lnTo>
                    <a:pt x="270767" y="97165"/>
                  </a:lnTo>
                  <a:lnTo>
                    <a:pt x="251044" y="58164"/>
                  </a:lnTo>
                  <a:lnTo>
                    <a:pt x="220970" y="27410"/>
                  </a:lnTo>
                  <a:lnTo>
                    <a:pt x="182834" y="7242"/>
                  </a:lnTo>
                  <a:lnTo>
                    <a:pt x="1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18" name="object 99">
              <a:extLst>
                <a:ext uri="{FF2B5EF4-FFF2-40B4-BE49-F238E27FC236}">
                  <a16:creationId xmlns:a16="http://schemas.microsoft.com/office/drawing/2014/main" id="{E409A10F-953A-45E2-9C53-B6F6C95276D7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9597" y="1259739"/>
              <a:ext cx="240576" cy="243890"/>
            </a:xfrm>
            <a:prstGeom prst="rect">
              <a:avLst/>
            </a:prstGeom>
          </p:spPr>
        </p:pic>
      </p:grpSp>
      <p:sp>
        <p:nvSpPr>
          <p:cNvPr id="160" name="object 17">
            <a:extLst>
              <a:ext uri="{FF2B5EF4-FFF2-40B4-BE49-F238E27FC236}">
                <a16:creationId xmlns:a16="http://schemas.microsoft.com/office/drawing/2014/main" id="{08C02075-1A5D-1A46-8F6F-3F2CC5AAB675}"/>
              </a:ext>
            </a:extLst>
          </p:cNvPr>
          <p:cNvSpPr txBox="1"/>
          <p:nvPr/>
        </p:nvSpPr>
        <p:spPr>
          <a:xfrm>
            <a:off x="2016125" y="4379912"/>
            <a:ext cx="269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 O</a:t>
            </a:r>
            <a:r>
              <a:rPr kumimoji="0" sz="3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</a:t>
            </a:r>
            <a:r>
              <a:rPr kumimoji="0" sz="3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</a:t>
            </a:r>
            <a:endParaRPr kumimoji="0" sz="3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20" name="object 4">
            <a:extLst>
              <a:ext uri="{FF2B5EF4-FFF2-40B4-BE49-F238E27FC236}">
                <a16:creationId xmlns:a16="http://schemas.microsoft.com/office/drawing/2014/main" id="{B534E2DE-916A-9346-9673-FEA258784DDB}"/>
              </a:ext>
            </a:extLst>
          </p:cNvPr>
          <p:cNvSpPr/>
          <p:nvPr/>
        </p:nvSpPr>
        <p:spPr>
          <a:xfrm>
            <a:off x="7434008" y="359994"/>
            <a:ext cx="4759325" cy="6147435"/>
          </a:xfrm>
          <a:custGeom>
            <a:avLst/>
            <a:gdLst/>
            <a:ahLst/>
            <a:cxnLst/>
            <a:rect l="l" t="t" r="r" b="b"/>
            <a:pathLst>
              <a:path w="4759325" h="6147434">
                <a:moveTo>
                  <a:pt x="4759198" y="0"/>
                </a:moveTo>
                <a:lnTo>
                  <a:pt x="0" y="0"/>
                </a:lnTo>
                <a:lnTo>
                  <a:pt x="0" y="6147003"/>
                </a:lnTo>
                <a:lnTo>
                  <a:pt x="4759198" y="6147003"/>
                </a:lnTo>
                <a:lnTo>
                  <a:pt x="4759198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1" name="object 5">
            <a:extLst>
              <a:ext uri="{FF2B5EF4-FFF2-40B4-BE49-F238E27FC236}">
                <a16:creationId xmlns:a16="http://schemas.microsoft.com/office/drawing/2014/main" id="{EC617BD9-B270-AC4A-BE4F-37321474F711}"/>
              </a:ext>
            </a:extLst>
          </p:cNvPr>
          <p:cNvSpPr txBox="1">
            <a:spLocks/>
          </p:cNvSpPr>
          <p:nvPr/>
        </p:nvSpPr>
        <p:spPr>
          <a:xfrm>
            <a:off x="9124864" y="626122"/>
            <a:ext cx="1225550" cy="5791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2400" b="1" i="0">
                <a:solidFill>
                  <a:srgbClr val="3C3835"/>
                </a:solidFill>
                <a:latin typeface="Playfair Display"/>
                <a:ea typeface="+mj-ea"/>
                <a:cs typeface="Playfair Display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b="0" u="none" strike="noStrike" kern="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Generation</a:t>
            </a: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21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u="none" strike="noStrike" kern="0" cap="none" spc="0" normalizeH="0" baseline="0" noProof="0" dirty="0">
              <a:ln>
                <a:noFill/>
              </a:ln>
              <a:solidFill>
                <a:srgbClr val="3C3835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211B2CDE-1B80-A34D-9083-1AA229E66C7F}"/>
              </a:ext>
            </a:extLst>
          </p:cNvPr>
          <p:cNvSpPr txBox="1"/>
          <p:nvPr/>
        </p:nvSpPr>
        <p:spPr>
          <a:xfrm>
            <a:off x="10515082" y="4279685"/>
            <a:ext cx="949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2000" dirty="0">
                <a:solidFill>
                  <a:srgbClr val="C00000"/>
                </a:solidFill>
                <a:latin typeface="Calibri Light" panose="020F0302020204030204" pitchFamily="34" charset="0"/>
              </a:rPr>
              <a:t>3.289 €</a:t>
            </a:r>
            <a:endParaRPr kumimoji="0" lang="de" sz="200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3" name="object 10">
            <a:extLst>
              <a:ext uri="{FF2B5EF4-FFF2-40B4-BE49-F238E27FC236}">
                <a16:creationId xmlns:a16="http://schemas.microsoft.com/office/drawing/2014/main" id="{149C2E16-DD3E-B542-A2ED-DC0E5BD99A6B}"/>
              </a:ext>
            </a:extLst>
          </p:cNvPr>
          <p:cNvSpPr/>
          <p:nvPr/>
        </p:nvSpPr>
        <p:spPr>
          <a:xfrm>
            <a:off x="7754695" y="1248422"/>
            <a:ext cx="3966210" cy="1432916"/>
          </a:xfrm>
          <a:custGeom>
            <a:avLst/>
            <a:gdLst/>
            <a:ahLst/>
            <a:cxnLst/>
            <a:rect l="l" t="t" r="r" b="b"/>
            <a:pathLst>
              <a:path w="3966209" h="1301114">
                <a:moveTo>
                  <a:pt x="0" y="0"/>
                </a:moveTo>
                <a:lnTo>
                  <a:pt x="3965790" y="0"/>
                </a:lnTo>
                <a:lnTo>
                  <a:pt x="3965790" y="1300975"/>
                </a:lnTo>
                <a:lnTo>
                  <a:pt x="0" y="130097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224" name="object 11">
            <a:extLst>
              <a:ext uri="{FF2B5EF4-FFF2-40B4-BE49-F238E27FC236}">
                <a16:creationId xmlns:a16="http://schemas.microsoft.com/office/drawing/2014/main" id="{5EC21BB7-AAC1-2141-9B0E-7F3D6B905AC2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1628054"/>
            <a:ext cx="237591" cy="240868"/>
          </a:xfrm>
          <a:prstGeom prst="rect">
            <a:avLst/>
          </a:prstGeom>
        </p:spPr>
      </p:pic>
      <p:sp>
        <p:nvSpPr>
          <p:cNvPr id="225" name="object 4">
            <a:extLst>
              <a:ext uri="{FF2B5EF4-FFF2-40B4-BE49-F238E27FC236}">
                <a16:creationId xmlns:a16="http://schemas.microsoft.com/office/drawing/2014/main" id="{CA876064-0442-C14E-B47D-91A8AF094EEF}"/>
              </a:ext>
            </a:extLst>
          </p:cNvPr>
          <p:cNvSpPr txBox="1"/>
          <p:nvPr/>
        </p:nvSpPr>
        <p:spPr>
          <a:xfrm>
            <a:off x="8329127" y="1295400"/>
            <a:ext cx="3110230" cy="124739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0" marR="12573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 </a:t>
            </a:r>
            <a:endParaRPr kumimoji="0" lang="de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(100 + 10.000</a:t>
            </a:r>
            <a:r>
              <a:rPr kumimoji="0" lang="de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lang="de" sz="155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2.000)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065" marR="138430" lvl="0" indent="0" algn="ctr" defTabSz="914400" rtl="0" eaLnBrk="1" fontAlgn="auto" latinLnBrk="0" hangingPunct="1">
              <a:lnSpc>
                <a:spcPct val="1012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85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Diese Berechnungen BEACHTEN NICHT, dass BPs einen Fast Start Bonus und UNILEVEL Kommissionen erhalten.</a:t>
            </a:r>
            <a:endParaRPr kumimoji="0" sz="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26" name="object 4">
            <a:extLst>
              <a:ext uri="{FF2B5EF4-FFF2-40B4-BE49-F238E27FC236}">
                <a16:creationId xmlns:a16="http://schemas.microsoft.com/office/drawing/2014/main" id="{8F4EB5D3-BC00-664E-8E1A-EC58D84D806B}"/>
              </a:ext>
            </a:extLst>
          </p:cNvPr>
          <p:cNvSpPr txBox="1"/>
          <p:nvPr/>
        </p:nvSpPr>
        <p:spPr>
          <a:xfrm>
            <a:off x="8472170" y="1866116"/>
            <a:ext cx="3110230" cy="34368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67665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</a:t>
            </a:r>
            <a:r>
              <a:rPr kumimoji="0" sz="155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2,5 %  </a:t>
            </a:r>
            <a:r>
              <a:rPr kumimoji="0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lang="de" sz="15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</a:t>
            </a:r>
            <a:r>
              <a:rPr kumimoji="0" lang="de" sz="1900" u="none" strike="noStrike" kern="1200" cap="none" spc="-30" normalizeH="0" baseline="0" noProof="0" dirty="0">
                <a:ln>
                  <a:noFill/>
                </a:ln>
                <a:solidFill>
                  <a:srgbClr val="CA363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278 €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27" name="object 5">
            <a:extLst>
              <a:ext uri="{FF2B5EF4-FFF2-40B4-BE49-F238E27FC236}">
                <a16:creationId xmlns:a16="http://schemas.microsoft.com/office/drawing/2014/main" id="{0D20A38E-575A-6244-B6D7-37E4F6B3C7C0}"/>
              </a:ext>
            </a:extLst>
          </p:cNvPr>
          <p:cNvSpPr/>
          <p:nvPr/>
        </p:nvSpPr>
        <p:spPr>
          <a:xfrm>
            <a:off x="7754695" y="3124775"/>
            <a:ext cx="3966210" cy="1608455"/>
          </a:xfrm>
          <a:custGeom>
            <a:avLst/>
            <a:gdLst/>
            <a:ahLst/>
            <a:cxnLst/>
            <a:rect l="l" t="t" r="r" b="b"/>
            <a:pathLst>
              <a:path w="3966209" h="1608454">
                <a:moveTo>
                  <a:pt x="0" y="0"/>
                </a:moveTo>
                <a:lnTo>
                  <a:pt x="3965790" y="0"/>
                </a:lnTo>
                <a:lnTo>
                  <a:pt x="3965790" y="1608315"/>
                </a:lnTo>
                <a:lnTo>
                  <a:pt x="0" y="160831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228" name="object 6">
            <a:extLst>
              <a:ext uri="{FF2B5EF4-FFF2-40B4-BE49-F238E27FC236}">
                <a16:creationId xmlns:a16="http://schemas.microsoft.com/office/drawing/2014/main" id="{5E0BF990-B4A3-F14B-9BAB-FE406942E9D8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84" y="3498560"/>
            <a:ext cx="192412" cy="195122"/>
          </a:xfrm>
          <a:prstGeom prst="rect">
            <a:avLst/>
          </a:prstGeom>
        </p:spPr>
      </p:pic>
      <p:pic>
        <p:nvPicPr>
          <p:cNvPr id="229" name="object 7">
            <a:extLst>
              <a:ext uri="{FF2B5EF4-FFF2-40B4-BE49-F238E27FC236}">
                <a16:creationId xmlns:a16="http://schemas.microsoft.com/office/drawing/2014/main" id="{4EAA97CF-4932-6640-8001-230A23930764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761" y="3729742"/>
            <a:ext cx="192208" cy="195122"/>
          </a:xfrm>
          <a:prstGeom prst="rect">
            <a:avLst/>
          </a:prstGeom>
        </p:spPr>
      </p:pic>
      <p:sp>
        <p:nvSpPr>
          <p:cNvPr id="230" name="object 6">
            <a:extLst>
              <a:ext uri="{FF2B5EF4-FFF2-40B4-BE49-F238E27FC236}">
                <a16:creationId xmlns:a16="http://schemas.microsoft.com/office/drawing/2014/main" id="{C150476B-CFEF-CF44-A52A-475430B5B45B}"/>
              </a:ext>
            </a:extLst>
          </p:cNvPr>
          <p:cNvSpPr txBox="1"/>
          <p:nvPr/>
        </p:nvSpPr>
        <p:spPr>
          <a:xfrm>
            <a:off x="8268722" y="3429000"/>
            <a:ext cx="3394526" cy="485389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(7.000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5.000)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 816 €</a:t>
            </a:r>
          </a:p>
        </p:txBody>
      </p:sp>
      <p:pic>
        <p:nvPicPr>
          <p:cNvPr id="231" name="object 8">
            <a:extLst>
              <a:ext uri="{FF2B5EF4-FFF2-40B4-BE49-F238E27FC236}">
                <a16:creationId xmlns:a16="http://schemas.microsoft.com/office/drawing/2014/main" id="{E7EA5B9A-27E4-AB48-A6EA-EB576AFCA14A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41" y="3969906"/>
            <a:ext cx="192455" cy="195122"/>
          </a:xfrm>
          <a:prstGeom prst="rect">
            <a:avLst/>
          </a:prstGeom>
        </p:spPr>
      </p:pic>
      <p:pic>
        <p:nvPicPr>
          <p:cNvPr id="232" name="object 9">
            <a:extLst>
              <a:ext uri="{FF2B5EF4-FFF2-40B4-BE49-F238E27FC236}">
                <a16:creationId xmlns:a16="http://schemas.microsoft.com/office/drawing/2014/main" id="{23FB9509-E869-E749-8D9F-382A343E50BF}"/>
              </a:ext>
            </a:extLst>
          </p:cNvPr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341" y="4191000"/>
            <a:ext cx="192405" cy="190800"/>
          </a:xfrm>
          <a:prstGeom prst="rect">
            <a:avLst/>
          </a:prstGeom>
        </p:spPr>
      </p:pic>
      <p:sp>
        <p:nvSpPr>
          <p:cNvPr id="233" name="object 6">
            <a:extLst>
              <a:ext uri="{FF2B5EF4-FFF2-40B4-BE49-F238E27FC236}">
                <a16:creationId xmlns:a16="http://schemas.microsoft.com/office/drawing/2014/main" id="{19954EF6-F6AC-C340-AACB-270BE7056A8C}"/>
              </a:ext>
            </a:extLst>
          </p:cNvPr>
          <p:cNvSpPr txBox="1"/>
          <p:nvPr/>
        </p:nvSpPr>
        <p:spPr>
          <a:xfrm>
            <a:off x="8268722" y="3886200"/>
            <a:ext cx="3752245" cy="485389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0" marR="314325" lvl="0" indent="0" algn="l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10.000)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 = 1.147 €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(25.000</a:t>
            </a:r>
            <a:r>
              <a:rPr kumimoji="0" sz="1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5.000)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*3 % =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765 €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34" name="object 6">
            <a:extLst>
              <a:ext uri="{FF2B5EF4-FFF2-40B4-BE49-F238E27FC236}">
                <a16:creationId xmlns:a16="http://schemas.microsoft.com/office/drawing/2014/main" id="{3D146D5B-78CC-E440-BCD9-AA1FA25B15F7}"/>
              </a:ext>
            </a:extLst>
          </p:cNvPr>
          <p:cNvSpPr txBox="1"/>
          <p:nvPr/>
        </p:nvSpPr>
        <p:spPr>
          <a:xfrm>
            <a:off x="8260445" y="2666495"/>
            <a:ext cx="3276600" cy="100604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314325" lvl="0" indent="0" algn="ctr" defTabSz="914400" rtl="0" eaLnBrk="1" fontAlgn="auto" latinLnBrk="0" hangingPunct="1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9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</a:t>
            </a:r>
            <a:endParaRPr kumimoji="0" sz="19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(4.000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10.000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000" u="none" strike="noStrike" kern="1200" cap="none" spc="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7.000) </a:t>
            </a:r>
            <a:r>
              <a:rPr kumimoji="0" sz="10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*3% =</a:t>
            </a:r>
            <a:r>
              <a:rPr kumimoji="0" sz="1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561 €</a:t>
            </a:r>
            <a:endParaRPr kumimoji="0" sz="1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CC824B48-DC58-514E-86D0-C7DAB69A7CA4}"/>
              </a:ext>
            </a:extLst>
          </p:cNvPr>
          <p:cNvSpPr txBox="1"/>
          <p:nvPr/>
        </p:nvSpPr>
        <p:spPr>
          <a:xfrm>
            <a:off x="9530691" y="2567412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3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236" name="object 5">
            <a:extLst>
              <a:ext uri="{FF2B5EF4-FFF2-40B4-BE49-F238E27FC236}">
                <a16:creationId xmlns:a16="http://schemas.microsoft.com/office/drawing/2014/main" id="{42F07273-C538-9840-A783-341C0DCB1826}"/>
              </a:ext>
            </a:extLst>
          </p:cNvPr>
          <p:cNvSpPr/>
          <p:nvPr/>
        </p:nvSpPr>
        <p:spPr>
          <a:xfrm>
            <a:off x="7759803" y="5085837"/>
            <a:ext cx="3966210" cy="1310251"/>
          </a:xfrm>
          <a:custGeom>
            <a:avLst/>
            <a:gdLst/>
            <a:ahLst/>
            <a:cxnLst/>
            <a:rect l="l" t="t" r="r" b="b"/>
            <a:pathLst>
              <a:path w="3966209" h="1608454">
                <a:moveTo>
                  <a:pt x="0" y="0"/>
                </a:moveTo>
                <a:lnTo>
                  <a:pt x="3965790" y="0"/>
                </a:lnTo>
                <a:lnTo>
                  <a:pt x="3965790" y="1608315"/>
                </a:lnTo>
                <a:lnTo>
                  <a:pt x="0" y="1608315"/>
                </a:lnTo>
                <a:lnTo>
                  <a:pt x="0" y="0"/>
                </a:lnTo>
                <a:close/>
              </a:path>
            </a:pathLst>
          </a:custGeom>
          <a:ln w="13220">
            <a:solidFill>
              <a:srgbClr val="CA363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39341A0B-5780-E743-8290-EF1289818DCC}"/>
              </a:ext>
            </a:extLst>
          </p:cNvPr>
          <p:cNvSpPr txBox="1"/>
          <p:nvPr/>
        </p:nvSpPr>
        <p:spPr>
          <a:xfrm>
            <a:off x="8428878" y="5555617"/>
            <a:ext cx="2542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24 Bonusanteile * </a:t>
            </a:r>
            <a:r>
              <a:rPr lang="de" dirty="0">
                <a:solidFill>
                  <a:prstClr val="black"/>
                </a:solidFill>
                <a:latin typeface="Calibri Light" panose="020F0302020204030204" pitchFamily="34" charset="0"/>
              </a:rPr>
              <a:t>100 €</a:t>
            </a:r>
            <a:r>
              <a:rPr kumimoji="0" lang="de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 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CFCC822E-800E-9F4B-BA09-5D2A3F9F62CB}"/>
              </a:ext>
            </a:extLst>
          </p:cNvPr>
          <p:cNvSpPr txBox="1"/>
          <p:nvPr/>
        </p:nvSpPr>
        <p:spPr>
          <a:xfrm>
            <a:off x="8019009" y="5087128"/>
            <a:ext cx="34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0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Boni für Leadership-Entwicklung</a:t>
            </a:r>
            <a:endParaRPr kumimoji="0" lang="de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2FF4775F-B0BD-4542-A215-48E359CB4654}"/>
              </a:ext>
            </a:extLst>
          </p:cNvPr>
          <p:cNvSpPr txBox="1"/>
          <p:nvPr/>
        </p:nvSpPr>
        <p:spPr>
          <a:xfrm>
            <a:off x="9846591" y="6000690"/>
            <a:ext cx="949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" sz="2000" dirty="0">
                <a:solidFill>
                  <a:srgbClr val="C00000"/>
                </a:solidFill>
                <a:latin typeface="Calibri Light" panose="020F0302020204030204" pitchFamily="34" charset="0"/>
              </a:rPr>
              <a:t>2.400 €</a:t>
            </a:r>
            <a:endParaRPr kumimoji="0" lang="de" sz="200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694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C53012BB-2FA2-E44B-97AE-A1D5B0A31064}"/>
              </a:ext>
            </a:extLst>
          </p:cNvPr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12193206" y="0"/>
                </a:moveTo>
                <a:lnTo>
                  <a:pt x="0" y="0"/>
                </a:lnTo>
                <a:lnTo>
                  <a:pt x="0" y="5597994"/>
                </a:lnTo>
                <a:lnTo>
                  <a:pt x="12193206" y="5597994"/>
                </a:lnTo>
                <a:lnTo>
                  <a:pt x="12193206" y="0"/>
                </a:lnTo>
                <a:close/>
              </a:path>
            </a:pathLst>
          </a:custGeom>
          <a:solidFill>
            <a:srgbClr val="F1EE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708DF08B-CF8D-CC4B-98B0-0CEDB712704D}"/>
              </a:ext>
            </a:extLst>
          </p:cNvPr>
          <p:cNvSpPr/>
          <p:nvPr/>
        </p:nvSpPr>
        <p:spPr>
          <a:xfrm>
            <a:off x="0" y="3555999"/>
            <a:ext cx="8688705" cy="2079625"/>
          </a:xfrm>
          <a:custGeom>
            <a:avLst/>
            <a:gdLst/>
            <a:ahLst/>
            <a:cxnLst/>
            <a:rect l="l" t="t" r="r" b="b"/>
            <a:pathLst>
              <a:path w="8688705" h="2079625">
                <a:moveTo>
                  <a:pt x="1799996" y="1647494"/>
                </a:moveTo>
                <a:lnTo>
                  <a:pt x="0" y="1647494"/>
                </a:lnTo>
                <a:lnTo>
                  <a:pt x="0" y="2079282"/>
                </a:lnTo>
                <a:lnTo>
                  <a:pt x="1799996" y="2079282"/>
                </a:lnTo>
                <a:lnTo>
                  <a:pt x="1799996" y="1647494"/>
                </a:lnTo>
                <a:close/>
              </a:path>
              <a:path w="8688705" h="2079625">
                <a:moveTo>
                  <a:pt x="1799996" y="1098334"/>
                </a:moveTo>
                <a:lnTo>
                  <a:pt x="0" y="1098334"/>
                </a:lnTo>
                <a:lnTo>
                  <a:pt x="0" y="1530121"/>
                </a:lnTo>
                <a:lnTo>
                  <a:pt x="1799996" y="1530121"/>
                </a:lnTo>
                <a:lnTo>
                  <a:pt x="1799996" y="1098334"/>
                </a:lnTo>
                <a:close/>
              </a:path>
              <a:path w="8688705" h="2079625">
                <a:moveTo>
                  <a:pt x="1799996" y="549173"/>
                </a:moveTo>
                <a:lnTo>
                  <a:pt x="0" y="549173"/>
                </a:lnTo>
                <a:lnTo>
                  <a:pt x="0" y="980973"/>
                </a:lnTo>
                <a:lnTo>
                  <a:pt x="1799996" y="980973"/>
                </a:lnTo>
                <a:lnTo>
                  <a:pt x="1799996" y="549173"/>
                </a:lnTo>
                <a:close/>
              </a:path>
              <a:path w="8688705" h="2079625">
                <a:moveTo>
                  <a:pt x="1799996" y="0"/>
                </a:moveTo>
                <a:lnTo>
                  <a:pt x="0" y="0"/>
                </a:lnTo>
                <a:lnTo>
                  <a:pt x="0" y="431800"/>
                </a:lnTo>
                <a:lnTo>
                  <a:pt x="1799996" y="431800"/>
                </a:lnTo>
                <a:lnTo>
                  <a:pt x="1799996" y="0"/>
                </a:lnTo>
                <a:close/>
              </a:path>
              <a:path w="8688705" h="2079625">
                <a:moveTo>
                  <a:pt x="5184000" y="1647494"/>
                </a:moveTo>
                <a:lnTo>
                  <a:pt x="3501352" y="1647494"/>
                </a:lnTo>
                <a:lnTo>
                  <a:pt x="3501352" y="2079282"/>
                </a:lnTo>
                <a:lnTo>
                  <a:pt x="5184000" y="2079282"/>
                </a:lnTo>
                <a:lnTo>
                  <a:pt x="5184000" y="1647494"/>
                </a:lnTo>
                <a:close/>
              </a:path>
              <a:path w="8688705" h="2079625">
                <a:moveTo>
                  <a:pt x="5184000" y="1098334"/>
                </a:moveTo>
                <a:lnTo>
                  <a:pt x="3501352" y="1098334"/>
                </a:lnTo>
                <a:lnTo>
                  <a:pt x="3501352" y="1530121"/>
                </a:lnTo>
                <a:lnTo>
                  <a:pt x="5184000" y="1530121"/>
                </a:lnTo>
                <a:lnTo>
                  <a:pt x="5184000" y="1098334"/>
                </a:lnTo>
                <a:close/>
              </a:path>
              <a:path w="8688705" h="2079625">
                <a:moveTo>
                  <a:pt x="5184000" y="549173"/>
                </a:moveTo>
                <a:lnTo>
                  <a:pt x="3501352" y="549173"/>
                </a:lnTo>
                <a:lnTo>
                  <a:pt x="3501352" y="980973"/>
                </a:lnTo>
                <a:lnTo>
                  <a:pt x="5184000" y="980973"/>
                </a:lnTo>
                <a:lnTo>
                  <a:pt x="5184000" y="549173"/>
                </a:lnTo>
                <a:close/>
              </a:path>
              <a:path w="8688705" h="2079625">
                <a:moveTo>
                  <a:pt x="5184000" y="0"/>
                </a:moveTo>
                <a:lnTo>
                  <a:pt x="3501352" y="0"/>
                </a:lnTo>
                <a:lnTo>
                  <a:pt x="3501352" y="431800"/>
                </a:lnTo>
                <a:lnTo>
                  <a:pt x="5184000" y="431800"/>
                </a:lnTo>
                <a:lnTo>
                  <a:pt x="5184000" y="0"/>
                </a:lnTo>
                <a:close/>
              </a:path>
              <a:path w="8688705" h="2079625">
                <a:moveTo>
                  <a:pt x="8688603" y="1647494"/>
                </a:moveTo>
                <a:lnTo>
                  <a:pt x="6885356" y="1647494"/>
                </a:lnTo>
                <a:lnTo>
                  <a:pt x="6885356" y="2079282"/>
                </a:lnTo>
                <a:lnTo>
                  <a:pt x="8688603" y="2079282"/>
                </a:lnTo>
                <a:lnTo>
                  <a:pt x="8688603" y="1647494"/>
                </a:lnTo>
                <a:close/>
              </a:path>
              <a:path w="8688705" h="2079625">
                <a:moveTo>
                  <a:pt x="8688603" y="1098334"/>
                </a:moveTo>
                <a:lnTo>
                  <a:pt x="6885356" y="1098334"/>
                </a:lnTo>
                <a:lnTo>
                  <a:pt x="6885356" y="1530121"/>
                </a:lnTo>
                <a:lnTo>
                  <a:pt x="8688603" y="1530121"/>
                </a:lnTo>
                <a:lnTo>
                  <a:pt x="8688603" y="1098334"/>
                </a:lnTo>
                <a:close/>
              </a:path>
              <a:path w="8688705" h="2079625">
                <a:moveTo>
                  <a:pt x="8688603" y="549173"/>
                </a:moveTo>
                <a:lnTo>
                  <a:pt x="6885356" y="549173"/>
                </a:lnTo>
                <a:lnTo>
                  <a:pt x="6885356" y="980973"/>
                </a:lnTo>
                <a:lnTo>
                  <a:pt x="8688603" y="980973"/>
                </a:lnTo>
                <a:lnTo>
                  <a:pt x="8688603" y="549173"/>
                </a:lnTo>
                <a:close/>
              </a:path>
              <a:path w="8688705" h="2079625">
                <a:moveTo>
                  <a:pt x="8688603" y="0"/>
                </a:moveTo>
                <a:lnTo>
                  <a:pt x="6885356" y="0"/>
                </a:lnTo>
                <a:lnTo>
                  <a:pt x="6885356" y="431800"/>
                </a:lnTo>
                <a:lnTo>
                  <a:pt x="8688603" y="431800"/>
                </a:lnTo>
                <a:lnTo>
                  <a:pt x="8688603" y="0"/>
                </a:lnTo>
                <a:close/>
              </a:path>
            </a:pathLst>
          </a:custGeom>
          <a:solidFill>
            <a:srgbClr val="DDDBD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EB4D089C-541A-B348-84BC-E234BA25BABE}"/>
              </a:ext>
            </a:extLst>
          </p:cNvPr>
          <p:cNvSpPr/>
          <p:nvPr/>
        </p:nvSpPr>
        <p:spPr>
          <a:xfrm>
            <a:off x="2997377" y="2007006"/>
            <a:ext cx="3267710" cy="336550"/>
          </a:xfrm>
          <a:custGeom>
            <a:avLst/>
            <a:gdLst/>
            <a:ahLst/>
            <a:cxnLst/>
            <a:rect l="l" t="t" r="r" b="b"/>
            <a:pathLst>
              <a:path w="3267710" h="336550">
                <a:moveTo>
                  <a:pt x="2762631" y="12"/>
                </a:moveTo>
                <a:lnTo>
                  <a:pt x="0" y="12"/>
                </a:lnTo>
                <a:lnTo>
                  <a:pt x="0" y="336169"/>
                </a:lnTo>
                <a:lnTo>
                  <a:pt x="2762631" y="336169"/>
                </a:lnTo>
                <a:lnTo>
                  <a:pt x="2762631" y="12"/>
                </a:lnTo>
                <a:close/>
              </a:path>
              <a:path w="3267710" h="336550">
                <a:moveTo>
                  <a:pt x="3267291" y="168071"/>
                </a:moveTo>
                <a:lnTo>
                  <a:pt x="3261283" y="123393"/>
                </a:lnTo>
                <a:lnTo>
                  <a:pt x="3244342" y="83248"/>
                </a:lnTo>
                <a:lnTo>
                  <a:pt x="3218065" y="49225"/>
                </a:lnTo>
                <a:lnTo>
                  <a:pt x="3184042" y="22948"/>
                </a:lnTo>
                <a:lnTo>
                  <a:pt x="3143897" y="6007"/>
                </a:lnTo>
                <a:lnTo>
                  <a:pt x="3099219" y="0"/>
                </a:lnTo>
                <a:lnTo>
                  <a:pt x="3054540" y="6007"/>
                </a:lnTo>
                <a:lnTo>
                  <a:pt x="3014383" y="22948"/>
                </a:lnTo>
                <a:lnTo>
                  <a:pt x="2980372" y="49225"/>
                </a:lnTo>
                <a:lnTo>
                  <a:pt x="2954096" y="83248"/>
                </a:lnTo>
                <a:lnTo>
                  <a:pt x="2937141" y="123393"/>
                </a:lnTo>
                <a:lnTo>
                  <a:pt x="2931147" y="168071"/>
                </a:lnTo>
                <a:lnTo>
                  <a:pt x="2937141" y="212750"/>
                </a:lnTo>
                <a:lnTo>
                  <a:pt x="2954096" y="252907"/>
                </a:lnTo>
                <a:lnTo>
                  <a:pt x="2980372" y="286918"/>
                </a:lnTo>
                <a:lnTo>
                  <a:pt x="3014383" y="313207"/>
                </a:lnTo>
                <a:lnTo>
                  <a:pt x="3054540" y="330149"/>
                </a:lnTo>
                <a:lnTo>
                  <a:pt x="3099219" y="336156"/>
                </a:lnTo>
                <a:lnTo>
                  <a:pt x="3143897" y="330149"/>
                </a:lnTo>
                <a:lnTo>
                  <a:pt x="3184042" y="313207"/>
                </a:lnTo>
                <a:lnTo>
                  <a:pt x="3218065" y="286918"/>
                </a:lnTo>
                <a:lnTo>
                  <a:pt x="3244342" y="252907"/>
                </a:lnTo>
                <a:lnTo>
                  <a:pt x="3261283" y="212750"/>
                </a:lnTo>
                <a:lnTo>
                  <a:pt x="3267291" y="168071"/>
                </a:lnTo>
                <a:close/>
              </a:path>
            </a:pathLst>
          </a:custGeom>
          <a:solidFill>
            <a:srgbClr val="305FA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A6DCFA33-E928-9F4F-9E13-D9E92C4D23F3}"/>
              </a:ext>
            </a:extLst>
          </p:cNvPr>
          <p:cNvSpPr/>
          <p:nvPr/>
        </p:nvSpPr>
        <p:spPr>
          <a:xfrm>
            <a:off x="6096599" y="2175075"/>
            <a:ext cx="0" cy="631190"/>
          </a:xfrm>
          <a:custGeom>
            <a:avLst/>
            <a:gdLst/>
            <a:ahLst/>
            <a:cxnLst/>
            <a:rect l="l" t="t" r="r" b="b"/>
            <a:pathLst>
              <a:path h="631189">
                <a:moveTo>
                  <a:pt x="0" y="630681"/>
                </a:moveTo>
                <a:lnTo>
                  <a:pt x="0" y="0"/>
                </a:lnTo>
              </a:path>
            </a:pathLst>
          </a:custGeom>
          <a:ln w="31750">
            <a:solidFill>
              <a:srgbClr val="305FA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B560E067-AEF1-C34E-9DB7-6909AE327537}"/>
              </a:ext>
            </a:extLst>
          </p:cNvPr>
          <p:cNvSpPr/>
          <p:nvPr/>
        </p:nvSpPr>
        <p:spPr>
          <a:xfrm>
            <a:off x="5078448" y="2818255"/>
            <a:ext cx="2036445" cy="515620"/>
          </a:xfrm>
          <a:custGeom>
            <a:avLst/>
            <a:gdLst/>
            <a:ahLst/>
            <a:cxnLst/>
            <a:rect l="l" t="t" r="r" b="b"/>
            <a:pathLst>
              <a:path w="2036445" h="515620">
                <a:moveTo>
                  <a:pt x="2036292" y="257759"/>
                </a:moveTo>
                <a:lnTo>
                  <a:pt x="2032139" y="304091"/>
                </a:lnTo>
                <a:lnTo>
                  <a:pt x="2020166" y="347698"/>
                </a:lnTo>
                <a:lnTo>
                  <a:pt x="2001100" y="387854"/>
                </a:lnTo>
                <a:lnTo>
                  <a:pt x="1975670" y="423829"/>
                </a:lnTo>
                <a:lnTo>
                  <a:pt x="1944603" y="454895"/>
                </a:lnTo>
                <a:lnTo>
                  <a:pt x="1908628" y="480326"/>
                </a:lnTo>
                <a:lnTo>
                  <a:pt x="1868473" y="499392"/>
                </a:lnTo>
                <a:lnTo>
                  <a:pt x="1824865" y="511365"/>
                </a:lnTo>
                <a:lnTo>
                  <a:pt x="1778533" y="515518"/>
                </a:lnTo>
                <a:lnTo>
                  <a:pt x="257759" y="515518"/>
                </a:lnTo>
                <a:lnTo>
                  <a:pt x="211427" y="511365"/>
                </a:lnTo>
                <a:lnTo>
                  <a:pt x="167819" y="499392"/>
                </a:lnTo>
                <a:lnTo>
                  <a:pt x="127664" y="480326"/>
                </a:lnTo>
                <a:lnTo>
                  <a:pt x="91689" y="454895"/>
                </a:lnTo>
                <a:lnTo>
                  <a:pt x="60622" y="423829"/>
                </a:lnTo>
                <a:lnTo>
                  <a:pt x="35192" y="387854"/>
                </a:lnTo>
                <a:lnTo>
                  <a:pt x="16126" y="347698"/>
                </a:lnTo>
                <a:lnTo>
                  <a:pt x="4152" y="304091"/>
                </a:lnTo>
                <a:lnTo>
                  <a:pt x="0" y="257759"/>
                </a:lnTo>
                <a:lnTo>
                  <a:pt x="4152" y="211427"/>
                </a:lnTo>
                <a:lnTo>
                  <a:pt x="16126" y="167819"/>
                </a:lnTo>
                <a:lnTo>
                  <a:pt x="35192" y="127664"/>
                </a:lnTo>
                <a:lnTo>
                  <a:pt x="60622" y="91689"/>
                </a:lnTo>
                <a:lnTo>
                  <a:pt x="91689" y="60622"/>
                </a:lnTo>
                <a:lnTo>
                  <a:pt x="127664" y="35192"/>
                </a:lnTo>
                <a:lnTo>
                  <a:pt x="167819" y="16126"/>
                </a:lnTo>
                <a:lnTo>
                  <a:pt x="211427" y="4152"/>
                </a:lnTo>
                <a:lnTo>
                  <a:pt x="257759" y="0"/>
                </a:lnTo>
                <a:lnTo>
                  <a:pt x="1778533" y="0"/>
                </a:lnTo>
                <a:lnTo>
                  <a:pt x="1824865" y="4152"/>
                </a:lnTo>
                <a:lnTo>
                  <a:pt x="1868473" y="16126"/>
                </a:lnTo>
                <a:lnTo>
                  <a:pt x="1908628" y="35192"/>
                </a:lnTo>
                <a:lnTo>
                  <a:pt x="1944603" y="60622"/>
                </a:lnTo>
                <a:lnTo>
                  <a:pt x="1975670" y="91689"/>
                </a:lnTo>
                <a:lnTo>
                  <a:pt x="2001100" y="127664"/>
                </a:lnTo>
                <a:lnTo>
                  <a:pt x="2020166" y="167819"/>
                </a:lnTo>
                <a:lnTo>
                  <a:pt x="2032139" y="211427"/>
                </a:lnTo>
                <a:lnTo>
                  <a:pt x="2036292" y="257759"/>
                </a:lnTo>
                <a:close/>
              </a:path>
            </a:pathLst>
          </a:custGeom>
          <a:ln w="60566">
            <a:solidFill>
              <a:srgbClr val="305FA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64B64B82-8D12-AD41-BBC7-9F69D6253868}"/>
              </a:ext>
            </a:extLst>
          </p:cNvPr>
          <p:cNvSpPr/>
          <p:nvPr/>
        </p:nvSpPr>
        <p:spPr>
          <a:xfrm>
            <a:off x="5184000" y="3555999"/>
            <a:ext cx="1701800" cy="2079625"/>
          </a:xfrm>
          <a:custGeom>
            <a:avLst/>
            <a:gdLst/>
            <a:ahLst/>
            <a:cxnLst/>
            <a:rect l="l" t="t" r="r" b="b"/>
            <a:pathLst>
              <a:path w="1701800" h="2079625">
                <a:moveTo>
                  <a:pt x="1701355" y="1647494"/>
                </a:moveTo>
                <a:lnTo>
                  <a:pt x="0" y="1647494"/>
                </a:lnTo>
                <a:lnTo>
                  <a:pt x="0" y="2079282"/>
                </a:lnTo>
                <a:lnTo>
                  <a:pt x="1701355" y="2079282"/>
                </a:lnTo>
                <a:lnTo>
                  <a:pt x="1701355" y="1647494"/>
                </a:lnTo>
                <a:close/>
              </a:path>
              <a:path w="1701800" h="2079625">
                <a:moveTo>
                  <a:pt x="1701355" y="1098321"/>
                </a:moveTo>
                <a:lnTo>
                  <a:pt x="0" y="1098321"/>
                </a:lnTo>
                <a:lnTo>
                  <a:pt x="0" y="1530121"/>
                </a:lnTo>
                <a:lnTo>
                  <a:pt x="1701355" y="1530121"/>
                </a:lnTo>
                <a:lnTo>
                  <a:pt x="1701355" y="1098321"/>
                </a:lnTo>
                <a:close/>
              </a:path>
              <a:path w="1701800" h="2079625">
                <a:moveTo>
                  <a:pt x="1701355" y="549173"/>
                </a:moveTo>
                <a:lnTo>
                  <a:pt x="0" y="549173"/>
                </a:lnTo>
                <a:lnTo>
                  <a:pt x="0" y="980973"/>
                </a:lnTo>
                <a:lnTo>
                  <a:pt x="1701355" y="980973"/>
                </a:lnTo>
                <a:lnTo>
                  <a:pt x="1701355" y="549173"/>
                </a:lnTo>
                <a:close/>
              </a:path>
              <a:path w="1701800" h="2079625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305FA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465C36AA-83FA-6C42-AE55-9D8CB8B0B585}"/>
              </a:ext>
            </a:extLst>
          </p:cNvPr>
          <p:cNvSpPr/>
          <p:nvPr/>
        </p:nvSpPr>
        <p:spPr>
          <a:xfrm>
            <a:off x="0" y="2007019"/>
            <a:ext cx="2320290" cy="336550"/>
          </a:xfrm>
          <a:custGeom>
            <a:avLst/>
            <a:gdLst/>
            <a:ahLst/>
            <a:cxnLst/>
            <a:rect l="l" t="t" r="r" b="b"/>
            <a:pathLst>
              <a:path w="2320290" h="336550">
                <a:moveTo>
                  <a:pt x="2319820" y="0"/>
                </a:moveTo>
                <a:lnTo>
                  <a:pt x="0" y="0"/>
                </a:lnTo>
                <a:lnTo>
                  <a:pt x="0" y="336156"/>
                </a:lnTo>
                <a:lnTo>
                  <a:pt x="2319820" y="336156"/>
                </a:lnTo>
                <a:lnTo>
                  <a:pt x="2319820" y="0"/>
                </a:lnTo>
                <a:close/>
              </a:path>
            </a:pathLst>
          </a:custGeom>
          <a:solidFill>
            <a:srgbClr val="38827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id="{7E197CAA-00ED-6D4D-8B43-584DE1198712}"/>
              </a:ext>
            </a:extLst>
          </p:cNvPr>
          <p:cNvSpPr/>
          <p:nvPr/>
        </p:nvSpPr>
        <p:spPr>
          <a:xfrm>
            <a:off x="6437553" y="2007018"/>
            <a:ext cx="3265170" cy="336550"/>
          </a:xfrm>
          <a:custGeom>
            <a:avLst/>
            <a:gdLst/>
            <a:ahLst/>
            <a:cxnLst/>
            <a:rect l="l" t="t" r="r" b="b"/>
            <a:pathLst>
              <a:path w="3265170" h="336550">
                <a:moveTo>
                  <a:pt x="2758275" y="0"/>
                </a:moveTo>
                <a:lnTo>
                  <a:pt x="0" y="0"/>
                </a:lnTo>
                <a:lnTo>
                  <a:pt x="0" y="336156"/>
                </a:lnTo>
                <a:lnTo>
                  <a:pt x="2758275" y="336156"/>
                </a:lnTo>
                <a:lnTo>
                  <a:pt x="2758275" y="0"/>
                </a:lnTo>
                <a:close/>
              </a:path>
              <a:path w="3265170" h="336550">
                <a:moveTo>
                  <a:pt x="3265119" y="168084"/>
                </a:moveTo>
                <a:lnTo>
                  <a:pt x="3259112" y="123405"/>
                </a:lnTo>
                <a:lnTo>
                  <a:pt x="3242170" y="83261"/>
                </a:lnTo>
                <a:lnTo>
                  <a:pt x="3215881" y="49237"/>
                </a:lnTo>
                <a:lnTo>
                  <a:pt x="3181870" y="22961"/>
                </a:lnTo>
                <a:lnTo>
                  <a:pt x="3141726" y="6007"/>
                </a:lnTo>
                <a:lnTo>
                  <a:pt x="3097047" y="0"/>
                </a:lnTo>
                <a:lnTo>
                  <a:pt x="3052356" y="6007"/>
                </a:lnTo>
                <a:lnTo>
                  <a:pt x="3012211" y="22961"/>
                </a:lnTo>
                <a:lnTo>
                  <a:pt x="2978200" y="49237"/>
                </a:lnTo>
                <a:lnTo>
                  <a:pt x="2951911" y="83261"/>
                </a:lnTo>
                <a:lnTo>
                  <a:pt x="2934970" y="123405"/>
                </a:lnTo>
                <a:lnTo>
                  <a:pt x="2928975" y="168084"/>
                </a:lnTo>
                <a:lnTo>
                  <a:pt x="2934970" y="212763"/>
                </a:lnTo>
                <a:lnTo>
                  <a:pt x="2951911" y="252920"/>
                </a:lnTo>
                <a:lnTo>
                  <a:pt x="2978200" y="286931"/>
                </a:lnTo>
                <a:lnTo>
                  <a:pt x="3012211" y="313207"/>
                </a:lnTo>
                <a:lnTo>
                  <a:pt x="3052356" y="330161"/>
                </a:lnTo>
                <a:lnTo>
                  <a:pt x="3097047" y="336156"/>
                </a:lnTo>
                <a:lnTo>
                  <a:pt x="3141726" y="330161"/>
                </a:lnTo>
                <a:lnTo>
                  <a:pt x="3181870" y="313207"/>
                </a:lnTo>
                <a:lnTo>
                  <a:pt x="3215881" y="286931"/>
                </a:lnTo>
                <a:lnTo>
                  <a:pt x="3242170" y="252920"/>
                </a:lnTo>
                <a:lnTo>
                  <a:pt x="3259112" y="212763"/>
                </a:lnTo>
                <a:lnTo>
                  <a:pt x="3265119" y="168084"/>
                </a:lnTo>
                <a:close/>
              </a:path>
            </a:pathLst>
          </a:custGeom>
          <a:solidFill>
            <a:srgbClr val="42318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BED8A02E-DEB0-4B4C-84CB-E9D5822E456C}"/>
              </a:ext>
            </a:extLst>
          </p:cNvPr>
          <p:cNvSpPr/>
          <p:nvPr/>
        </p:nvSpPr>
        <p:spPr>
          <a:xfrm>
            <a:off x="9534600" y="2175099"/>
            <a:ext cx="0" cy="631190"/>
          </a:xfrm>
          <a:custGeom>
            <a:avLst/>
            <a:gdLst/>
            <a:ahLst/>
            <a:cxnLst/>
            <a:rect l="l" t="t" r="r" b="b"/>
            <a:pathLst>
              <a:path h="631189">
                <a:moveTo>
                  <a:pt x="0" y="630682"/>
                </a:moveTo>
                <a:lnTo>
                  <a:pt x="0" y="0"/>
                </a:lnTo>
              </a:path>
            </a:pathLst>
          </a:custGeom>
          <a:ln w="31750">
            <a:solidFill>
              <a:srgbClr val="42318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id="{722CFCFE-A948-1A4A-BA24-3CCF16CE3B11}"/>
              </a:ext>
            </a:extLst>
          </p:cNvPr>
          <p:cNvSpPr/>
          <p:nvPr/>
        </p:nvSpPr>
        <p:spPr>
          <a:xfrm>
            <a:off x="8516452" y="2792855"/>
            <a:ext cx="2036445" cy="515620"/>
          </a:xfrm>
          <a:custGeom>
            <a:avLst/>
            <a:gdLst/>
            <a:ahLst/>
            <a:cxnLst/>
            <a:rect l="l" t="t" r="r" b="b"/>
            <a:pathLst>
              <a:path w="2036445" h="515620">
                <a:moveTo>
                  <a:pt x="2036292" y="257759"/>
                </a:moveTo>
                <a:lnTo>
                  <a:pt x="2032139" y="211427"/>
                </a:lnTo>
                <a:lnTo>
                  <a:pt x="2020166" y="167819"/>
                </a:lnTo>
                <a:lnTo>
                  <a:pt x="2001100" y="127664"/>
                </a:lnTo>
                <a:lnTo>
                  <a:pt x="1975670" y="91689"/>
                </a:lnTo>
                <a:lnTo>
                  <a:pt x="1944603" y="60622"/>
                </a:lnTo>
                <a:lnTo>
                  <a:pt x="1908628" y="35192"/>
                </a:lnTo>
                <a:lnTo>
                  <a:pt x="1868473" y="16126"/>
                </a:lnTo>
                <a:lnTo>
                  <a:pt x="1824865" y="4152"/>
                </a:lnTo>
                <a:lnTo>
                  <a:pt x="1778533" y="0"/>
                </a:lnTo>
                <a:lnTo>
                  <a:pt x="257759" y="0"/>
                </a:lnTo>
                <a:lnTo>
                  <a:pt x="211427" y="4152"/>
                </a:lnTo>
                <a:lnTo>
                  <a:pt x="167819" y="16126"/>
                </a:lnTo>
                <a:lnTo>
                  <a:pt x="127664" y="35192"/>
                </a:lnTo>
                <a:lnTo>
                  <a:pt x="91689" y="60622"/>
                </a:lnTo>
                <a:lnTo>
                  <a:pt x="60622" y="91689"/>
                </a:lnTo>
                <a:lnTo>
                  <a:pt x="35192" y="127664"/>
                </a:lnTo>
                <a:lnTo>
                  <a:pt x="16126" y="167819"/>
                </a:lnTo>
                <a:lnTo>
                  <a:pt x="4152" y="211427"/>
                </a:lnTo>
                <a:lnTo>
                  <a:pt x="0" y="257759"/>
                </a:lnTo>
                <a:lnTo>
                  <a:pt x="4152" y="304091"/>
                </a:lnTo>
                <a:lnTo>
                  <a:pt x="16126" y="347698"/>
                </a:lnTo>
                <a:lnTo>
                  <a:pt x="35192" y="387854"/>
                </a:lnTo>
                <a:lnTo>
                  <a:pt x="60622" y="423829"/>
                </a:lnTo>
                <a:lnTo>
                  <a:pt x="91689" y="454895"/>
                </a:lnTo>
                <a:lnTo>
                  <a:pt x="127664" y="480326"/>
                </a:lnTo>
                <a:lnTo>
                  <a:pt x="167819" y="499392"/>
                </a:lnTo>
                <a:lnTo>
                  <a:pt x="211427" y="511365"/>
                </a:lnTo>
                <a:lnTo>
                  <a:pt x="257759" y="515518"/>
                </a:lnTo>
                <a:lnTo>
                  <a:pt x="1778533" y="515518"/>
                </a:lnTo>
                <a:lnTo>
                  <a:pt x="1824865" y="511365"/>
                </a:lnTo>
                <a:lnTo>
                  <a:pt x="1868473" y="499392"/>
                </a:lnTo>
                <a:lnTo>
                  <a:pt x="1908628" y="480326"/>
                </a:lnTo>
                <a:lnTo>
                  <a:pt x="1944603" y="454895"/>
                </a:lnTo>
                <a:lnTo>
                  <a:pt x="1975670" y="423829"/>
                </a:lnTo>
                <a:lnTo>
                  <a:pt x="2001100" y="387854"/>
                </a:lnTo>
                <a:lnTo>
                  <a:pt x="2020166" y="347698"/>
                </a:lnTo>
                <a:lnTo>
                  <a:pt x="2032139" y="304091"/>
                </a:lnTo>
                <a:lnTo>
                  <a:pt x="2036292" y="257759"/>
                </a:lnTo>
                <a:close/>
              </a:path>
            </a:pathLst>
          </a:custGeom>
          <a:ln w="60566">
            <a:solidFill>
              <a:srgbClr val="42318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object 13">
            <a:extLst>
              <a:ext uri="{FF2B5EF4-FFF2-40B4-BE49-F238E27FC236}">
                <a16:creationId xmlns:a16="http://schemas.microsoft.com/office/drawing/2014/main" id="{0384E75C-6CAC-2441-916B-C08AF2F3C0AE}"/>
              </a:ext>
            </a:extLst>
          </p:cNvPr>
          <p:cNvSpPr/>
          <p:nvPr/>
        </p:nvSpPr>
        <p:spPr>
          <a:xfrm>
            <a:off x="2490528" y="2007019"/>
            <a:ext cx="336550" cy="336550"/>
          </a:xfrm>
          <a:custGeom>
            <a:avLst/>
            <a:gdLst/>
            <a:ahLst/>
            <a:cxnLst/>
            <a:rect l="l" t="t" r="r" b="b"/>
            <a:pathLst>
              <a:path w="336550" h="336550">
                <a:moveTo>
                  <a:pt x="168071" y="0"/>
                </a:moveTo>
                <a:lnTo>
                  <a:pt x="123391" y="6004"/>
                </a:lnTo>
                <a:lnTo>
                  <a:pt x="83242" y="22949"/>
                </a:lnTo>
                <a:lnTo>
                  <a:pt x="49226" y="49233"/>
                </a:lnTo>
                <a:lnTo>
                  <a:pt x="22946" y="83251"/>
                </a:lnTo>
                <a:lnTo>
                  <a:pt x="6003" y="123403"/>
                </a:lnTo>
                <a:lnTo>
                  <a:pt x="0" y="168084"/>
                </a:lnTo>
                <a:lnTo>
                  <a:pt x="6003" y="212760"/>
                </a:lnTo>
                <a:lnTo>
                  <a:pt x="22946" y="252908"/>
                </a:lnTo>
                <a:lnTo>
                  <a:pt x="49226" y="286924"/>
                </a:lnTo>
                <a:lnTo>
                  <a:pt x="83242" y="313206"/>
                </a:lnTo>
                <a:lnTo>
                  <a:pt x="123391" y="330151"/>
                </a:lnTo>
                <a:lnTo>
                  <a:pt x="168071" y="336156"/>
                </a:lnTo>
                <a:lnTo>
                  <a:pt x="212752" y="330151"/>
                </a:lnTo>
                <a:lnTo>
                  <a:pt x="252901" y="313206"/>
                </a:lnTo>
                <a:lnTo>
                  <a:pt x="286916" y="286924"/>
                </a:lnTo>
                <a:lnTo>
                  <a:pt x="313197" y="252908"/>
                </a:lnTo>
                <a:lnTo>
                  <a:pt x="330139" y="212760"/>
                </a:lnTo>
                <a:lnTo>
                  <a:pt x="336143" y="168084"/>
                </a:lnTo>
                <a:lnTo>
                  <a:pt x="330139" y="123403"/>
                </a:lnTo>
                <a:lnTo>
                  <a:pt x="313197" y="83251"/>
                </a:lnTo>
                <a:lnTo>
                  <a:pt x="286916" y="49233"/>
                </a:lnTo>
                <a:lnTo>
                  <a:pt x="252901" y="22949"/>
                </a:lnTo>
                <a:lnTo>
                  <a:pt x="212752" y="6004"/>
                </a:lnTo>
                <a:lnTo>
                  <a:pt x="168071" y="0"/>
                </a:lnTo>
                <a:close/>
              </a:path>
            </a:pathLst>
          </a:custGeom>
          <a:solidFill>
            <a:srgbClr val="38827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892B5390-AAEC-5346-A3E7-D01936B8EDD3}"/>
              </a:ext>
            </a:extLst>
          </p:cNvPr>
          <p:cNvSpPr/>
          <p:nvPr/>
        </p:nvSpPr>
        <p:spPr>
          <a:xfrm>
            <a:off x="2658600" y="2175099"/>
            <a:ext cx="0" cy="631190"/>
          </a:xfrm>
          <a:custGeom>
            <a:avLst/>
            <a:gdLst/>
            <a:ahLst/>
            <a:cxnLst/>
            <a:rect l="l" t="t" r="r" b="b"/>
            <a:pathLst>
              <a:path h="631189">
                <a:moveTo>
                  <a:pt x="0" y="630682"/>
                </a:moveTo>
                <a:lnTo>
                  <a:pt x="0" y="0"/>
                </a:lnTo>
              </a:path>
            </a:pathLst>
          </a:custGeom>
          <a:ln w="31750">
            <a:solidFill>
              <a:srgbClr val="38827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0" name="object 15">
            <a:extLst>
              <a:ext uri="{FF2B5EF4-FFF2-40B4-BE49-F238E27FC236}">
                <a16:creationId xmlns:a16="http://schemas.microsoft.com/office/drawing/2014/main" id="{EE8DDD2E-834B-0345-BC2B-A0BA7BB59158}"/>
              </a:ext>
            </a:extLst>
          </p:cNvPr>
          <p:cNvSpPr/>
          <p:nvPr/>
        </p:nvSpPr>
        <p:spPr>
          <a:xfrm>
            <a:off x="1640443" y="2792855"/>
            <a:ext cx="2036445" cy="515620"/>
          </a:xfrm>
          <a:custGeom>
            <a:avLst/>
            <a:gdLst/>
            <a:ahLst/>
            <a:cxnLst/>
            <a:rect l="l" t="t" r="r" b="b"/>
            <a:pathLst>
              <a:path w="2036445" h="515620">
                <a:moveTo>
                  <a:pt x="2036292" y="257759"/>
                </a:moveTo>
                <a:lnTo>
                  <a:pt x="2032139" y="211427"/>
                </a:lnTo>
                <a:lnTo>
                  <a:pt x="2020166" y="167819"/>
                </a:lnTo>
                <a:lnTo>
                  <a:pt x="2001100" y="127664"/>
                </a:lnTo>
                <a:lnTo>
                  <a:pt x="1975670" y="91689"/>
                </a:lnTo>
                <a:lnTo>
                  <a:pt x="1944603" y="60622"/>
                </a:lnTo>
                <a:lnTo>
                  <a:pt x="1908628" y="35192"/>
                </a:lnTo>
                <a:lnTo>
                  <a:pt x="1868473" y="16126"/>
                </a:lnTo>
                <a:lnTo>
                  <a:pt x="1824865" y="4152"/>
                </a:lnTo>
                <a:lnTo>
                  <a:pt x="1778533" y="0"/>
                </a:lnTo>
                <a:lnTo>
                  <a:pt x="257759" y="0"/>
                </a:lnTo>
                <a:lnTo>
                  <a:pt x="211427" y="4152"/>
                </a:lnTo>
                <a:lnTo>
                  <a:pt x="167819" y="16126"/>
                </a:lnTo>
                <a:lnTo>
                  <a:pt x="127664" y="35192"/>
                </a:lnTo>
                <a:lnTo>
                  <a:pt x="91689" y="60622"/>
                </a:lnTo>
                <a:lnTo>
                  <a:pt x="60622" y="91689"/>
                </a:lnTo>
                <a:lnTo>
                  <a:pt x="35192" y="127664"/>
                </a:lnTo>
                <a:lnTo>
                  <a:pt x="16126" y="167819"/>
                </a:lnTo>
                <a:lnTo>
                  <a:pt x="4152" y="211427"/>
                </a:lnTo>
                <a:lnTo>
                  <a:pt x="0" y="257759"/>
                </a:lnTo>
                <a:lnTo>
                  <a:pt x="4152" y="304091"/>
                </a:lnTo>
                <a:lnTo>
                  <a:pt x="16126" y="347698"/>
                </a:lnTo>
                <a:lnTo>
                  <a:pt x="35192" y="387854"/>
                </a:lnTo>
                <a:lnTo>
                  <a:pt x="60622" y="423829"/>
                </a:lnTo>
                <a:lnTo>
                  <a:pt x="91689" y="454895"/>
                </a:lnTo>
                <a:lnTo>
                  <a:pt x="127664" y="480326"/>
                </a:lnTo>
                <a:lnTo>
                  <a:pt x="167819" y="499392"/>
                </a:lnTo>
                <a:lnTo>
                  <a:pt x="211427" y="511365"/>
                </a:lnTo>
                <a:lnTo>
                  <a:pt x="257759" y="515518"/>
                </a:lnTo>
                <a:lnTo>
                  <a:pt x="1778533" y="515518"/>
                </a:lnTo>
                <a:lnTo>
                  <a:pt x="1824865" y="511365"/>
                </a:lnTo>
                <a:lnTo>
                  <a:pt x="1868473" y="499392"/>
                </a:lnTo>
                <a:lnTo>
                  <a:pt x="1908628" y="480326"/>
                </a:lnTo>
                <a:lnTo>
                  <a:pt x="1944603" y="454895"/>
                </a:lnTo>
                <a:lnTo>
                  <a:pt x="1975670" y="423829"/>
                </a:lnTo>
                <a:lnTo>
                  <a:pt x="2001100" y="387854"/>
                </a:lnTo>
                <a:lnTo>
                  <a:pt x="2020166" y="347698"/>
                </a:lnTo>
                <a:lnTo>
                  <a:pt x="2032139" y="304091"/>
                </a:lnTo>
                <a:lnTo>
                  <a:pt x="2036292" y="257759"/>
                </a:lnTo>
                <a:close/>
              </a:path>
            </a:pathLst>
          </a:custGeom>
          <a:ln w="60566">
            <a:solidFill>
              <a:srgbClr val="38827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object 16">
            <a:extLst>
              <a:ext uri="{FF2B5EF4-FFF2-40B4-BE49-F238E27FC236}">
                <a16:creationId xmlns:a16="http://schemas.microsoft.com/office/drawing/2014/main" id="{5FCD4B3D-A2CC-6B48-8CBD-F746976A0BEE}"/>
              </a:ext>
            </a:extLst>
          </p:cNvPr>
          <p:cNvSpPr/>
          <p:nvPr/>
        </p:nvSpPr>
        <p:spPr>
          <a:xfrm>
            <a:off x="1799996" y="3555999"/>
            <a:ext cx="1701800" cy="2079625"/>
          </a:xfrm>
          <a:custGeom>
            <a:avLst/>
            <a:gdLst/>
            <a:ahLst/>
            <a:cxnLst/>
            <a:rect l="l" t="t" r="r" b="b"/>
            <a:pathLst>
              <a:path w="1701800" h="2079625">
                <a:moveTo>
                  <a:pt x="1701355" y="1647494"/>
                </a:moveTo>
                <a:lnTo>
                  <a:pt x="0" y="1647494"/>
                </a:lnTo>
                <a:lnTo>
                  <a:pt x="0" y="2079282"/>
                </a:lnTo>
                <a:lnTo>
                  <a:pt x="1701355" y="2079282"/>
                </a:lnTo>
                <a:lnTo>
                  <a:pt x="1701355" y="1647494"/>
                </a:lnTo>
                <a:close/>
              </a:path>
              <a:path w="1701800" h="2079625">
                <a:moveTo>
                  <a:pt x="1701355" y="1098321"/>
                </a:moveTo>
                <a:lnTo>
                  <a:pt x="0" y="1098321"/>
                </a:lnTo>
                <a:lnTo>
                  <a:pt x="0" y="1530121"/>
                </a:lnTo>
                <a:lnTo>
                  <a:pt x="1701355" y="1530121"/>
                </a:lnTo>
                <a:lnTo>
                  <a:pt x="1701355" y="1098321"/>
                </a:lnTo>
                <a:close/>
              </a:path>
              <a:path w="1701800" h="2079625">
                <a:moveTo>
                  <a:pt x="1701355" y="549173"/>
                </a:moveTo>
                <a:lnTo>
                  <a:pt x="0" y="549173"/>
                </a:lnTo>
                <a:lnTo>
                  <a:pt x="0" y="980973"/>
                </a:lnTo>
                <a:lnTo>
                  <a:pt x="1701355" y="980973"/>
                </a:lnTo>
                <a:lnTo>
                  <a:pt x="1701355" y="549173"/>
                </a:lnTo>
                <a:close/>
              </a:path>
              <a:path w="1701800" h="2079625">
                <a:moveTo>
                  <a:pt x="1701355" y="0"/>
                </a:moveTo>
                <a:lnTo>
                  <a:pt x="0" y="0"/>
                </a:lnTo>
                <a:lnTo>
                  <a:pt x="0" y="431800"/>
                </a:lnTo>
                <a:lnTo>
                  <a:pt x="1701355" y="431800"/>
                </a:lnTo>
                <a:lnTo>
                  <a:pt x="1701355" y="0"/>
                </a:lnTo>
                <a:close/>
              </a:path>
            </a:pathLst>
          </a:custGeom>
          <a:solidFill>
            <a:srgbClr val="38827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object 17">
            <a:extLst>
              <a:ext uri="{FF2B5EF4-FFF2-40B4-BE49-F238E27FC236}">
                <a16:creationId xmlns:a16="http://schemas.microsoft.com/office/drawing/2014/main" id="{052B6399-B75F-9741-832E-B9D44E8FB8D7}"/>
              </a:ext>
            </a:extLst>
          </p:cNvPr>
          <p:cNvSpPr/>
          <p:nvPr/>
        </p:nvSpPr>
        <p:spPr>
          <a:xfrm>
            <a:off x="8688603" y="3555999"/>
            <a:ext cx="1701800" cy="2079625"/>
          </a:xfrm>
          <a:custGeom>
            <a:avLst/>
            <a:gdLst/>
            <a:ahLst/>
            <a:cxnLst/>
            <a:rect l="l" t="t" r="r" b="b"/>
            <a:pathLst>
              <a:path w="1701800" h="2079625">
                <a:moveTo>
                  <a:pt x="1701342" y="1647494"/>
                </a:moveTo>
                <a:lnTo>
                  <a:pt x="0" y="1647494"/>
                </a:lnTo>
                <a:lnTo>
                  <a:pt x="0" y="2079282"/>
                </a:lnTo>
                <a:lnTo>
                  <a:pt x="1701342" y="2079282"/>
                </a:lnTo>
                <a:lnTo>
                  <a:pt x="1701342" y="1647494"/>
                </a:lnTo>
                <a:close/>
              </a:path>
              <a:path w="1701800" h="2079625">
                <a:moveTo>
                  <a:pt x="1701342" y="1098321"/>
                </a:moveTo>
                <a:lnTo>
                  <a:pt x="0" y="1098321"/>
                </a:lnTo>
                <a:lnTo>
                  <a:pt x="0" y="1530121"/>
                </a:lnTo>
                <a:lnTo>
                  <a:pt x="1701342" y="1530121"/>
                </a:lnTo>
                <a:lnTo>
                  <a:pt x="1701342" y="1098321"/>
                </a:lnTo>
                <a:close/>
              </a:path>
              <a:path w="1701800" h="2079625">
                <a:moveTo>
                  <a:pt x="1701342" y="549173"/>
                </a:moveTo>
                <a:lnTo>
                  <a:pt x="0" y="549173"/>
                </a:lnTo>
                <a:lnTo>
                  <a:pt x="0" y="980973"/>
                </a:lnTo>
                <a:lnTo>
                  <a:pt x="1701342" y="980973"/>
                </a:lnTo>
                <a:lnTo>
                  <a:pt x="1701342" y="549173"/>
                </a:lnTo>
                <a:close/>
              </a:path>
              <a:path w="1701800" h="2079625">
                <a:moveTo>
                  <a:pt x="1701342" y="0"/>
                </a:moveTo>
                <a:lnTo>
                  <a:pt x="0" y="0"/>
                </a:lnTo>
                <a:lnTo>
                  <a:pt x="0" y="431800"/>
                </a:lnTo>
                <a:lnTo>
                  <a:pt x="1701342" y="431800"/>
                </a:lnTo>
                <a:lnTo>
                  <a:pt x="1701342" y="0"/>
                </a:lnTo>
                <a:close/>
              </a:path>
            </a:pathLst>
          </a:custGeom>
          <a:solidFill>
            <a:srgbClr val="42318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95243" y="2956102"/>
            <a:ext cx="1604645" cy="244298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255904" marR="5080" lvl="0" indent="-243840" algn="ctr" defTabSz="914400" rtl="0" eaLnBrk="1" fontAlgn="auto" latinLnBrk="0" hangingPunct="1">
              <a:lnSpc>
                <a:spcPts val="1620"/>
              </a:lnSpc>
              <a:spcBef>
                <a:spcPts val="3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CROWN DIAMOND</a:t>
            </a:r>
            <a:endParaRPr kumimoji="0" sz="15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24393" y="2810890"/>
            <a:ext cx="1422400" cy="449482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65100" marR="5080" lvl="0" indent="-153035" algn="ctr" defTabSz="914400" rtl="0" eaLnBrk="1" fontAlgn="auto" latinLnBrk="0" hangingPunct="1">
              <a:lnSpc>
                <a:spcPts val="1620"/>
              </a:lnSpc>
              <a:spcBef>
                <a:spcPts val="3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ROYAL CROWN DIAMOND</a:t>
            </a:r>
            <a:endParaRPr kumimoji="0" sz="15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1076" y="2910903"/>
            <a:ext cx="11176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50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DIAMOND</a:t>
            </a:r>
            <a:endParaRPr kumimoji="0" sz="15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163978"/>
              </p:ext>
            </p:extLst>
          </p:nvPr>
        </p:nvGraphicFramePr>
        <p:xfrm>
          <a:off x="130983" y="3677363"/>
          <a:ext cx="9936479" cy="1842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3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0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74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b="0" i="0" spc="1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2065" marB="0">
                    <a:noFill/>
                  </a:tcPr>
                </a:tc>
                <a:tc>
                  <a:txBody>
                    <a:bodyPr/>
                    <a:lstStyle/>
                    <a:p>
                      <a:pPr marR="506095" algn="ctr">
                        <a:lnSpc>
                          <a:spcPts val="1490"/>
                        </a:lnSpc>
                      </a:pPr>
                      <a:r>
                        <a:rPr sz="1350" b="0" i="0" spc="-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ts val="1490"/>
                        </a:lnSpc>
                      </a:pPr>
                      <a:r>
                        <a:rPr sz="1350" b="0" i="0" spc="-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221740" algn="ctr">
                        <a:lnSpc>
                          <a:spcPts val="1490"/>
                        </a:lnSpc>
                      </a:pPr>
                      <a:r>
                        <a:rPr sz="1350" b="0" i="0" spc="-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OGV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>
                    <a:noFill/>
                  </a:tcPr>
                </a:tc>
                <a:tc>
                  <a:txBody>
                    <a:bodyPr/>
                    <a:lstStyle/>
                    <a:p>
                      <a:pPr marR="506095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250.000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750.</a:t>
                      </a: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tc>
                  <a:txBody>
                    <a:bodyPr/>
                    <a:lstStyle/>
                    <a:p>
                      <a:pPr marL="122174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lang="de" sz="1350" b="0" i="0" spc="-1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500.000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0" i="0" spc="-15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PGV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>
                    <a:noFill/>
                  </a:tcPr>
                </a:tc>
                <a:tc>
                  <a:txBody>
                    <a:bodyPr/>
                    <a:lstStyle/>
                    <a:p>
                      <a:pPr marR="506095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tc>
                  <a:txBody>
                    <a:bodyPr/>
                    <a:lstStyle/>
                    <a:p>
                      <a:pPr marL="122174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350" b="0" i="0" spc="-1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</a:t>
                      </a: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0" i="0" dirty="0">
                          <a:solidFill>
                            <a:srgbClr val="3C3835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LINIE@OGV</a:t>
                      </a:r>
                      <a:endParaRPr sz="100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5080" marB="0">
                    <a:noFill/>
                  </a:tcPr>
                </a:tc>
                <a:tc>
                  <a:txBody>
                    <a:bodyPr/>
                    <a:lstStyle/>
                    <a:p>
                      <a:pPr marR="506095" algn="ctr">
                        <a:lnSpc>
                          <a:spcPts val="158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r>
                        <a:rPr sz="1350" b="0" i="0" spc="-1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350" b="0" i="0" spc="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MIT</a:t>
                      </a:r>
                      <a:r>
                        <a:rPr sz="1350" b="0" i="0" spc="-1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spc="-1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15.</a:t>
                      </a: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ts val="158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</a:t>
                      </a:r>
                      <a:r>
                        <a:rPr sz="1350" b="0" i="0" spc="-1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350" b="0" i="0" spc="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MIT</a:t>
                      </a:r>
                      <a:r>
                        <a:rPr sz="1350" b="0" i="0" spc="-1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20.</a:t>
                      </a: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tc>
                  <a:txBody>
                    <a:bodyPr/>
                    <a:lstStyle/>
                    <a:p>
                      <a:pPr marL="1221740" algn="ctr">
                        <a:lnSpc>
                          <a:spcPts val="1580"/>
                        </a:lnSpc>
                        <a:spcBef>
                          <a:spcPts val="1255"/>
                        </a:spcBef>
                      </a:pP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</a:t>
                      </a:r>
                      <a:r>
                        <a:rPr sz="1350" b="0" i="0" spc="-1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n-GB" sz="1350" b="0" i="0" spc="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MIT</a:t>
                      </a:r>
                      <a:r>
                        <a:rPr sz="1350" b="0" i="0" spc="-15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35</a:t>
                      </a:r>
                      <a:r>
                        <a:rPr lang="de" sz="1350" b="0" i="0" spc="-2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.</a:t>
                      </a:r>
                      <a:r>
                        <a:rPr sz="1350" b="0" i="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000</a:t>
                      </a:r>
                      <a:endParaRPr sz="1350" b="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15938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" name="object 3">
            <a:extLst>
              <a:ext uri="{FF2B5EF4-FFF2-40B4-BE49-F238E27FC236}">
                <a16:creationId xmlns:a16="http://schemas.microsoft.com/office/drawing/2014/main" id="{A6F1B0F2-6C29-7849-A1B6-E563FCD385FD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AGB FÜR DIE QUALIFIKATION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5282"/>
            <a:ext cx="12193270" cy="6147435"/>
          </a:xfrm>
          <a:custGeom>
            <a:avLst/>
            <a:gdLst/>
            <a:ahLst/>
            <a:cxnLst/>
            <a:rect l="l" t="t" r="r" b="b"/>
            <a:pathLst>
              <a:path w="12193270" h="6147434">
                <a:moveTo>
                  <a:pt x="12193206" y="0"/>
                </a:moveTo>
                <a:lnTo>
                  <a:pt x="0" y="0"/>
                </a:lnTo>
                <a:lnTo>
                  <a:pt x="0" y="6147003"/>
                </a:lnTo>
                <a:lnTo>
                  <a:pt x="12193206" y="6147003"/>
                </a:lnTo>
                <a:lnTo>
                  <a:pt x="12193206" y="0"/>
                </a:lnTo>
                <a:close/>
              </a:path>
            </a:pathLst>
          </a:custGeom>
          <a:solidFill>
            <a:srgbClr val="FBF3F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3311" y="2258444"/>
            <a:ext cx="2867660" cy="650240"/>
          </a:xfrm>
          <a:custGeom>
            <a:avLst/>
            <a:gdLst/>
            <a:ahLst/>
            <a:cxnLst/>
            <a:rect l="l" t="t" r="r" b="b"/>
            <a:pathLst>
              <a:path w="2867660" h="650239">
                <a:moveTo>
                  <a:pt x="2867304" y="324904"/>
                </a:moveTo>
                <a:lnTo>
                  <a:pt x="2863781" y="276892"/>
                </a:lnTo>
                <a:lnTo>
                  <a:pt x="2853548" y="231067"/>
                </a:lnTo>
                <a:lnTo>
                  <a:pt x="2837106" y="187933"/>
                </a:lnTo>
                <a:lnTo>
                  <a:pt x="2814960" y="147990"/>
                </a:lnTo>
                <a:lnTo>
                  <a:pt x="2787610" y="111743"/>
                </a:lnTo>
                <a:lnTo>
                  <a:pt x="2755560" y="79693"/>
                </a:lnTo>
                <a:lnTo>
                  <a:pt x="2719313" y="52344"/>
                </a:lnTo>
                <a:lnTo>
                  <a:pt x="2679371" y="30197"/>
                </a:lnTo>
                <a:lnTo>
                  <a:pt x="2636236" y="13756"/>
                </a:lnTo>
                <a:lnTo>
                  <a:pt x="2590411" y="3522"/>
                </a:lnTo>
                <a:lnTo>
                  <a:pt x="2542400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2542400" y="649808"/>
                </a:lnTo>
                <a:lnTo>
                  <a:pt x="2590411" y="646285"/>
                </a:lnTo>
                <a:lnTo>
                  <a:pt x="2636236" y="636051"/>
                </a:lnTo>
                <a:lnTo>
                  <a:pt x="2679371" y="619610"/>
                </a:lnTo>
                <a:lnTo>
                  <a:pt x="2719313" y="597463"/>
                </a:lnTo>
                <a:lnTo>
                  <a:pt x="2755560" y="570114"/>
                </a:lnTo>
                <a:lnTo>
                  <a:pt x="2787610" y="538064"/>
                </a:lnTo>
                <a:lnTo>
                  <a:pt x="2814960" y="501817"/>
                </a:lnTo>
                <a:lnTo>
                  <a:pt x="2837106" y="461874"/>
                </a:lnTo>
                <a:lnTo>
                  <a:pt x="2853548" y="418740"/>
                </a:lnTo>
                <a:lnTo>
                  <a:pt x="2863781" y="372915"/>
                </a:lnTo>
                <a:lnTo>
                  <a:pt x="2867304" y="324904"/>
                </a:lnTo>
                <a:close/>
              </a:path>
            </a:pathLst>
          </a:custGeom>
          <a:ln w="48450">
            <a:solidFill>
              <a:srgbClr val="EFC4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3299" y="3006812"/>
            <a:ext cx="3197225" cy="650240"/>
          </a:xfrm>
          <a:custGeom>
            <a:avLst/>
            <a:gdLst/>
            <a:ahLst/>
            <a:cxnLst/>
            <a:rect l="l" t="t" r="r" b="b"/>
            <a:pathLst>
              <a:path w="3197225" h="650239">
                <a:moveTo>
                  <a:pt x="3196958" y="324904"/>
                </a:moveTo>
                <a:lnTo>
                  <a:pt x="3193435" y="276892"/>
                </a:lnTo>
                <a:lnTo>
                  <a:pt x="3183201" y="231067"/>
                </a:lnTo>
                <a:lnTo>
                  <a:pt x="3166760" y="187933"/>
                </a:lnTo>
                <a:lnTo>
                  <a:pt x="3144613" y="147990"/>
                </a:lnTo>
                <a:lnTo>
                  <a:pt x="3117263" y="111743"/>
                </a:lnTo>
                <a:lnTo>
                  <a:pt x="3085212" y="79693"/>
                </a:lnTo>
                <a:lnTo>
                  <a:pt x="3048964" y="52344"/>
                </a:lnTo>
                <a:lnTo>
                  <a:pt x="3009020" y="30197"/>
                </a:lnTo>
                <a:lnTo>
                  <a:pt x="2965883" y="13756"/>
                </a:lnTo>
                <a:lnTo>
                  <a:pt x="2920056" y="3522"/>
                </a:lnTo>
                <a:lnTo>
                  <a:pt x="2872041" y="0"/>
                </a:lnTo>
                <a:lnTo>
                  <a:pt x="324904" y="0"/>
                </a:lnTo>
                <a:lnTo>
                  <a:pt x="276895" y="3522"/>
                </a:lnTo>
                <a:lnTo>
                  <a:pt x="231072" y="13756"/>
                </a:lnTo>
                <a:lnTo>
                  <a:pt x="187938" y="30197"/>
                </a:lnTo>
                <a:lnTo>
                  <a:pt x="147996" y="52344"/>
                </a:lnTo>
                <a:lnTo>
                  <a:pt x="111748" y="79693"/>
                </a:lnTo>
                <a:lnTo>
                  <a:pt x="79698" y="111743"/>
                </a:lnTo>
                <a:lnTo>
                  <a:pt x="52347" y="147990"/>
                </a:lnTo>
                <a:lnTo>
                  <a:pt x="30199" y="187933"/>
                </a:lnTo>
                <a:lnTo>
                  <a:pt x="13757" y="231067"/>
                </a:lnTo>
                <a:lnTo>
                  <a:pt x="3523" y="276892"/>
                </a:lnTo>
                <a:lnTo>
                  <a:pt x="0" y="324904"/>
                </a:lnTo>
                <a:lnTo>
                  <a:pt x="3523" y="372915"/>
                </a:lnTo>
                <a:lnTo>
                  <a:pt x="13757" y="418740"/>
                </a:lnTo>
                <a:lnTo>
                  <a:pt x="30199" y="461874"/>
                </a:lnTo>
                <a:lnTo>
                  <a:pt x="52347" y="501817"/>
                </a:lnTo>
                <a:lnTo>
                  <a:pt x="79698" y="538064"/>
                </a:lnTo>
                <a:lnTo>
                  <a:pt x="111748" y="570114"/>
                </a:lnTo>
                <a:lnTo>
                  <a:pt x="147996" y="597463"/>
                </a:lnTo>
                <a:lnTo>
                  <a:pt x="187938" y="619610"/>
                </a:lnTo>
                <a:lnTo>
                  <a:pt x="231072" y="636051"/>
                </a:lnTo>
                <a:lnTo>
                  <a:pt x="276895" y="646285"/>
                </a:lnTo>
                <a:lnTo>
                  <a:pt x="324904" y="649808"/>
                </a:lnTo>
                <a:lnTo>
                  <a:pt x="2872041" y="649808"/>
                </a:lnTo>
                <a:lnTo>
                  <a:pt x="2920056" y="646285"/>
                </a:lnTo>
                <a:lnTo>
                  <a:pt x="2965883" y="636051"/>
                </a:lnTo>
                <a:lnTo>
                  <a:pt x="3009020" y="619610"/>
                </a:lnTo>
                <a:lnTo>
                  <a:pt x="3048964" y="597463"/>
                </a:lnTo>
                <a:lnTo>
                  <a:pt x="3085212" y="570114"/>
                </a:lnTo>
                <a:lnTo>
                  <a:pt x="3117263" y="538064"/>
                </a:lnTo>
                <a:lnTo>
                  <a:pt x="3144613" y="501817"/>
                </a:lnTo>
                <a:lnTo>
                  <a:pt x="3166760" y="461874"/>
                </a:lnTo>
                <a:lnTo>
                  <a:pt x="3183201" y="418740"/>
                </a:lnTo>
                <a:lnTo>
                  <a:pt x="3193435" y="372915"/>
                </a:lnTo>
                <a:lnTo>
                  <a:pt x="3196958" y="324904"/>
                </a:lnTo>
                <a:close/>
              </a:path>
            </a:pathLst>
          </a:custGeom>
          <a:ln w="48450">
            <a:solidFill>
              <a:srgbClr val="EFC4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7663" y="1572902"/>
            <a:ext cx="0" cy="2108200"/>
          </a:xfrm>
          <a:custGeom>
            <a:avLst/>
            <a:gdLst/>
            <a:ahLst/>
            <a:cxnLst/>
            <a:rect l="l" t="t" r="r" b="b"/>
            <a:pathLst>
              <a:path h="2108200">
                <a:moveTo>
                  <a:pt x="0" y="0"/>
                </a:moveTo>
                <a:lnTo>
                  <a:pt x="0" y="2107946"/>
                </a:lnTo>
              </a:path>
            </a:pathLst>
          </a:custGeom>
          <a:ln w="23926">
            <a:solidFill>
              <a:srgbClr val="EFC4C3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50010" y="2258444"/>
            <a:ext cx="2510790" cy="650240"/>
          </a:xfrm>
          <a:custGeom>
            <a:avLst/>
            <a:gdLst/>
            <a:ahLst/>
            <a:cxnLst/>
            <a:rect l="l" t="t" r="r" b="b"/>
            <a:pathLst>
              <a:path w="2510790" h="650239">
                <a:moveTo>
                  <a:pt x="2510383" y="324904"/>
                </a:moveTo>
                <a:lnTo>
                  <a:pt x="2506860" y="276892"/>
                </a:lnTo>
                <a:lnTo>
                  <a:pt x="2496627" y="231067"/>
                </a:lnTo>
                <a:lnTo>
                  <a:pt x="2480185" y="187933"/>
                </a:lnTo>
                <a:lnTo>
                  <a:pt x="2458039" y="147990"/>
                </a:lnTo>
                <a:lnTo>
                  <a:pt x="2430689" y="111743"/>
                </a:lnTo>
                <a:lnTo>
                  <a:pt x="2398639" y="79693"/>
                </a:lnTo>
                <a:lnTo>
                  <a:pt x="2362392" y="52344"/>
                </a:lnTo>
                <a:lnTo>
                  <a:pt x="2322450" y="30197"/>
                </a:lnTo>
                <a:lnTo>
                  <a:pt x="2279315" y="13756"/>
                </a:lnTo>
                <a:lnTo>
                  <a:pt x="2233491" y="3522"/>
                </a:lnTo>
                <a:lnTo>
                  <a:pt x="2185479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2185479" y="649808"/>
                </a:lnTo>
                <a:lnTo>
                  <a:pt x="2233491" y="646285"/>
                </a:lnTo>
                <a:lnTo>
                  <a:pt x="2279315" y="636051"/>
                </a:lnTo>
                <a:lnTo>
                  <a:pt x="2322450" y="619610"/>
                </a:lnTo>
                <a:lnTo>
                  <a:pt x="2362392" y="597463"/>
                </a:lnTo>
                <a:lnTo>
                  <a:pt x="2398639" y="570114"/>
                </a:lnTo>
                <a:lnTo>
                  <a:pt x="2430689" y="538064"/>
                </a:lnTo>
                <a:lnTo>
                  <a:pt x="2458039" y="501817"/>
                </a:lnTo>
                <a:lnTo>
                  <a:pt x="2480185" y="461874"/>
                </a:lnTo>
                <a:lnTo>
                  <a:pt x="2496627" y="418740"/>
                </a:lnTo>
                <a:lnTo>
                  <a:pt x="2506860" y="372915"/>
                </a:lnTo>
                <a:lnTo>
                  <a:pt x="2510383" y="324904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50010" y="3006812"/>
            <a:ext cx="2510790" cy="650240"/>
          </a:xfrm>
          <a:custGeom>
            <a:avLst/>
            <a:gdLst/>
            <a:ahLst/>
            <a:cxnLst/>
            <a:rect l="l" t="t" r="r" b="b"/>
            <a:pathLst>
              <a:path w="2510790" h="650239">
                <a:moveTo>
                  <a:pt x="2510383" y="324904"/>
                </a:moveTo>
                <a:lnTo>
                  <a:pt x="2506860" y="276892"/>
                </a:lnTo>
                <a:lnTo>
                  <a:pt x="2496627" y="231067"/>
                </a:lnTo>
                <a:lnTo>
                  <a:pt x="2480185" y="187933"/>
                </a:lnTo>
                <a:lnTo>
                  <a:pt x="2458039" y="147990"/>
                </a:lnTo>
                <a:lnTo>
                  <a:pt x="2430689" y="111743"/>
                </a:lnTo>
                <a:lnTo>
                  <a:pt x="2398639" y="79693"/>
                </a:lnTo>
                <a:lnTo>
                  <a:pt x="2362392" y="52344"/>
                </a:lnTo>
                <a:lnTo>
                  <a:pt x="2322450" y="30197"/>
                </a:lnTo>
                <a:lnTo>
                  <a:pt x="2279315" y="13756"/>
                </a:lnTo>
                <a:lnTo>
                  <a:pt x="2233491" y="3522"/>
                </a:lnTo>
                <a:lnTo>
                  <a:pt x="2185479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2185479" y="649808"/>
                </a:lnTo>
                <a:lnTo>
                  <a:pt x="2233491" y="646285"/>
                </a:lnTo>
                <a:lnTo>
                  <a:pt x="2279315" y="636051"/>
                </a:lnTo>
                <a:lnTo>
                  <a:pt x="2322450" y="619610"/>
                </a:lnTo>
                <a:lnTo>
                  <a:pt x="2362392" y="597463"/>
                </a:lnTo>
                <a:lnTo>
                  <a:pt x="2398639" y="570114"/>
                </a:lnTo>
                <a:lnTo>
                  <a:pt x="2430689" y="538064"/>
                </a:lnTo>
                <a:lnTo>
                  <a:pt x="2458039" y="501817"/>
                </a:lnTo>
                <a:lnTo>
                  <a:pt x="2480185" y="461874"/>
                </a:lnTo>
                <a:lnTo>
                  <a:pt x="2496627" y="418740"/>
                </a:lnTo>
                <a:lnTo>
                  <a:pt x="2506860" y="372915"/>
                </a:lnTo>
                <a:lnTo>
                  <a:pt x="2510383" y="324904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50011" y="3755181"/>
            <a:ext cx="3536950" cy="905510"/>
          </a:xfrm>
          <a:custGeom>
            <a:avLst/>
            <a:gdLst/>
            <a:ahLst/>
            <a:cxnLst/>
            <a:rect l="l" t="t" r="r" b="b"/>
            <a:pathLst>
              <a:path w="3536950" h="905510">
                <a:moveTo>
                  <a:pt x="3536391" y="452500"/>
                </a:moveTo>
                <a:lnTo>
                  <a:pt x="3533735" y="403195"/>
                </a:lnTo>
                <a:lnTo>
                  <a:pt x="3525954" y="355428"/>
                </a:lnTo>
                <a:lnTo>
                  <a:pt x="3513322" y="309475"/>
                </a:lnTo>
                <a:lnTo>
                  <a:pt x="3496116" y="265611"/>
                </a:lnTo>
                <a:lnTo>
                  <a:pt x="3474611" y="224114"/>
                </a:lnTo>
                <a:lnTo>
                  <a:pt x="3449084" y="185259"/>
                </a:lnTo>
                <a:lnTo>
                  <a:pt x="3419810" y="149322"/>
                </a:lnTo>
                <a:lnTo>
                  <a:pt x="3387067" y="116579"/>
                </a:lnTo>
                <a:lnTo>
                  <a:pt x="3351129" y="87306"/>
                </a:lnTo>
                <a:lnTo>
                  <a:pt x="3312272" y="61779"/>
                </a:lnTo>
                <a:lnTo>
                  <a:pt x="3270774" y="40274"/>
                </a:lnTo>
                <a:lnTo>
                  <a:pt x="3226909" y="23068"/>
                </a:lnTo>
                <a:lnTo>
                  <a:pt x="3180954" y="10436"/>
                </a:lnTo>
                <a:lnTo>
                  <a:pt x="3133185" y="2655"/>
                </a:lnTo>
                <a:lnTo>
                  <a:pt x="3083877" y="0"/>
                </a:lnTo>
                <a:lnTo>
                  <a:pt x="452513" y="0"/>
                </a:lnTo>
                <a:lnTo>
                  <a:pt x="403206" y="2655"/>
                </a:lnTo>
                <a:lnTo>
                  <a:pt x="355436" y="10436"/>
                </a:lnTo>
                <a:lnTo>
                  <a:pt x="309481" y="23068"/>
                </a:lnTo>
                <a:lnTo>
                  <a:pt x="265616" y="40274"/>
                </a:lnTo>
                <a:lnTo>
                  <a:pt x="224118" y="61779"/>
                </a:lnTo>
                <a:lnTo>
                  <a:pt x="185262" y="87306"/>
                </a:lnTo>
                <a:lnTo>
                  <a:pt x="149324" y="116579"/>
                </a:lnTo>
                <a:lnTo>
                  <a:pt x="116580" y="149322"/>
                </a:lnTo>
                <a:lnTo>
                  <a:pt x="87306" y="185259"/>
                </a:lnTo>
                <a:lnTo>
                  <a:pt x="61779" y="224114"/>
                </a:lnTo>
                <a:lnTo>
                  <a:pt x="40275" y="265611"/>
                </a:lnTo>
                <a:lnTo>
                  <a:pt x="23068" y="309475"/>
                </a:lnTo>
                <a:lnTo>
                  <a:pt x="10436" y="355428"/>
                </a:lnTo>
                <a:lnTo>
                  <a:pt x="2655" y="403195"/>
                </a:lnTo>
                <a:lnTo>
                  <a:pt x="0" y="452500"/>
                </a:lnTo>
                <a:lnTo>
                  <a:pt x="2655" y="501806"/>
                </a:lnTo>
                <a:lnTo>
                  <a:pt x="10436" y="549573"/>
                </a:lnTo>
                <a:lnTo>
                  <a:pt x="23068" y="595526"/>
                </a:lnTo>
                <a:lnTo>
                  <a:pt x="40275" y="639390"/>
                </a:lnTo>
                <a:lnTo>
                  <a:pt x="61779" y="680887"/>
                </a:lnTo>
                <a:lnTo>
                  <a:pt x="87306" y="719742"/>
                </a:lnTo>
                <a:lnTo>
                  <a:pt x="116580" y="755679"/>
                </a:lnTo>
                <a:lnTo>
                  <a:pt x="149324" y="788422"/>
                </a:lnTo>
                <a:lnTo>
                  <a:pt x="185262" y="817695"/>
                </a:lnTo>
                <a:lnTo>
                  <a:pt x="224118" y="843222"/>
                </a:lnTo>
                <a:lnTo>
                  <a:pt x="265616" y="864727"/>
                </a:lnTo>
                <a:lnTo>
                  <a:pt x="309481" y="881933"/>
                </a:lnTo>
                <a:lnTo>
                  <a:pt x="355436" y="894565"/>
                </a:lnTo>
                <a:lnTo>
                  <a:pt x="403206" y="902346"/>
                </a:lnTo>
                <a:lnTo>
                  <a:pt x="452513" y="905001"/>
                </a:lnTo>
                <a:lnTo>
                  <a:pt x="3083877" y="905001"/>
                </a:lnTo>
                <a:lnTo>
                  <a:pt x="3133185" y="902346"/>
                </a:lnTo>
                <a:lnTo>
                  <a:pt x="3180954" y="894565"/>
                </a:lnTo>
                <a:lnTo>
                  <a:pt x="3226909" y="881933"/>
                </a:lnTo>
                <a:lnTo>
                  <a:pt x="3270774" y="864727"/>
                </a:lnTo>
                <a:lnTo>
                  <a:pt x="3312272" y="843222"/>
                </a:lnTo>
                <a:lnTo>
                  <a:pt x="3351129" y="817695"/>
                </a:lnTo>
                <a:lnTo>
                  <a:pt x="3387067" y="788422"/>
                </a:lnTo>
                <a:lnTo>
                  <a:pt x="3419810" y="755679"/>
                </a:lnTo>
                <a:lnTo>
                  <a:pt x="3449084" y="719742"/>
                </a:lnTo>
                <a:lnTo>
                  <a:pt x="3474611" y="680887"/>
                </a:lnTo>
                <a:lnTo>
                  <a:pt x="3496116" y="639390"/>
                </a:lnTo>
                <a:lnTo>
                  <a:pt x="3513322" y="595526"/>
                </a:lnTo>
                <a:lnTo>
                  <a:pt x="3525954" y="549573"/>
                </a:lnTo>
                <a:lnTo>
                  <a:pt x="3533735" y="501806"/>
                </a:lnTo>
                <a:lnTo>
                  <a:pt x="3536391" y="452500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50015" y="4779942"/>
            <a:ext cx="2712720" cy="905510"/>
          </a:xfrm>
          <a:custGeom>
            <a:avLst/>
            <a:gdLst/>
            <a:ahLst/>
            <a:cxnLst/>
            <a:rect l="l" t="t" r="r" b="b"/>
            <a:pathLst>
              <a:path w="2712720" h="905510">
                <a:moveTo>
                  <a:pt x="2712288" y="452500"/>
                </a:moveTo>
                <a:lnTo>
                  <a:pt x="2709632" y="403195"/>
                </a:lnTo>
                <a:lnTo>
                  <a:pt x="2701851" y="355428"/>
                </a:lnTo>
                <a:lnTo>
                  <a:pt x="2689219" y="309475"/>
                </a:lnTo>
                <a:lnTo>
                  <a:pt x="2672013" y="265611"/>
                </a:lnTo>
                <a:lnTo>
                  <a:pt x="2650508" y="224114"/>
                </a:lnTo>
                <a:lnTo>
                  <a:pt x="2624981" y="185259"/>
                </a:lnTo>
                <a:lnTo>
                  <a:pt x="2595707" y="149322"/>
                </a:lnTo>
                <a:lnTo>
                  <a:pt x="2562964" y="116579"/>
                </a:lnTo>
                <a:lnTo>
                  <a:pt x="2527026" y="87306"/>
                </a:lnTo>
                <a:lnTo>
                  <a:pt x="2488169" y="61779"/>
                </a:lnTo>
                <a:lnTo>
                  <a:pt x="2446671" y="40274"/>
                </a:lnTo>
                <a:lnTo>
                  <a:pt x="2402806" y="23068"/>
                </a:lnTo>
                <a:lnTo>
                  <a:pt x="2356851" y="10436"/>
                </a:lnTo>
                <a:lnTo>
                  <a:pt x="2309082" y="2655"/>
                </a:lnTo>
                <a:lnTo>
                  <a:pt x="2259774" y="0"/>
                </a:lnTo>
                <a:lnTo>
                  <a:pt x="452501" y="0"/>
                </a:lnTo>
                <a:lnTo>
                  <a:pt x="403195" y="2655"/>
                </a:lnTo>
                <a:lnTo>
                  <a:pt x="355428" y="10436"/>
                </a:lnTo>
                <a:lnTo>
                  <a:pt x="309475" y="23068"/>
                </a:lnTo>
                <a:lnTo>
                  <a:pt x="265611" y="40274"/>
                </a:lnTo>
                <a:lnTo>
                  <a:pt x="224114" y="61779"/>
                </a:lnTo>
                <a:lnTo>
                  <a:pt x="185259" y="87306"/>
                </a:lnTo>
                <a:lnTo>
                  <a:pt x="149322" y="116579"/>
                </a:lnTo>
                <a:lnTo>
                  <a:pt x="116579" y="149322"/>
                </a:lnTo>
                <a:lnTo>
                  <a:pt x="87306" y="185259"/>
                </a:lnTo>
                <a:lnTo>
                  <a:pt x="61779" y="224114"/>
                </a:lnTo>
                <a:lnTo>
                  <a:pt x="40274" y="265611"/>
                </a:lnTo>
                <a:lnTo>
                  <a:pt x="23068" y="309475"/>
                </a:lnTo>
                <a:lnTo>
                  <a:pt x="10436" y="355428"/>
                </a:lnTo>
                <a:lnTo>
                  <a:pt x="2655" y="403195"/>
                </a:lnTo>
                <a:lnTo>
                  <a:pt x="0" y="452500"/>
                </a:lnTo>
                <a:lnTo>
                  <a:pt x="2655" y="501806"/>
                </a:lnTo>
                <a:lnTo>
                  <a:pt x="10436" y="549573"/>
                </a:lnTo>
                <a:lnTo>
                  <a:pt x="23068" y="595526"/>
                </a:lnTo>
                <a:lnTo>
                  <a:pt x="40274" y="639390"/>
                </a:lnTo>
                <a:lnTo>
                  <a:pt x="61779" y="680887"/>
                </a:lnTo>
                <a:lnTo>
                  <a:pt x="87306" y="719742"/>
                </a:lnTo>
                <a:lnTo>
                  <a:pt x="116579" y="755679"/>
                </a:lnTo>
                <a:lnTo>
                  <a:pt x="149322" y="788422"/>
                </a:lnTo>
                <a:lnTo>
                  <a:pt x="185259" y="817695"/>
                </a:lnTo>
                <a:lnTo>
                  <a:pt x="224114" y="843222"/>
                </a:lnTo>
                <a:lnTo>
                  <a:pt x="265611" y="864727"/>
                </a:lnTo>
                <a:lnTo>
                  <a:pt x="309475" y="881933"/>
                </a:lnTo>
                <a:lnTo>
                  <a:pt x="355428" y="894565"/>
                </a:lnTo>
                <a:lnTo>
                  <a:pt x="403195" y="902346"/>
                </a:lnTo>
                <a:lnTo>
                  <a:pt x="452501" y="905001"/>
                </a:lnTo>
                <a:lnTo>
                  <a:pt x="2259774" y="905001"/>
                </a:lnTo>
                <a:lnTo>
                  <a:pt x="2309082" y="902346"/>
                </a:lnTo>
                <a:lnTo>
                  <a:pt x="2356851" y="894565"/>
                </a:lnTo>
                <a:lnTo>
                  <a:pt x="2402806" y="881933"/>
                </a:lnTo>
                <a:lnTo>
                  <a:pt x="2446671" y="864727"/>
                </a:lnTo>
                <a:lnTo>
                  <a:pt x="2488169" y="843222"/>
                </a:lnTo>
                <a:lnTo>
                  <a:pt x="2527026" y="817695"/>
                </a:lnTo>
                <a:lnTo>
                  <a:pt x="2562964" y="788422"/>
                </a:lnTo>
                <a:lnTo>
                  <a:pt x="2595707" y="755679"/>
                </a:lnTo>
                <a:lnTo>
                  <a:pt x="2624981" y="719742"/>
                </a:lnTo>
                <a:lnTo>
                  <a:pt x="2650508" y="680887"/>
                </a:lnTo>
                <a:lnTo>
                  <a:pt x="2672013" y="639390"/>
                </a:lnTo>
                <a:lnTo>
                  <a:pt x="2689219" y="595526"/>
                </a:lnTo>
                <a:lnTo>
                  <a:pt x="2701851" y="549573"/>
                </a:lnTo>
                <a:lnTo>
                  <a:pt x="2709632" y="501806"/>
                </a:lnTo>
                <a:lnTo>
                  <a:pt x="2712288" y="452500"/>
                </a:lnTo>
                <a:close/>
              </a:path>
            </a:pathLst>
          </a:custGeom>
          <a:ln w="48450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302403" y="1572902"/>
            <a:ext cx="0" cy="4136390"/>
          </a:xfrm>
          <a:custGeom>
            <a:avLst/>
            <a:gdLst/>
            <a:ahLst/>
            <a:cxnLst/>
            <a:rect l="l" t="t" r="r" b="b"/>
            <a:pathLst>
              <a:path h="4136390">
                <a:moveTo>
                  <a:pt x="0" y="0"/>
                </a:moveTo>
                <a:lnTo>
                  <a:pt x="0" y="4136275"/>
                </a:lnTo>
              </a:path>
            </a:pathLst>
          </a:custGeom>
          <a:ln w="23926">
            <a:solidFill>
              <a:srgbClr val="D4CEE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672516" y="2533615"/>
            <a:ext cx="1657350" cy="650240"/>
          </a:xfrm>
          <a:custGeom>
            <a:avLst/>
            <a:gdLst/>
            <a:ahLst/>
            <a:cxnLst/>
            <a:rect l="l" t="t" r="r" b="b"/>
            <a:pathLst>
              <a:path w="1657350" h="650239">
                <a:moveTo>
                  <a:pt x="1657184" y="324904"/>
                </a:moveTo>
                <a:lnTo>
                  <a:pt x="1653662" y="276892"/>
                </a:lnTo>
                <a:lnTo>
                  <a:pt x="1643428" y="231067"/>
                </a:lnTo>
                <a:lnTo>
                  <a:pt x="1626987" y="187933"/>
                </a:lnTo>
                <a:lnTo>
                  <a:pt x="1604840" y="147990"/>
                </a:lnTo>
                <a:lnTo>
                  <a:pt x="1577490" y="111743"/>
                </a:lnTo>
                <a:lnTo>
                  <a:pt x="1545441" y="79693"/>
                </a:lnTo>
                <a:lnTo>
                  <a:pt x="1509193" y="52344"/>
                </a:lnTo>
                <a:lnTo>
                  <a:pt x="1469251" y="30197"/>
                </a:lnTo>
                <a:lnTo>
                  <a:pt x="1426116" y="13756"/>
                </a:lnTo>
                <a:lnTo>
                  <a:pt x="1380292" y="3522"/>
                </a:lnTo>
                <a:lnTo>
                  <a:pt x="1332280" y="0"/>
                </a:ln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1332280" y="649808"/>
                </a:lnTo>
                <a:lnTo>
                  <a:pt x="1380292" y="646285"/>
                </a:lnTo>
                <a:lnTo>
                  <a:pt x="1426116" y="636051"/>
                </a:lnTo>
                <a:lnTo>
                  <a:pt x="1469251" y="619610"/>
                </a:lnTo>
                <a:lnTo>
                  <a:pt x="1509193" y="597463"/>
                </a:lnTo>
                <a:lnTo>
                  <a:pt x="1545441" y="570114"/>
                </a:lnTo>
                <a:lnTo>
                  <a:pt x="1577490" y="538064"/>
                </a:lnTo>
                <a:lnTo>
                  <a:pt x="1604840" y="501817"/>
                </a:lnTo>
                <a:lnTo>
                  <a:pt x="1626987" y="461874"/>
                </a:lnTo>
                <a:lnTo>
                  <a:pt x="1643428" y="418740"/>
                </a:lnTo>
                <a:lnTo>
                  <a:pt x="1653662" y="372915"/>
                </a:lnTo>
                <a:lnTo>
                  <a:pt x="1657184" y="324904"/>
                </a:lnTo>
                <a:close/>
              </a:path>
            </a:pathLst>
          </a:custGeom>
          <a:ln w="48450">
            <a:solidFill>
              <a:srgbClr val="E8C3D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24902" y="1572902"/>
            <a:ext cx="0" cy="2433320"/>
          </a:xfrm>
          <a:custGeom>
            <a:avLst/>
            <a:gdLst/>
            <a:ahLst/>
            <a:cxnLst/>
            <a:rect l="l" t="t" r="r" b="b"/>
            <a:pathLst>
              <a:path h="2433320">
                <a:moveTo>
                  <a:pt x="0" y="0"/>
                </a:moveTo>
                <a:lnTo>
                  <a:pt x="0" y="2432761"/>
                </a:lnTo>
              </a:path>
            </a:pathLst>
          </a:custGeom>
          <a:ln w="23926">
            <a:solidFill>
              <a:srgbClr val="E8C3D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7FC63824-40C7-4D44-82A5-70DC2E009C3A}"/>
              </a:ext>
            </a:extLst>
          </p:cNvPr>
          <p:cNvSpPr txBox="1"/>
          <p:nvPr/>
        </p:nvSpPr>
        <p:spPr>
          <a:xfrm>
            <a:off x="991091" y="2432415"/>
            <a:ext cx="233108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Fast Start Bonus</a:t>
            </a:r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7534401D-2239-F342-AA46-26A16F816CA2}"/>
              </a:ext>
            </a:extLst>
          </p:cNvPr>
          <p:cNvSpPr txBox="1">
            <a:spLocks/>
          </p:cNvSpPr>
          <p:nvPr/>
        </p:nvSpPr>
        <p:spPr>
          <a:xfrm>
            <a:off x="945043" y="1188525"/>
            <a:ext cx="2377119" cy="87139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50" u="none" strike="noStrike" kern="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BONI FÜR DIEJENIGEN, DIE NEUE BPs EINLADEN </a:t>
            </a:r>
            <a:endParaRPr kumimoji="0" lang="ru-RU" sz="185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5C639054-1A7B-1E4E-A478-C36D9B450DAD}"/>
              </a:ext>
            </a:extLst>
          </p:cNvPr>
          <p:cNvSpPr txBox="1"/>
          <p:nvPr/>
        </p:nvSpPr>
        <p:spPr>
          <a:xfrm>
            <a:off x="991091" y="3180783"/>
            <a:ext cx="270319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Starter Kit Bonus</a:t>
            </a: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59715963-8717-3D4B-90B4-AB9D234713BF}"/>
              </a:ext>
            </a:extLst>
          </p:cNvPr>
          <p:cNvSpPr txBox="1"/>
          <p:nvPr/>
        </p:nvSpPr>
        <p:spPr>
          <a:xfrm>
            <a:off x="4545824" y="1217458"/>
            <a:ext cx="3441131" cy="5866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850" u="none" strike="noStrike" kern="1200" cap="none" spc="18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BONI FÜR LEADERSHIP ENTWICKLUNG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436E7355-971E-9A4A-B325-93B0F6D6B7CC}"/>
              </a:ext>
            </a:extLst>
          </p:cNvPr>
          <p:cNvSpPr txBox="1"/>
          <p:nvPr/>
        </p:nvSpPr>
        <p:spPr>
          <a:xfrm>
            <a:off x="4687794" y="2432415"/>
            <a:ext cx="201485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Unilevel Kommission</a:t>
            </a:r>
          </a:p>
        </p:txBody>
      </p:sp>
      <p:sp>
        <p:nvSpPr>
          <p:cNvPr id="21" name="object 8">
            <a:extLst>
              <a:ext uri="{FF2B5EF4-FFF2-40B4-BE49-F238E27FC236}">
                <a16:creationId xmlns:a16="http://schemas.microsoft.com/office/drawing/2014/main" id="{244B9836-283E-C54A-A792-F109E1EA1FFE}"/>
              </a:ext>
            </a:extLst>
          </p:cNvPr>
          <p:cNvSpPr txBox="1"/>
          <p:nvPr/>
        </p:nvSpPr>
        <p:spPr>
          <a:xfrm>
            <a:off x="4687592" y="3059187"/>
            <a:ext cx="2273207" cy="52386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Persönliche Generationen Kommissionen</a:t>
            </a:r>
          </a:p>
        </p:txBody>
      </p:sp>
      <p:sp>
        <p:nvSpPr>
          <p:cNvPr id="22" name="object 9">
            <a:extLst>
              <a:ext uri="{FF2B5EF4-FFF2-40B4-BE49-F238E27FC236}">
                <a16:creationId xmlns:a16="http://schemas.microsoft.com/office/drawing/2014/main" id="{68E44DAC-C5AA-D143-99FE-AADB63978F65}"/>
              </a:ext>
            </a:extLst>
          </p:cNvPr>
          <p:cNvSpPr txBox="1"/>
          <p:nvPr/>
        </p:nvSpPr>
        <p:spPr>
          <a:xfrm>
            <a:off x="4687593" y="3947576"/>
            <a:ext cx="5618480" cy="520720"/>
          </a:xfrm>
          <a:prstGeom prst="rect">
            <a:avLst/>
          </a:prstGeom>
        </p:spPr>
        <p:txBody>
          <a:bodyPr vert="horz" wrap="square" lIns="0" tIns="15875" rIns="0" bIns="0" numCol="1" rtlCol="0">
            <a:spAutoFit/>
          </a:bodyPr>
          <a:lstStyle/>
          <a:p>
            <a:pPr marL="12700" marR="2573655" lvl="0" indent="0" algn="l" defTabSz="914400" rtl="0" eaLnBrk="1" fontAlgn="auto" latinLnBrk="0" hangingPunct="1">
              <a:lnSpc>
                <a:spcPct val="101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Generationen Leadership Bonus 
(für Silver – Platinum </a:t>
            </a:r>
            <a:r>
              <a:rPr lang="de" sz="1650" spc="10" dirty="0">
                <a:solidFill>
                  <a:srgbClr val="3C383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eader)</a:t>
            </a:r>
          </a:p>
        </p:txBody>
      </p:sp>
      <p:sp>
        <p:nvSpPr>
          <p:cNvPr id="23" name="object 10">
            <a:extLst>
              <a:ext uri="{FF2B5EF4-FFF2-40B4-BE49-F238E27FC236}">
                <a16:creationId xmlns:a16="http://schemas.microsoft.com/office/drawing/2014/main" id="{D0BCDFF8-45F6-4F48-BEE6-38372B504BFA}"/>
              </a:ext>
            </a:extLst>
          </p:cNvPr>
          <p:cNvSpPr txBox="1"/>
          <p:nvPr/>
        </p:nvSpPr>
        <p:spPr>
          <a:xfrm>
            <a:off x="8752205" y="1191561"/>
            <a:ext cx="2601595" cy="5866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065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241300" algn="l"/>
              </a:tabLst>
              <a:defRPr/>
            </a:pPr>
            <a:r>
              <a:rPr kumimoji="0" lang="de" sz="1850" u="none" strike="noStrike" kern="1200" cap="none" spc="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 </a:t>
            </a:r>
            <a:r>
              <a:rPr kumimoji="0" lang="de" sz="1850" u="none" strike="noStrike" kern="1200" cap="none" spc="204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ZUSÄTZLICHES PROGRAMM</a:t>
            </a:r>
            <a:endParaRPr kumimoji="0" sz="18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4" name="object 11">
            <a:extLst>
              <a:ext uri="{FF2B5EF4-FFF2-40B4-BE49-F238E27FC236}">
                <a16:creationId xmlns:a16="http://schemas.microsoft.com/office/drawing/2014/main" id="{3884B4F3-B403-5441-9905-3A77E66FB267}"/>
              </a:ext>
            </a:extLst>
          </p:cNvPr>
          <p:cNvSpPr txBox="1"/>
          <p:nvPr/>
        </p:nvSpPr>
        <p:spPr>
          <a:xfrm>
            <a:off x="8910295" y="2707586"/>
            <a:ext cx="118173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5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Silver</a:t>
            </a:r>
            <a:r>
              <a:rPr kumimoji="0" sz="1650" u="none" strike="noStrike" kern="1200" cap="none" spc="-4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1650" u="none" strike="noStrike" kern="1200" cap="none" spc="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Bound</a:t>
            </a:r>
            <a:endParaRPr kumimoji="0" sz="165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6" name="object 6">
            <a:extLst>
              <a:ext uri="{FF2B5EF4-FFF2-40B4-BE49-F238E27FC236}">
                <a16:creationId xmlns:a16="http://schemas.microsoft.com/office/drawing/2014/main" id="{FE2C94B0-05F6-0948-AA6D-A1F21C9FB7C5}"/>
              </a:ext>
            </a:extLst>
          </p:cNvPr>
          <p:cNvSpPr/>
          <p:nvPr/>
        </p:nvSpPr>
        <p:spPr>
          <a:xfrm>
            <a:off x="4450026" y="4754091"/>
            <a:ext cx="2712709" cy="941249"/>
          </a:xfrm>
          <a:custGeom>
            <a:avLst/>
            <a:gdLst/>
            <a:ahLst/>
            <a:cxnLst/>
            <a:rect l="l" t="t" r="r" b="b"/>
            <a:pathLst>
              <a:path w="2510790" h="650239">
                <a:moveTo>
                  <a:pt x="2185479" y="0"/>
                </a:moveTo>
                <a:lnTo>
                  <a:pt x="324904" y="0"/>
                </a:lnTo>
                <a:lnTo>
                  <a:pt x="276892" y="3522"/>
                </a:lnTo>
                <a:lnTo>
                  <a:pt x="231067" y="13756"/>
                </a:lnTo>
                <a:lnTo>
                  <a:pt x="187933" y="30197"/>
                </a:lnTo>
                <a:lnTo>
                  <a:pt x="147990" y="52344"/>
                </a:lnTo>
                <a:lnTo>
                  <a:pt x="111743" y="79693"/>
                </a:lnTo>
                <a:lnTo>
                  <a:pt x="79693" y="111743"/>
                </a:lnTo>
                <a:lnTo>
                  <a:pt x="52344" y="147990"/>
                </a:lnTo>
                <a:lnTo>
                  <a:pt x="30197" y="187933"/>
                </a:lnTo>
                <a:lnTo>
                  <a:pt x="13756" y="231067"/>
                </a:lnTo>
                <a:lnTo>
                  <a:pt x="3522" y="276892"/>
                </a:lnTo>
                <a:lnTo>
                  <a:pt x="0" y="324904"/>
                </a:lnTo>
                <a:lnTo>
                  <a:pt x="3522" y="372915"/>
                </a:lnTo>
                <a:lnTo>
                  <a:pt x="13756" y="418740"/>
                </a:lnTo>
                <a:lnTo>
                  <a:pt x="30197" y="461874"/>
                </a:lnTo>
                <a:lnTo>
                  <a:pt x="52344" y="501817"/>
                </a:lnTo>
                <a:lnTo>
                  <a:pt x="79693" y="538064"/>
                </a:lnTo>
                <a:lnTo>
                  <a:pt x="111743" y="570114"/>
                </a:lnTo>
                <a:lnTo>
                  <a:pt x="147990" y="597463"/>
                </a:lnTo>
                <a:lnTo>
                  <a:pt x="187933" y="619610"/>
                </a:lnTo>
                <a:lnTo>
                  <a:pt x="231067" y="636051"/>
                </a:lnTo>
                <a:lnTo>
                  <a:pt x="276892" y="646285"/>
                </a:lnTo>
                <a:lnTo>
                  <a:pt x="324904" y="649808"/>
                </a:lnTo>
                <a:lnTo>
                  <a:pt x="2185479" y="649808"/>
                </a:lnTo>
                <a:lnTo>
                  <a:pt x="2233491" y="646285"/>
                </a:lnTo>
                <a:lnTo>
                  <a:pt x="2279315" y="636051"/>
                </a:lnTo>
                <a:lnTo>
                  <a:pt x="2322450" y="619610"/>
                </a:lnTo>
                <a:lnTo>
                  <a:pt x="2362392" y="597463"/>
                </a:lnTo>
                <a:lnTo>
                  <a:pt x="2398639" y="570114"/>
                </a:lnTo>
                <a:lnTo>
                  <a:pt x="2430689" y="538064"/>
                </a:lnTo>
                <a:lnTo>
                  <a:pt x="2458039" y="501817"/>
                </a:lnTo>
                <a:lnTo>
                  <a:pt x="2480185" y="461874"/>
                </a:lnTo>
                <a:lnTo>
                  <a:pt x="2496627" y="418740"/>
                </a:lnTo>
                <a:lnTo>
                  <a:pt x="2506860" y="372915"/>
                </a:lnTo>
                <a:lnTo>
                  <a:pt x="2510383" y="324904"/>
                </a:lnTo>
                <a:lnTo>
                  <a:pt x="2506860" y="276892"/>
                </a:lnTo>
                <a:lnTo>
                  <a:pt x="2496627" y="231067"/>
                </a:lnTo>
                <a:lnTo>
                  <a:pt x="2480185" y="187933"/>
                </a:lnTo>
                <a:lnTo>
                  <a:pt x="2458039" y="147990"/>
                </a:lnTo>
                <a:lnTo>
                  <a:pt x="2430689" y="111743"/>
                </a:lnTo>
                <a:lnTo>
                  <a:pt x="2398639" y="79693"/>
                </a:lnTo>
                <a:lnTo>
                  <a:pt x="2362392" y="52344"/>
                </a:lnTo>
                <a:lnTo>
                  <a:pt x="2322450" y="30197"/>
                </a:lnTo>
                <a:lnTo>
                  <a:pt x="2279315" y="13756"/>
                </a:lnTo>
                <a:lnTo>
                  <a:pt x="2233491" y="3522"/>
                </a:lnTo>
                <a:lnTo>
                  <a:pt x="2185479" y="0"/>
                </a:lnTo>
                <a:close/>
              </a:path>
            </a:pathLst>
          </a:custGeom>
          <a:solidFill>
            <a:srgbClr val="6C559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D687CAD5-8321-D949-9FF6-D1F01C39AAE9}"/>
              </a:ext>
            </a:extLst>
          </p:cNvPr>
          <p:cNvSpPr txBox="1"/>
          <p:nvPr/>
        </p:nvSpPr>
        <p:spPr>
          <a:xfrm>
            <a:off x="0" y="532244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SECHS BONI GESAMT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E1343C58-FC41-B246-BE33-0CE4C6AE854A}"/>
              </a:ext>
            </a:extLst>
          </p:cNvPr>
          <p:cNvSpPr txBox="1"/>
          <p:nvPr/>
        </p:nvSpPr>
        <p:spPr>
          <a:xfrm>
            <a:off x="4687794" y="4975251"/>
            <a:ext cx="2195830" cy="524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2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65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Diamond Leadership Bonus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6486CF54-7CAF-8E4B-93DD-9192A770CD0C}"/>
              </a:ext>
            </a:extLst>
          </p:cNvPr>
          <p:cNvSpPr/>
          <p:nvPr/>
        </p:nvSpPr>
        <p:spPr>
          <a:xfrm>
            <a:off x="6149340" y="909058"/>
            <a:ext cx="6042660" cy="5598160"/>
          </a:xfrm>
          <a:custGeom>
            <a:avLst/>
            <a:gdLst/>
            <a:ahLst/>
            <a:cxnLst/>
            <a:rect l="l" t="t" r="r" b="b"/>
            <a:pathLst>
              <a:path w="6042659" h="5598159">
                <a:moveTo>
                  <a:pt x="6042609" y="0"/>
                </a:moveTo>
                <a:lnTo>
                  <a:pt x="0" y="0"/>
                </a:lnTo>
                <a:lnTo>
                  <a:pt x="0" y="5597994"/>
                </a:lnTo>
                <a:lnTo>
                  <a:pt x="6042609" y="5597994"/>
                </a:lnTo>
                <a:lnTo>
                  <a:pt x="6042609" y="0"/>
                </a:lnTo>
                <a:close/>
              </a:path>
            </a:pathLst>
          </a:custGeom>
          <a:solidFill>
            <a:srgbClr val="EE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2FCDC9A5-935F-6A40-8454-7BE33731A174}"/>
              </a:ext>
            </a:extLst>
          </p:cNvPr>
          <p:cNvSpPr/>
          <p:nvPr/>
        </p:nvSpPr>
        <p:spPr>
          <a:xfrm>
            <a:off x="647998" y="1352923"/>
            <a:ext cx="2735580" cy="4710430"/>
          </a:xfrm>
          <a:custGeom>
            <a:avLst/>
            <a:gdLst/>
            <a:ahLst/>
            <a:cxnLst/>
            <a:rect l="l" t="t" r="r" b="b"/>
            <a:pathLst>
              <a:path w="2735579" h="4710430">
                <a:moveTo>
                  <a:pt x="1507705" y="0"/>
                </a:moveTo>
                <a:lnTo>
                  <a:pt x="0" y="0"/>
                </a:lnTo>
                <a:lnTo>
                  <a:pt x="0" y="3244075"/>
                </a:lnTo>
                <a:lnTo>
                  <a:pt x="783" y="3292469"/>
                </a:lnTo>
                <a:lnTo>
                  <a:pt x="3118" y="3340471"/>
                </a:lnTo>
                <a:lnTo>
                  <a:pt x="6980" y="3388057"/>
                </a:lnTo>
                <a:lnTo>
                  <a:pt x="12345" y="3435202"/>
                </a:lnTo>
                <a:lnTo>
                  <a:pt x="19188" y="3481883"/>
                </a:lnTo>
                <a:lnTo>
                  <a:pt x="27486" y="3528075"/>
                </a:lnTo>
                <a:lnTo>
                  <a:pt x="37215" y="3573754"/>
                </a:lnTo>
                <a:lnTo>
                  <a:pt x="48349" y="3618896"/>
                </a:lnTo>
                <a:lnTo>
                  <a:pt x="60866" y="3663477"/>
                </a:lnTo>
                <a:lnTo>
                  <a:pt x="74741" y="3707473"/>
                </a:lnTo>
                <a:lnTo>
                  <a:pt x="89950" y="3750860"/>
                </a:lnTo>
                <a:lnTo>
                  <a:pt x="106468" y="3793612"/>
                </a:lnTo>
                <a:lnTo>
                  <a:pt x="124273" y="3835708"/>
                </a:lnTo>
                <a:lnTo>
                  <a:pt x="143338" y="3877121"/>
                </a:lnTo>
                <a:lnTo>
                  <a:pt x="163641" y="3917828"/>
                </a:lnTo>
                <a:lnTo>
                  <a:pt x="185156" y="3957805"/>
                </a:lnTo>
                <a:lnTo>
                  <a:pt x="207861" y="3997028"/>
                </a:lnTo>
                <a:lnTo>
                  <a:pt x="231731" y="4035472"/>
                </a:lnTo>
                <a:lnTo>
                  <a:pt x="256741" y="4073114"/>
                </a:lnTo>
                <a:lnTo>
                  <a:pt x="282868" y="4109929"/>
                </a:lnTo>
                <a:lnTo>
                  <a:pt x="310087" y="4145893"/>
                </a:lnTo>
                <a:lnTo>
                  <a:pt x="338374" y="4180982"/>
                </a:lnTo>
                <a:lnTo>
                  <a:pt x="367706" y="4215171"/>
                </a:lnTo>
                <a:lnTo>
                  <a:pt x="398057" y="4248438"/>
                </a:lnTo>
                <a:lnTo>
                  <a:pt x="429404" y="4280757"/>
                </a:lnTo>
                <a:lnTo>
                  <a:pt x="461723" y="4312104"/>
                </a:lnTo>
                <a:lnTo>
                  <a:pt x="494989" y="4342456"/>
                </a:lnTo>
                <a:lnTo>
                  <a:pt x="529178" y="4371787"/>
                </a:lnTo>
                <a:lnTo>
                  <a:pt x="564267" y="4400075"/>
                </a:lnTo>
                <a:lnTo>
                  <a:pt x="600231" y="4427294"/>
                </a:lnTo>
                <a:lnTo>
                  <a:pt x="637045" y="4453421"/>
                </a:lnTo>
                <a:lnTo>
                  <a:pt x="674687" y="4478431"/>
                </a:lnTo>
                <a:lnTo>
                  <a:pt x="713131" y="4502301"/>
                </a:lnTo>
                <a:lnTo>
                  <a:pt x="752353" y="4525005"/>
                </a:lnTo>
                <a:lnTo>
                  <a:pt x="792330" y="4546521"/>
                </a:lnTo>
                <a:lnTo>
                  <a:pt x="833037" y="4566824"/>
                </a:lnTo>
                <a:lnTo>
                  <a:pt x="874450" y="4585890"/>
                </a:lnTo>
                <a:lnTo>
                  <a:pt x="916544" y="4603694"/>
                </a:lnTo>
                <a:lnTo>
                  <a:pt x="959297" y="4620212"/>
                </a:lnTo>
                <a:lnTo>
                  <a:pt x="1002683" y="4635421"/>
                </a:lnTo>
                <a:lnTo>
                  <a:pt x="1046678" y="4649296"/>
                </a:lnTo>
                <a:lnTo>
                  <a:pt x="1091259" y="4661813"/>
                </a:lnTo>
                <a:lnTo>
                  <a:pt x="1136400" y="4672948"/>
                </a:lnTo>
                <a:lnTo>
                  <a:pt x="1182079" y="4682676"/>
                </a:lnTo>
                <a:lnTo>
                  <a:pt x="1228270" y="4690974"/>
                </a:lnTo>
                <a:lnTo>
                  <a:pt x="1274951" y="4697818"/>
                </a:lnTo>
                <a:lnTo>
                  <a:pt x="1322095" y="4703182"/>
                </a:lnTo>
                <a:lnTo>
                  <a:pt x="1369680" y="4707044"/>
                </a:lnTo>
                <a:lnTo>
                  <a:pt x="1417681" y="4709379"/>
                </a:lnTo>
                <a:lnTo>
                  <a:pt x="1466075" y="4710163"/>
                </a:lnTo>
                <a:lnTo>
                  <a:pt x="2735249" y="4710163"/>
                </a:lnTo>
                <a:lnTo>
                  <a:pt x="2467800" y="4553280"/>
                </a:lnTo>
                <a:lnTo>
                  <a:pt x="2428061" y="4529496"/>
                </a:lnTo>
                <a:lnTo>
                  <a:pt x="2388085" y="4504609"/>
                </a:lnTo>
                <a:lnTo>
                  <a:pt x="2347959" y="4478644"/>
                </a:lnTo>
                <a:lnTo>
                  <a:pt x="2307769" y="4451630"/>
                </a:lnTo>
                <a:lnTo>
                  <a:pt x="2267605" y="4423593"/>
                </a:lnTo>
                <a:lnTo>
                  <a:pt x="2227554" y="4394561"/>
                </a:lnTo>
                <a:lnTo>
                  <a:pt x="2187703" y="4364562"/>
                </a:lnTo>
                <a:lnTo>
                  <a:pt x="2148140" y="4333622"/>
                </a:lnTo>
                <a:lnTo>
                  <a:pt x="2108952" y="4301769"/>
                </a:lnTo>
                <a:lnTo>
                  <a:pt x="2070228" y="4269030"/>
                </a:lnTo>
                <a:lnTo>
                  <a:pt x="2032055" y="4235434"/>
                </a:lnTo>
                <a:lnTo>
                  <a:pt x="1994521" y="4201006"/>
                </a:lnTo>
                <a:lnTo>
                  <a:pt x="1957712" y="4165774"/>
                </a:lnTo>
                <a:lnTo>
                  <a:pt x="1921718" y="4129767"/>
                </a:lnTo>
                <a:lnTo>
                  <a:pt x="1886625" y="4093010"/>
                </a:lnTo>
                <a:lnTo>
                  <a:pt x="1852521" y="4055531"/>
                </a:lnTo>
                <a:lnTo>
                  <a:pt x="1819494" y="4017359"/>
                </a:lnTo>
                <a:lnTo>
                  <a:pt x="1787631" y="3978519"/>
                </a:lnTo>
                <a:lnTo>
                  <a:pt x="1757020" y="3939040"/>
                </a:lnTo>
                <a:lnTo>
                  <a:pt x="1727749" y="3898948"/>
                </a:lnTo>
                <a:lnTo>
                  <a:pt x="1699906" y="3858272"/>
                </a:lnTo>
                <a:lnTo>
                  <a:pt x="1673577" y="3817038"/>
                </a:lnTo>
                <a:lnTo>
                  <a:pt x="1648851" y="3775274"/>
                </a:lnTo>
                <a:lnTo>
                  <a:pt x="1625816" y="3733007"/>
                </a:lnTo>
                <a:lnTo>
                  <a:pt x="1604558" y="3690264"/>
                </a:lnTo>
                <a:lnTo>
                  <a:pt x="1585166" y="3647073"/>
                </a:lnTo>
                <a:lnTo>
                  <a:pt x="1567727" y="3603461"/>
                </a:lnTo>
                <a:lnTo>
                  <a:pt x="1552328" y="3559456"/>
                </a:lnTo>
                <a:lnTo>
                  <a:pt x="1539059" y="3515084"/>
                </a:lnTo>
                <a:lnTo>
                  <a:pt x="1528005" y="3470374"/>
                </a:lnTo>
                <a:lnTo>
                  <a:pt x="1519256" y="3425352"/>
                </a:lnTo>
                <a:lnTo>
                  <a:pt x="1512897" y="3380045"/>
                </a:lnTo>
                <a:lnTo>
                  <a:pt x="1509018" y="3334482"/>
                </a:lnTo>
                <a:lnTo>
                  <a:pt x="1507814" y="3292469"/>
                </a:lnTo>
                <a:lnTo>
                  <a:pt x="1507705" y="0"/>
                </a:lnTo>
                <a:close/>
              </a:path>
            </a:pathLst>
          </a:custGeom>
          <a:solidFill>
            <a:srgbClr val="42318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4B818538-0346-2043-B4F3-3AABE655A60F}"/>
              </a:ext>
            </a:extLst>
          </p:cNvPr>
          <p:cNvSpPr/>
          <p:nvPr/>
        </p:nvSpPr>
        <p:spPr>
          <a:xfrm>
            <a:off x="2155207" y="2565474"/>
            <a:ext cx="2566670" cy="3498215"/>
          </a:xfrm>
          <a:custGeom>
            <a:avLst/>
            <a:gdLst/>
            <a:ahLst/>
            <a:cxnLst/>
            <a:rect l="l" t="t" r="r" b="b"/>
            <a:pathLst>
              <a:path w="2566670" h="3498215">
                <a:moveTo>
                  <a:pt x="1510398" y="0"/>
                </a:moveTo>
                <a:lnTo>
                  <a:pt x="0" y="0"/>
                </a:lnTo>
                <a:lnTo>
                  <a:pt x="0" y="2256802"/>
                </a:lnTo>
                <a:lnTo>
                  <a:pt x="926" y="2307948"/>
                </a:lnTo>
                <a:lnTo>
                  <a:pt x="3681" y="2358568"/>
                </a:lnTo>
                <a:lnTo>
                  <a:pt x="8229" y="2408621"/>
                </a:lnTo>
                <a:lnTo>
                  <a:pt x="14535" y="2458068"/>
                </a:lnTo>
                <a:lnTo>
                  <a:pt x="22562" y="2506868"/>
                </a:lnTo>
                <a:lnTo>
                  <a:pt x="32275" y="2554982"/>
                </a:lnTo>
                <a:lnTo>
                  <a:pt x="43638" y="2602371"/>
                </a:lnTo>
                <a:lnTo>
                  <a:pt x="56616" y="2648993"/>
                </a:lnTo>
                <a:lnTo>
                  <a:pt x="71172" y="2694809"/>
                </a:lnTo>
                <a:lnTo>
                  <a:pt x="87272" y="2739780"/>
                </a:lnTo>
                <a:lnTo>
                  <a:pt x="104878" y="2783865"/>
                </a:lnTo>
                <a:lnTo>
                  <a:pt x="123956" y="2827024"/>
                </a:lnTo>
                <a:lnTo>
                  <a:pt x="144471" y="2869217"/>
                </a:lnTo>
                <a:lnTo>
                  <a:pt x="166385" y="2910405"/>
                </a:lnTo>
                <a:lnTo>
                  <a:pt x="189663" y="2950548"/>
                </a:lnTo>
                <a:lnTo>
                  <a:pt x="214271" y="2989605"/>
                </a:lnTo>
                <a:lnTo>
                  <a:pt x="240171" y="3027538"/>
                </a:lnTo>
                <a:lnTo>
                  <a:pt x="267328" y="3064304"/>
                </a:lnTo>
                <a:lnTo>
                  <a:pt x="295707" y="3099866"/>
                </a:lnTo>
                <a:lnTo>
                  <a:pt x="325272" y="3134183"/>
                </a:lnTo>
                <a:lnTo>
                  <a:pt x="355987" y="3167215"/>
                </a:lnTo>
                <a:lnTo>
                  <a:pt x="387816" y="3198922"/>
                </a:lnTo>
                <a:lnTo>
                  <a:pt x="420723" y="3229265"/>
                </a:lnTo>
                <a:lnTo>
                  <a:pt x="454674" y="3258203"/>
                </a:lnTo>
                <a:lnTo>
                  <a:pt x="489632" y="3285696"/>
                </a:lnTo>
                <a:lnTo>
                  <a:pt x="525561" y="3311705"/>
                </a:lnTo>
                <a:lnTo>
                  <a:pt x="562426" y="3336189"/>
                </a:lnTo>
                <a:lnTo>
                  <a:pt x="600190" y="3359109"/>
                </a:lnTo>
                <a:lnTo>
                  <a:pt x="638820" y="3380425"/>
                </a:lnTo>
                <a:lnTo>
                  <a:pt x="678277" y="3400097"/>
                </a:lnTo>
                <a:lnTo>
                  <a:pt x="718528" y="3418085"/>
                </a:lnTo>
                <a:lnTo>
                  <a:pt x="759535" y="3434348"/>
                </a:lnTo>
                <a:lnTo>
                  <a:pt x="801264" y="3448848"/>
                </a:lnTo>
                <a:lnTo>
                  <a:pt x="843679" y="3461544"/>
                </a:lnTo>
                <a:lnTo>
                  <a:pt x="886743" y="3472396"/>
                </a:lnTo>
                <a:lnTo>
                  <a:pt x="930422" y="3481365"/>
                </a:lnTo>
                <a:lnTo>
                  <a:pt x="974679" y="3488410"/>
                </a:lnTo>
                <a:lnTo>
                  <a:pt x="1019479" y="3493492"/>
                </a:lnTo>
                <a:lnTo>
                  <a:pt x="1064786" y="3496570"/>
                </a:lnTo>
                <a:lnTo>
                  <a:pt x="1110564" y="3497605"/>
                </a:lnTo>
                <a:lnTo>
                  <a:pt x="2566454" y="3497605"/>
                </a:lnTo>
                <a:lnTo>
                  <a:pt x="2329308" y="3341955"/>
                </a:lnTo>
                <a:lnTo>
                  <a:pt x="2293760" y="3317874"/>
                </a:lnTo>
                <a:lnTo>
                  <a:pt x="2257361" y="3292631"/>
                </a:lnTo>
                <a:lnTo>
                  <a:pt x="2220261" y="3266258"/>
                </a:lnTo>
                <a:lnTo>
                  <a:pt x="2182614" y="3238790"/>
                </a:lnTo>
                <a:lnTo>
                  <a:pt x="2144574" y="3210259"/>
                </a:lnTo>
                <a:lnTo>
                  <a:pt x="2106291" y="3180701"/>
                </a:lnTo>
                <a:lnTo>
                  <a:pt x="2067920" y="3150148"/>
                </a:lnTo>
                <a:lnTo>
                  <a:pt x="2029613" y="3118634"/>
                </a:lnTo>
                <a:lnTo>
                  <a:pt x="1991523" y="3086194"/>
                </a:lnTo>
                <a:lnTo>
                  <a:pt x="1953802" y="3052859"/>
                </a:lnTo>
                <a:lnTo>
                  <a:pt x="1916603" y="3018665"/>
                </a:lnTo>
                <a:lnTo>
                  <a:pt x="1880078" y="2983645"/>
                </a:lnTo>
                <a:lnTo>
                  <a:pt x="1844382" y="2947833"/>
                </a:lnTo>
                <a:lnTo>
                  <a:pt x="1809665" y="2911262"/>
                </a:lnTo>
                <a:lnTo>
                  <a:pt x="1776082" y="2873966"/>
                </a:lnTo>
                <a:lnTo>
                  <a:pt x="1743784" y="2835978"/>
                </a:lnTo>
                <a:lnTo>
                  <a:pt x="1712925" y="2797333"/>
                </a:lnTo>
                <a:lnTo>
                  <a:pt x="1683657" y="2758064"/>
                </a:lnTo>
                <a:lnTo>
                  <a:pt x="1656132" y="2718205"/>
                </a:lnTo>
                <a:lnTo>
                  <a:pt x="1630504" y="2677789"/>
                </a:lnTo>
                <a:lnTo>
                  <a:pt x="1606926" y="2636850"/>
                </a:lnTo>
                <a:lnTo>
                  <a:pt x="1585549" y="2595423"/>
                </a:lnTo>
                <a:lnTo>
                  <a:pt x="1566527" y="2553539"/>
                </a:lnTo>
                <a:lnTo>
                  <a:pt x="1550013" y="2511234"/>
                </a:lnTo>
                <a:lnTo>
                  <a:pt x="1536159" y="2468541"/>
                </a:lnTo>
                <a:lnTo>
                  <a:pt x="1525117" y="2425493"/>
                </a:lnTo>
                <a:lnTo>
                  <a:pt x="1517042" y="2382124"/>
                </a:lnTo>
                <a:lnTo>
                  <a:pt x="1512084" y="2338468"/>
                </a:lnTo>
                <a:lnTo>
                  <a:pt x="1510398" y="2294559"/>
                </a:lnTo>
                <a:lnTo>
                  <a:pt x="1510398" y="0"/>
                </a:lnTo>
                <a:close/>
              </a:path>
            </a:pathLst>
          </a:custGeom>
          <a:solidFill>
            <a:srgbClr val="305FA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2FFD50CA-AF95-F442-9F08-ABC5E53F1593}"/>
              </a:ext>
            </a:extLst>
          </p:cNvPr>
          <p:cNvSpPr/>
          <p:nvPr/>
        </p:nvSpPr>
        <p:spPr>
          <a:xfrm>
            <a:off x="3657600" y="3777988"/>
            <a:ext cx="2108200" cy="2285365"/>
          </a:xfrm>
          <a:custGeom>
            <a:avLst/>
            <a:gdLst/>
            <a:ahLst/>
            <a:cxnLst/>
            <a:rect l="l" t="t" r="r" b="b"/>
            <a:pathLst>
              <a:path w="2108200" h="2285365">
                <a:moveTo>
                  <a:pt x="1507350" y="0"/>
                </a:moveTo>
                <a:lnTo>
                  <a:pt x="0" y="0"/>
                </a:lnTo>
                <a:lnTo>
                  <a:pt x="0" y="1382166"/>
                </a:lnTo>
                <a:lnTo>
                  <a:pt x="1230" y="1430117"/>
                </a:lnTo>
                <a:lnTo>
                  <a:pt x="4880" y="1477417"/>
                </a:lnTo>
                <a:lnTo>
                  <a:pt x="10888" y="1524002"/>
                </a:lnTo>
                <a:lnTo>
                  <a:pt x="19194" y="1569811"/>
                </a:lnTo>
                <a:lnTo>
                  <a:pt x="29735" y="1614780"/>
                </a:lnTo>
                <a:lnTo>
                  <a:pt x="42450" y="1658848"/>
                </a:lnTo>
                <a:lnTo>
                  <a:pt x="57279" y="1701952"/>
                </a:lnTo>
                <a:lnTo>
                  <a:pt x="74159" y="1744030"/>
                </a:lnTo>
                <a:lnTo>
                  <a:pt x="93029" y="1785019"/>
                </a:lnTo>
                <a:lnTo>
                  <a:pt x="113829" y="1824857"/>
                </a:lnTo>
                <a:lnTo>
                  <a:pt x="136496" y="1863481"/>
                </a:lnTo>
                <a:lnTo>
                  <a:pt x="160969" y="1900830"/>
                </a:lnTo>
                <a:lnTo>
                  <a:pt x="187188" y="1936840"/>
                </a:lnTo>
                <a:lnTo>
                  <a:pt x="215090" y="1971450"/>
                </a:lnTo>
                <a:lnTo>
                  <a:pt x="244614" y="2004596"/>
                </a:lnTo>
                <a:lnTo>
                  <a:pt x="275699" y="2036217"/>
                </a:lnTo>
                <a:lnTo>
                  <a:pt x="308284" y="2066250"/>
                </a:lnTo>
                <a:lnTo>
                  <a:pt x="342307" y="2094633"/>
                </a:lnTo>
                <a:lnTo>
                  <a:pt x="377707" y="2121303"/>
                </a:lnTo>
                <a:lnTo>
                  <a:pt x="414423" y="2146199"/>
                </a:lnTo>
                <a:lnTo>
                  <a:pt x="452392" y="2169256"/>
                </a:lnTo>
                <a:lnTo>
                  <a:pt x="491555" y="2190414"/>
                </a:lnTo>
                <a:lnTo>
                  <a:pt x="531849" y="2209610"/>
                </a:lnTo>
                <a:lnTo>
                  <a:pt x="573213" y="2226781"/>
                </a:lnTo>
                <a:lnTo>
                  <a:pt x="615587" y="2241865"/>
                </a:lnTo>
                <a:lnTo>
                  <a:pt x="658907" y="2254799"/>
                </a:lnTo>
                <a:lnTo>
                  <a:pt x="703114" y="2265522"/>
                </a:lnTo>
                <a:lnTo>
                  <a:pt x="748146" y="2273971"/>
                </a:lnTo>
                <a:lnTo>
                  <a:pt x="793941" y="2280083"/>
                </a:lnTo>
                <a:lnTo>
                  <a:pt x="840439" y="2283796"/>
                </a:lnTo>
                <a:lnTo>
                  <a:pt x="887577" y="2285047"/>
                </a:lnTo>
                <a:lnTo>
                  <a:pt x="2107793" y="2285047"/>
                </a:lnTo>
                <a:lnTo>
                  <a:pt x="1945868" y="2188438"/>
                </a:lnTo>
                <a:lnTo>
                  <a:pt x="1903857" y="2161747"/>
                </a:lnTo>
                <a:lnTo>
                  <a:pt x="1863642" y="2132920"/>
                </a:lnTo>
                <a:lnTo>
                  <a:pt x="1825276" y="2102055"/>
                </a:lnTo>
                <a:lnTo>
                  <a:pt x="1788815" y="2069247"/>
                </a:lnTo>
                <a:lnTo>
                  <a:pt x="1754312" y="2034593"/>
                </a:lnTo>
                <a:lnTo>
                  <a:pt x="1721822" y="1998189"/>
                </a:lnTo>
                <a:lnTo>
                  <a:pt x="1691400" y="1960133"/>
                </a:lnTo>
                <a:lnTo>
                  <a:pt x="1663099" y="1920519"/>
                </a:lnTo>
                <a:lnTo>
                  <a:pt x="1636973" y="1879446"/>
                </a:lnTo>
                <a:lnTo>
                  <a:pt x="1613079" y="1837009"/>
                </a:lnTo>
                <a:lnTo>
                  <a:pt x="1591468" y="1793305"/>
                </a:lnTo>
                <a:lnTo>
                  <a:pt x="1572197" y="1748431"/>
                </a:lnTo>
                <a:lnTo>
                  <a:pt x="1555318" y="1702482"/>
                </a:lnTo>
                <a:lnTo>
                  <a:pt x="1540888" y="1655556"/>
                </a:lnTo>
                <a:lnTo>
                  <a:pt x="1528959" y="1607748"/>
                </a:lnTo>
                <a:lnTo>
                  <a:pt x="1519586" y="1559156"/>
                </a:lnTo>
                <a:lnTo>
                  <a:pt x="1512825" y="1509875"/>
                </a:lnTo>
                <a:lnTo>
                  <a:pt x="1508728" y="1460003"/>
                </a:lnTo>
                <a:lnTo>
                  <a:pt x="1507350" y="1409636"/>
                </a:lnTo>
                <a:lnTo>
                  <a:pt x="1507350" y="0"/>
                </a:lnTo>
                <a:close/>
              </a:path>
            </a:pathLst>
          </a:custGeom>
          <a:solidFill>
            <a:srgbClr val="38827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623166" y="2668598"/>
            <a:ext cx="480683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lvl="0" indent="-2286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lang="de" sz="2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EIN ANTEIL WIRD FÜR JEDEN RANG ZUGETEILT – AB DIAMOND UND DARÜBER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23167" y="3530166"/>
            <a:ext cx="396112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lvl="0" indent="-2286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BONUSANTEIL</a:t>
            </a:r>
            <a:r>
              <a:rPr kumimoji="0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sz="2000" u="none" strike="noStrike" kern="1200" cap="none" spc="-2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0,5 %</a:t>
            </a:r>
            <a:r>
              <a:rPr kumimoji="0" sz="2000" u="none" strike="noStrike" kern="1200" cap="none" spc="-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DES GLOBALEN UMSATZES</a:t>
            </a:r>
            <a:r>
              <a:rPr kumimoji="0" sz="2000" u="none" strike="noStrike" kern="1200" cap="none" spc="-15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000" u="none" strike="noStrike" kern="1200" cap="none" spc="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/</a:t>
            </a:r>
            <a:r>
              <a:rPr kumimoji="0" lang="de" sz="2000" u="none" strike="noStrike" kern="1200" cap="none" spc="-10" normalizeH="0" baseline="0" noProof="0" dirty="0">
                <a:ln>
                  <a:noFill/>
                </a:ln>
                <a:solidFill>
                  <a:srgbClr val="3C383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PRO ANZAHL DER ANTEILE 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17670" y="4262945"/>
            <a:ext cx="1034737" cy="1050288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</a:t>
            </a:r>
            <a:r>
              <a:rPr kumimoji="0" sz="2000" u="none" strike="noStrike" kern="1200" cap="none" spc="-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de" sz="20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BONUS-ANTEIL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3970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DIAMOND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79363" y="3050437"/>
            <a:ext cx="1264285" cy="1050288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sz="200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sz="20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BONUS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-</a:t>
            </a:r>
            <a:r>
              <a:rPr kumimoji="0" sz="20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ANTEILE</a:t>
            </a:r>
            <a:endParaRPr kumimoji="0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CROWN DIAMOND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38200" y="1984018"/>
            <a:ext cx="112458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b="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</a:t>
            </a:r>
            <a:r>
              <a:rPr lang="en-GB" sz="2000" b="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BONUS</a:t>
            </a:r>
            <a:r>
              <a:rPr lang="en-GB" sz="2000" b="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</a:t>
            </a:r>
            <a:r>
              <a:rPr sz="2000" b="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ANTEILE</a:t>
            </a:r>
            <a:endParaRPr sz="20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9310" y="2790518"/>
            <a:ext cx="112458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985" marR="5080" lvl="0" indent="-12192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120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ROYAL CROWN DIAMOND</a:t>
            </a:r>
            <a:endParaRPr kumimoji="0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B92DB31B-2B7F-C04E-88C2-7C9DD38EAD44}"/>
              </a:ext>
            </a:extLst>
          </p:cNvPr>
          <p:cNvSpPr txBox="1"/>
          <p:nvPr/>
        </p:nvSpPr>
        <p:spPr>
          <a:xfrm>
            <a:off x="0" y="288999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  <a:defRPr/>
            </a:pPr>
            <a:r>
              <a:rPr lang="de" sz="2000" spc="300" dirty="0">
                <a:solidFill>
                  <a:srgbClr val="3D3936"/>
                </a:solidFill>
                <a:latin typeface="Calibri Light" panose="020F0302020204030204" pitchFamily="34" charset="0"/>
              </a:rPr>
              <a:t>DIAMOND LEADERSHIP BONUS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09002"/>
            <a:ext cx="12193270" cy="5598160"/>
          </a:xfrm>
          <a:custGeom>
            <a:avLst/>
            <a:gdLst/>
            <a:ahLst/>
            <a:cxnLst/>
            <a:rect l="l" t="t" r="r" b="b"/>
            <a:pathLst>
              <a:path w="12193270" h="5598159">
                <a:moveTo>
                  <a:pt x="0" y="5597994"/>
                </a:moveTo>
                <a:lnTo>
                  <a:pt x="12193206" y="5597994"/>
                </a:lnTo>
                <a:lnTo>
                  <a:pt x="12193206" y="0"/>
                </a:lnTo>
                <a:lnTo>
                  <a:pt x="0" y="0"/>
                </a:lnTo>
                <a:lnTo>
                  <a:pt x="0" y="5597994"/>
                </a:lnTo>
                <a:close/>
              </a:path>
            </a:pathLst>
          </a:custGeom>
          <a:solidFill>
            <a:srgbClr val="EFEAE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55496" y="1125004"/>
            <a:ext cx="3397885" cy="5067300"/>
          </a:xfrm>
          <a:custGeom>
            <a:avLst/>
            <a:gdLst/>
            <a:ahLst/>
            <a:cxnLst/>
            <a:rect l="l" t="t" r="r" b="b"/>
            <a:pathLst>
              <a:path w="3397884" h="5067300">
                <a:moveTo>
                  <a:pt x="0" y="5067007"/>
                </a:moveTo>
                <a:lnTo>
                  <a:pt x="3397694" y="5067007"/>
                </a:lnTo>
                <a:lnTo>
                  <a:pt x="3397694" y="0"/>
                </a:lnTo>
                <a:lnTo>
                  <a:pt x="0" y="0"/>
                </a:lnTo>
                <a:lnTo>
                  <a:pt x="0" y="50670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516343"/>
              </p:ext>
            </p:extLst>
          </p:nvPr>
        </p:nvGraphicFramePr>
        <p:xfrm>
          <a:off x="1440002" y="1125004"/>
          <a:ext cx="5809615" cy="51573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1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36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BRAND PARTNER RANG</a:t>
                      </a:r>
                    </a:p>
                  </a:txBody>
                  <a:tcPr marL="0" marR="0" marT="869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DURCHSCHNITTLICHES JÄHRLICHES EINKOMMEN</a:t>
                      </a:r>
                    </a:p>
                  </a:txBody>
                  <a:tcPr marL="0" marR="0" marT="8699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ASSOCIATE</a:t>
                      </a:r>
                    </a:p>
                  </a:txBody>
                  <a:tcPr marL="0" marR="0" marT="86995" marB="0">
                    <a:solidFill>
                      <a:srgbClr val="7577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STAR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725FA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0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3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SENIOR STAR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B43E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1.202 €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EXECUTIVE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CB353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2.807 €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SILVER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CF533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13.114 €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3D393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GOLD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F3BF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38.744 €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PLATINUM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5FAB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89.977 €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80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DIAMOND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3882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199.553 €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8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CROWN DIAMOND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315F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493.404 €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8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236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" sz="1200" b="0" i="0" spc="300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ea typeface="+mn-ea"/>
                        </a:rPr>
                        <a:t>ROYAL CROWN DIAMOND</a:t>
                      </a:r>
                    </a:p>
                  </a:txBody>
                  <a:tcPr marL="0" marR="0" marT="86995" marB="0">
                    <a:solidFill>
                      <a:srgbClr val="42328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>
                    <a:solidFill>
                      <a:srgbClr val="EFEA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GB" sz="1200" b="0" i="0" spc="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610.007 €</a:t>
                      </a:r>
                      <a:endParaRPr sz="1200" b="0" i="0" spc="3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86995" marB="0">
                    <a:solidFill>
                      <a:srgbClr val="E7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0" name="object 3">
            <a:extLst>
              <a:ext uri="{FF2B5EF4-FFF2-40B4-BE49-F238E27FC236}">
                <a16:creationId xmlns:a16="http://schemas.microsoft.com/office/drawing/2014/main" id="{2CCC16AE-0E62-8339-0976-02BC1125687D}"/>
              </a:ext>
            </a:extLst>
          </p:cNvPr>
          <p:cNvSpPr txBox="1"/>
          <p:nvPr/>
        </p:nvSpPr>
        <p:spPr>
          <a:xfrm>
            <a:off x="0" y="303644"/>
            <a:ext cx="1219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" sz="2400" u="none" strike="noStrike" kern="1200" cap="none" spc="300" normalizeH="0" baseline="0" noProof="0" dirty="0">
                <a:ln>
                  <a:noFill/>
                </a:ln>
                <a:solidFill>
                  <a:srgbClr val="3D39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EINER DER BESTEN VERGÜTUNGSPLÄNE IN DER BRANCHE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E3CADC8-46DC-B642-A611-15F6CC33E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558" y="1295400"/>
            <a:ext cx="1381481" cy="16265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7E90E8-3501-C342-BC6D-7114154CF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992" y="1319350"/>
            <a:ext cx="1381481" cy="16265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131942-3CA9-9442-B217-C8181DC26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993" y="2966018"/>
            <a:ext cx="1381481" cy="16265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FC886A-88CD-DB4D-871E-11E672C0E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8559" y="2945932"/>
            <a:ext cx="1381481" cy="16265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3C8303C-008B-624A-9973-1FA6B5609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939" y="4423141"/>
            <a:ext cx="1381481" cy="162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9028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28A8B93-6F06-4A4C-9629-9B403EA61D2F}"/>
              </a:ext>
            </a:extLst>
          </p:cNvPr>
          <p:cNvSpPr/>
          <p:nvPr/>
        </p:nvSpPr>
        <p:spPr>
          <a:xfrm>
            <a:off x="0" y="0"/>
            <a:ext cx="12191980" cy="6858000"/>
          </a:xfrm>
          <a:prstGeom prst="rect">
            <a:avLst/>
          </a:prstGeom>
          <a:solidFill>
            <a:srgbClr val="F4F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Light" panose="020F03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0C1C386-E828-9440-9E06-7030D476690F}"/>
              </a:ext>
            </a:extLst>
          </p:cNvPr>
          <p:cNvSpPr/>
          <p:nvPr/>
        </p:nvSpPr>
        <p:spPr>
          <a:xfrm>
            <a:off x="4211434" y="1526798"/>
            <a:ext cx="3769112" cy="3769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Light" panose="020F0302020204030204" pitchFamily="34" charset="0"/>
            </a:endParaRP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14C7ABDF-8BAE-BE4B-ADFB-EFBC1AFFC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098" y="2196789"/>
            <a:ext cx="909783" cy="225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490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6125</TotalTime>
  <Words>3257</Words>
  <Application>Microsoft Macintosh PowerPoint</Application>
  <PresentationFormat>Widescreen</PresentationFormat>
  <Paragraphs>1741</Paragraphs>
  <Slides>54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Calibri</vt:lpstr>
      <vt:lpstr>Calibri Light</vt:lpstr>
      <vt:lpstr>GT Walsheim Pro</vt:lpstr>
      <vt:lpstr>Playfair Display</vt:lpstr>
      <vt:lpstr>Office Theme</vt:lpstr>
      <vt:lpstr>1_Office Theme</vt:lpstr>
      <vt:lpstr>2_Office Theme</vt:lpstr>
      <vt:lpstr>PowerPoint Presentation</vt:lpstr>
      <vt:lpstr>PowerPoint Presentation</vt:lpstr>
      <vt:lpstr>EINSCHREIBERBONI </vt:lpstr>
      <vt:lpstr>PowerPoint Presentation</vt:lpstr>
      <vt:lpstr>PowerPoint Presentation</vt:lpstr>
      <vt:lpstr>PowerPoint Presentation</vt:lpstr>
      <vt:lpstr>Reisen auf Kosten von YL</vt:lpstr>
      <vt:lpstr>PowerPoint Presentation</vt:lpstr>
      <vt:lpstr>Reisen auf Kosten von YL</vt:lpstr>
      <vt:lpstr>PowerPoint Presentation</vt:lpstr>
      <vt:lpstr>SILVER</vt:lpstr>
      <vt:lpstr>SILVER</vt:lpstr>
      <vt:lpstr>SILVER</vt:lpstr>
      <vt:lpstr>SILVER</vt:lpstr>
      <vt:lpstr>PowerPoint Presentation</vt:lpstr>
      <vt:lpstr>PowerPoint Presentation</vt:lpstr>
      <vt:lpstr>191 + 831,75 = 1 022,75</vt:lpstr>
      <vt:lpstr>PowerPoint Presentation</vt:lpstr>
      <vt:lpstr>PowerPoint Presentation</vt:lpstr>
      <vt:lpstr>PowerPoint Presentation</vt:lpstr>
      <vt:lpstr>Gesamtumsatz: 10.997 OGV EXECUTIVE</vt:lpstr>
      <vt:lpstr>Gesamtumsatz: 10.997 OGV Executive</vt:lpstr>
      <vt:lpstr>Gesamtumsatz: 10.997 OGV Executive</vt:lpstr>
      <vt:lpstr>Gesamtumsatz: 10.997 OGV Executive</vt:lpstr>
      <vt:lpstr>Gesamtumsatz: 10.997 OGV Executive</vt:lpstr>
      <vt:lpstr>PowerPoint Presentation</vt:lpstr>
      <vt:lpstr>Derzeitiger Rang: Executive</vt:lpstr>
      <vt:lpstr>PowerPoint Presentation</vt:lpstr>
      <vt:lpstr>PowerPoint Presentation</vt:lpstr>
      <vt:lpstr>BONI FÜR DIEJENIGEN, DIE NEUE BPs EINLADEN </vt:lpstr>
      <vt:lpstr>PowerPoint Presentation</vt:lpstr>
      <vt:lpstr>PowerPoint Presentation</vt:lpstr>
      <vt:lpstr>PowerPoint Presentation</vt:lpstr>
      <vt:lpstr>SILVER</vt:lpstr>
      <vt:lpstr>PowerPoint Presentation</vt:lpstr>
      <vt:lpstr>Generation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GOLD</vt:lpstr>
      <vt:lpstr>Gesamt – 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BONUS-ANTEILE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Präsentation</dc:title>
  <dc:subject/>
  <dc:creator/>
  <cp:keywords/>
  <dc:description/>
  <cp:lastModifiedBy>Lucy Kiteley</cp:lastModifiedBy>
  <cp:revision>77</cp:revision>
  <dcterms:created xsi:type="dcterms:W3CDTF">2021-09-26T21:45:38Z</dcterms:created>
  <dcterms:modified xsi:type="dcterms:W3CDTF">2023-03-24T15:01:22Z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2021-09-27T10:00:00Z</vt:filetime>
  </property>
  <property fmtid="{D5CDD505-2E9C-101B-9397-08002B2CF9AE}" pid="3" name="Creator">
    <vt:lpwstr>Adobe InDesign 15.0 (Macintosh)</vt:lpwstr>
  </property>
  <property fmtid="{D5CDD505-2E9C-101B-9397-08002B2CF9AE}" pid="4" name="LastSaved">
    <vt:filetime>2021-09-26T10:00:00Z</vt:filetime>
  </property>
</Properties>
</file>