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43"/>
  </p:notesMasterIdLst>
  <p:sldIdLst>
    <p:sldId id="1829" r:id="rId3"/>
    <p:sldId id="311" r:id="rId4"/>
    <p:sldId id="279" r:id="rId5"/>
    <p:sldId id="286" r:id="rId6"/>
    <p:sldId id="1923" r:id="rId7"/>
    <p:sldId id="1833" r:id="rId8"/>
    <p:sldId id="1834" r:id="rId9"/>
    <p:sldId id="1835" r:id="rId10"/>
    <p:sldId id="1836" r:id="rId11"/>
    <p:sldId id="1842" r:id="rId12"/>
    <p:sldId id="1844" r:id="rId13"/>
    <p:sldId id="1847" r:id="rId14"/>
    <p:sldId id="1848" r:id="rId15"/>
    <p:sldId id="1849" r:id="rId16"/>
    <p:sldId id="1850" r:id="rId17"/>
    <p:sldId id="1851" r:id="rId18"/>
    <p:sldId id="1852" r:id="rId19"/>
    <p:sldId id="1853" r:id="rId20"/>
    <p:sldId id="1854" r:id="rId21"/>
    <p:sldId id="1855" r:id="rId22"/>
    <p:sldId id="1856" r:id="rId23"/>
    <p:sldId id="1857" r:id="rId24"/>
    <p:sldId id="1858" r:id="rId25"/>
    <p:sldId id="1859" r:id="rId26"/>
    <p:sldId id="1860" r:id="rId27"/>
    <p:sldId id="1861" r:id="rId28"/>
    <p:sldId id="1862" r:id="rId29"/>
    <p:sldId id="1863" r:id="rId30"/>
    <p:sldId id="1864" r:id="rId31"/>
    <p:sldId id="1865" r:id="rId32"/>
    <p:sldId id="1866" r:id="rId33"/>
    <p:sldId id="1867" r:id="rId34"/>
    <p:sldId id="1868" r:id="rId35"/>
    <p:sldId id="1869" r:id="rId36"/>
    <p:sldId id="1870" r:id="rId37"/>
    <p:sldId id="1871" r:id="rId38"/>
    <p:sldId id="1872" r:id="rId39"/>
    <p:sldId id="1873" r:id="rId40"/>
    <p:sldId id="1874" r:id="rId41"/>
    <p:sldId id="1877" r:id="rId42"/>
  </p:sldIdLst>
  <p:sldSz cx="12192000" cy="6858000"/>
  <p:notesSz cx="12192000" cy="6858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3631"/>
    <a:srgbClr val="C5C2DC"/>
    <a:srgbClr val="F3EFEA"/>
    <a:srgbClr val="E49B98"/>
    <a:srgbClr val="EAE7F0"/>
    <a:srgbClr val="F2E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2"/>
    <p:restoredTop sz="94663"/>
  </p:normalViewPr>
  <p:slideViewPr>
    <p:cSldViewPr>
      <p:cViewPr varScale="1">
        <p:scale>
          <a:sx n="112" d="100"/>
          <a:sy n="112" d="100"/>
        </p:scale>
        <p:origin x="23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BA0DACFF-F8C4-3645-BAF3-CC4CA8458810}" type="datetimeFigureOut">
              <a:rPr lang="en-RU" smtClean="0"/>
              <a:pPr/>
              <a:t>3/23/23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00EE821F-E513-E243-B67F-6F6C08D2ABEF}" type="slidenum">
              <a:rPr lang="en-RU" smtClean="0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5643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3C1F2-14C7-384C-AE7A-370CC4306AF4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724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029B1-79B3-0647-8AEC-37208307583F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647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EE821F-E513-E243-B67F-6F6C08D2ABEF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5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972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674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41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3D393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944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363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3353" y="2558728"/>
            <a:ext cx="47916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1837" y="2086717"/>
            <a:ext cx="63728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3/23/23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b="0" i="0">
          <a:latin typeface="Georgia" panose="02040502050405020303" pitchFamily="18" charset="0"/>
          <a:ea typeface="+mj-ea"/>
          <a:cs typeface="+mj-cs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6280" y="3048368"/>
            <a:ext cx="5905789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3D3936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3/23/23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31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 b="0" i="0">
          <a:latin typeface="Georgia" panose="02040502050405020303" pitchFamily="18" charset="0"/>
          <a:ea typeface="+mj-ea"/>
          <a:cs typeface="+mj-cs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42596" y="359994"/>
            <a:ext cx="108585" cy="1696720"/>
          </a:xfrm>
          <a:custGeom>
            <a:avLst/>
            <a:gdLst/>
            <a:ahLst/>
            <a:cxnLst/>
            <a:rect l="l" t="t" r="r" b="b"/>
            <a:pathLst>
              <a:path w="108585" h="1696720">
                <a:moveTo>
                  <a:pt x="0" y="1696504"/>
                </a:moveTo>
                <a:lnTo>
                  <a:pt x="108000" y="1696504"/>
                </a:lnTo>
                <a:lnTo>
                  <a:pt x="108000" y="0"/>
                </a:lnTo>
                <a:lnTo>
                  <a:pt x="0" y="0"/>
                </a:lnTo>
                <a:lnTo>
                  <a:pt x="0" y="1696504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42596" y="4792510"/>
            <a:ext cx="108585" cy="1714500"/>
          </a:xfrm>
          <a:custGeom>
            <a:avLst/>
            <a:gdLst/>
            <a:ahLst/>
            <a:cxnLst/>
            <a:rect l="l" t="t" r="r" b="b"/>
            <a:pathLst>
              <a:path w="108585" h="1714500">
                <a:moveTo>
                  <a:pt x="0" y="1714487"/>
                </a:moveTo>
                <a:lnTo>
                  <a:pt x="108000" y="1714487"/>
                </a:lnTo>
                <a:lnTo>
                  <a:pt x="108000" y="0"/>
                </a:lnTo>
                <a:lnTo>
                  <a:pt x="0" y="0"/>
                </a:lnTo>
                <a:lnTo>
                  <a:pt x="0" y="1714487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59994"/>
            <a:ext cx="6042596" cy="6129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0597" y="359994"/>
            <a:ext cx="6042609" cy="6129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4302" y="2056498"/>
            <a:ext cx="6744970" cy="2736215"/>
          </a:xfrm>
          <a:custGeom>
            <a:avLst/>
            <a:gdLst/>
            <a:ahLst/>
            <a:cxnLst/>
            <a:rect l="l" t="t" r="r" b="b"/>
            <a:pathLst>
              <a:path w="6744970" h="2736215">
                <a:moveTo>
                  <a:pt x="0" y="2736011"/>
                </a:moveTo>
                <a:lnTo>
                  <a:pt x="6744601" y="2736011"/>
                </a:lnTo>
                <a:lnTo>
                  <a:pt x="6744601" y="0"/>
                </a:lnTo>
                <a:lnTo>
                  <a:pt x="0" y="0"/>
                </a:lnTo>
                <a:lnTo>
                  <a:pt x="0" y="2736011"/>
                </a:lnTo>
                <a:close/>
              </a:path>
            </a:pathLst>
          </a:custGeom>
          <a:solidFill>
            <a:srgbClr val="F7EAF3">
              <a:alpha val="96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40678" y="2652188"/>
            <a:ext cx="5545254" cy="328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9820" marR="5080" indent="-1057275" algn="ctr">
              <a:lnSpc>
                <a:spcPct val="100800"/>
              </a:lnSpc>
              <a:spcBef>
                <a:spcPts val="95"/>
              </a:spcBef>
              <a:tabLst>
                <a:tab pos="1198880" algn="l"/>
                <a:tab pos="2449830" algn="l"/>
              </a:tabLst>
            </a:pPr>
            <a:r>
              <a:rPr lang="de" dirty="0"/>
              <a:t>YOUNG LIVING VERGÜTUNGSPLAN</a:t>
            </a:r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3720929" y="3447116"/>
            <a:ext cx="4751705" cy="0"/>
          </a:xfrm>
          <a:custGeom>
            <a:avLst/>
            <a:gdLst/>
            <a:ahLst/>
            <a:cxnLst/>
            <a:rect l="l" t="t" r="r" b="b"/>
            <a:pathLst>
              <a:path w="4751705">
                <a:moveTo>
                  <a:pt x="0" y="0"/>
                </a:moveTo>
                <a:lnTo>
                  <a:pt x="4751336" y="0"/>
                </a:lnTo>
              </a:path>
            </a:pathLst>
          </a:custGeom>
          <a:ln w="6985">
            <a:solidFill>
              <a:srgbClr val="B8A27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3361" y="3504761"/>
            <a:ext cx="5194471" cy="7123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0" marR="3810" lvl="0" indent="0" algn="ctr" defTabSz="914400" rtl="0" eaLnBrk="1" fontAlgn="auto" latinLnBrk="0" hangingPunct="1">
              <a:lnSpc>
                <a:spcPct val="100000"/>
              </a:lnSpc>
              <a:spcBef>
                <a:spcPts val="7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8C6E4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TRAINING 2</a:t>
            </a:r>
            <a:endParaRPr kumimoji="0" lang="de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4445" lvl="0" indent="0" algn="ctr" defTabSz="914400" rtl="0" eaLnBrk="1" fontAlgn="auto" latinLnBrk="0" hangingPunct="1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UNILEVEL</a:t>
            </a:r>
            <a:r>
              <a:rPr lang="de" sz="2000" spc="225" dirty="0">
                <a:solidFill>
                  <a:srgbClr val="3C3835"/>
                </a:solidFill>
                <a:latin typeface="Calibri Light" panose="020F0302020204030204" pitchFamily="34" charset="0"/>
              </a:rPr>
              <a:t> KOMMISSIONEN</a:t>
            </a:r>
            <a:endParaRPr kumimoji="0" lang="de" sz="2000" u="none" strike="noStrike" kern="1200" cap="none" spc="225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A9235DD3-2521-D545-991D-B5683D746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723900"/>
            <a:ext cx="1978099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9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2">
            <a:extLst>
              <a:ext uri="{FF2B5EF4-FFF2-40B4-BE49-F238E27FC236}">
                <a16:creationId xmlns:a16="http://schemas.microsoft.com/office/drawing/2014/main" id="{719D4AF1-9651-406D-2A54-855460E1D574}"/>
              </a:ext>
            </a:extLst>
          </p:cNvPr>
          <p:cNvSpPr/>
          <p:nvPr/>
        </p:nvSpPr>
        <p:spPr>
          <a:xfrm>
            <a:off x="0" y="457200"/>
            <a:ext cx="12193270" cy="640080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AutoShape 3">
            <a:extLst>
              <a:ext uri="{FF2B5EF4-FFF2-40B4-BE49-F238E27FC236}">
                <a16:creationId xmlns:a16="http://schemas.microsoft.com/office/drawing/2014/main" id="{ECEFBF20-B05B-E4E6-445E-5029C80205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485607" y="1813597"/>
            <a:ext cx="654273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Freeform 10">
            <a:extLst>
              <a:ext uri="{FF2B5EF4-FFF2-40B4-BE49-F238E27FC236}">
                <a16:creationId xmlns:a16="http://schemas.microsoft.com/office/drawing/2014/main" id="{135E6CFA-E510-2E7A-5AD4-B1CD9C932ABE}"/>
              </a:ext>
            </a:extLst>
          </p:cNvPr>
          <p:cNvSpPr>
            <a:spLocks/>
          </p:cNvSpPr>
          <p:nvPr/>
        </p:nvSpPr>
        <p:spPr bwMode="auto">
          <a:xfrm>
            <a:off x="4059388" y="2361285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id="{250452EC-FB81-F283-3534-895194D61434}"/>
              </a:ext>
            </a:extLst>
          </p:cNvPr>
          <p:cNvSpPr>
            <a:spLocks/>
          </p:cNvSpPr>
          <p:nvPr/>
        </p:nvSpPr>
        <p:spPr bwMode="auto">
          <a:xfrm>
            <a:off x="5630841" y="236128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Freeform 12">
            <a:extLst>
              <a:ext uri="{FF2B5EF4-FFF2-40B4-BE49-F238E27FC236}">
                <a16:creationId xmlns:a16="http://schemas.microsoft.com/office/drawing/2014/main" id="{5ACD924C-5A52-0927-731D-D25C0E9A1B1A}"/>
              </a:ext>
            </a:extLst>
          </p:cNvPr>
          <p:cNvSpPr>
            <a:spLocks/>
          </p:cNvSpPr>
          <p:nvPr/>
        </p:nvSpPr>
        <p:spPr bwMode="auto">
          <a:xfrm>
            <a:off x="8831241" y="236128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Freeform 14">
            <a:extLst>
              <a:ext uri="{FF2B5EF4-FFF2-40B4-BE49-F238E27FC236}">
                <a16:creationId xmlns:a16="http://schemas.microsoft.com/office/drawing/2014/main" id="{7EB38488-21E5-8FAA-25F1-D8070805BB5B}"/>
              </a:ext>
            </a:extLst>
          </p:cNvPr>
          <p:cNvSpPr>
            <a:spLocks/>
          </p:cNvSpPr>
          <p:nvPr/>
        </p:nvSpPr>
        <p:spPr bwMode="auto">
          <a:xfrm>
            <a:off x="4059388" y="2916910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2" name="Freeform 15">
            <a:extLst>
              <a:ext uri="{FF2B5EF4-FFF2-40B4-BE49-F238E27FC236}">
                <a16:creationId xmlns:a16="http://schemas.microsoft.com/office/drawing/2014/main" id="{8D605A18-5794-D365-4052-B501644D2CCD}"/>
              </a:ext>
            </a:extLst>
          </p:cNvPr>
          <p:cNvSpPr>
            <a:spLocks/>
          </p:cNvSpPr>
          <p:nvPr/>
        </p:nvSpPr>
        <p:spPr bwMode="auto">
          <a:xfrm>
            <a:off x="5630841" y="291691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7A98076B-A5F0-F516-F79D-ECEAD6E38249}"/>
              </a:ext>
            </a:extLst>
          </p:cNvPr>
          <p:cNvSpPr>
            <a:spLocks/>
          </p:cNvSpPr>
          <p:nvPr/>
        </p:nvSpPr>
        <p:spPr bwMode="auto">
          <a:xfrm>
            <a:off x="8831241" y="291691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5" name="Freeform 18">
            <a:extLst>
              <a:ext uri="{FF2B5EF4-FFF2-40B4-BE49-F238E27FC236}">
                <a16:creationId xmlns:a16="http://schemas.microsoft.com/office/drawing/2014/main" id="{20EF9BC4-7EF4-2168-5668-806F3C99F33C}"/>
              </a:ext>
            </a:extLst>
          </p:cNvPr>
          <p:cNvSpPr>
            <a:spLocks/>
          </p:cNvSpPr>
          <p:nvPr/>
        </p:nvSpPr>
        <p:spPr bwMode="auto">
          <a:xfrm>
            <a:off x="4059388" y="3472535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6" name="Freeform 19">
            <a:extLst>
              <a:ext uri="{FF2B5EF4-FFF2-40B4-BE49-F238E27FC236}">
                <a16:creationId xmlns:a16="http://schemas.microsoft.com/office/drawing/2014/main" id="{AF91C3ED-7BAE-142B-7FB7-E18C9208F21A}"/>
              </a:ext>
            </a:extLst>
          </p:cNvPr>
          <p:cNvSpPr>
            <a:spLocks/>
          </p:cNvSpPr>
          <p:nvPr/>
        </p:nvSpPr>
        <p:spPr bwMode="auto">
          <a:xfrm>
            <a:off x="5630841" y="347253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7" name="Freeform 20">
            <a:extLst>
              <a:ext uri="{FF2B5EF4-FFF2-40B4-BE49-F238E27FC236}">
                <a16:creationId xmlns:a16="http://schemas.microsoft.com/office/drawing/2014/main" id="{8CD8EFBC-AD7B-DB1B-2BCC-74AF4FFAF899}"/>
              </a:ext>
            </a:extLst>
          </p:cNvPr>
          <p:cNvSpPr>
            <a:spLocks/>
          </p:cNvSpPr>
          <p:nvPr/>
        </p:nvSpPr>
        <p:spPr bwMode="auto">
          <a:xfrm>
            <a:off x="8831241" y="347253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9" name="Freeform 22">
            <a:extLst>
              <a:ext uri="{FF2B5EF4-FFF2-40B4-BE49-F238E27FC236}">
                <a16:creationId xmlns:a16="http://schemas.microsoft.com/office/drawing/2014/main" id="{18C6767D-2212-5426-F618-043D7840F0C9}"/>
              </a:ext>
            </a:extLst>
          </p:cNvPr>
          <p:cNvSpPr>
            <a:spLocks/>
          </p:cNvSpPr>
          <p:nvPr/>
        </p:nvSpPr>
        <p:spPr bwMode="auto">
          <a:xfrm>
            <a:off x="4059388" y="4026572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769AEED4-ABCF-E1A2-2E76-E5EB650A9DDC}"/>
              </a:ext>
            </a:extLst>
          </p:cNvPr>
          <p:cNvSpPr>
            <a:spLocks/>
          </p:cNvSpPr>
          <p:nvPr/>
        </p:nvSpPr>
        <p:spPr bwMode="auto">
          <a:xfrm>
            <a:off x="5630841" y="402657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1" name="Freeform 24">
            <a:extLst>
              <a:ext uri="{FF2B5EF4-FFF2-40B4-BE49-F238E27FC236}">
                <a16:creationId xmlns:a16="http://schemas.microsoft.com/office/drawing/2014/main" id="{AB050E93-8F6D-7B1D-5B87-EB2936A5B63E}"/>
              </a:ext>
            </a:extLst>
          </p:cNvPr>
          <p:cNvSpPr>
            <a:spLocks/>
          </p:cNvSpPr>
          <p:nvPr/>
        </p:nvSpPr>
        <p:spPr bwMode="auto">
          <a:xfrm>
            <a:off x="8831241" y="402657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3" name="Freeform 26">
            <a:extLst>
              <a:ext uri="{FF2B5EF4-FFF2-40B4-BE49-F238E27FC236}">
                <a16:creationId xmlns:a16="http://schemas.microsoft.com/office/drawing/2014/main" id="{3F5B3288-6490-98E3-3F71-6C329FE6BB54}"/>
              </a:ext>
            </a:extLst>
          </p:cNvPr>
          <p:cNvSpPr>
            <a:spLocks/>
          </p:cNvSpPr>
          <p:nvPr/>
        </p:nvSpPr>
        <p:spPr bwMode="auto">
          <a:xfrm>
            <a:off x="4059388" y="4582197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4" name="Freeform 27">
            <a:extLst>
              <a:ext uri="{FF2B5EF4-FFF2-40B4-BE49-F238E27FC236}">
                <a16:creationId xmlns:a16="http://schemas.microsoft.com/office/drawing/2014/main" id="{54FBA138-9949-A8BF-5C41-185A3E16EEFB}"/>
              </a:ext>
            </a:extLst>
          </p:cNvPr>
          <p:cNvSpPr>
            <a:spLocks/>
          </p:cNvSpPr>
          <p:nvPr/>
        </p:nvSpPr>
        <p:spPr bwMode="auto">
          <a:xfrm>
            <a:off x="5630841" y="458219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5" name="Freeform 28">
            <a:extLst>
              <a:ext uri="{FF2B5EF4-FFF2-40B4-BE49-F238E27FC236}">
                <a16:creationId xmlns:a16="http://schemas.microsoft.com/office/drawing/2014/main" id="{590E0AB7-51DF-6728-3D8C-4B905FA62E66}"/>
              </a:ext>
            </a:extLst>
          </p:cNvPr>
          <p:cNvSpPr>
            <a:spLocks/>
          </p:cNvSpPr>
          <p:nvPr/>
        </p:nvSpPr>
        <p:spPr bwMode="auto">
          <a:xfrm>
            <a:off x="8831241" y="458219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7" name="Freeform 30">
            <a:extLst>
              <a:ext uri="{FF2B5EF4-FFF2-40B4-BE49-F238E27FC236}">
                <a16:creationId xmlns:a16="http://schemas.microsoft.com/office/drawing/2014/main" id="{32CDDEDA-06B0-EC44-E25F-C7B97ADE680C}"/>
              </a:ext>
            </a:extLst>
          </p:cNvPr>
          <p:cNvSpPr>
            <a:spLocks/>
          </p:cNvSpPr>
          <p:nvPr/>
        </p:nvSpPr>
        <p:spPr bwMode="auto">
          <a:xfrm>
            <a:off x="4059388" y="5137822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D58964B5-7FE0-8175-78AD-82284206F5D7}"/>
              </a:ext>
            </a:extLst>
          </p:cNvPr>
          <p:cNvSpPr>
            <a:spLocks/>
          </p:cNvSpPr>
          <p:nvPr/>
        </p:nvSpPr>
        <p:spPr bwMode="auto">
          <a:xfrm>
            <a:off x="5630841" y="513782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9" name="Freeform 32">
            <a:extLst>
              <a:ext uri="{FF2B5EF4-FFF2-40B4-BE49-F238E27FC236}">
                <a16:creationId xmlns:a16="http://schemas.microsoft.com/office/drawing/2014/main" id="{7F9F7EAA-2B9F-B584-46B6-42ED6FA2DF2B}"/>
              </a:ext>
            </a:extLst>
          </p:cNvPr>
          <p:cNvSpPr>
            <a:spLocks/>
          </p:cNvSpPr>
          <p:nvPr/>
        </p:nvSpPr>
        <p:spPr bwMode="auto">
          <a:xfrm>
            <a:off x="8831241" y="513782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1" name="Freeform 34">
            <a:extLst>
              <a:ext uri="{FF2B5EF4-FFF2-40B4-BE49-F238E27FC236}">
                <a16:creationId xmlns:a16="http://schemas.microsoft.com/office/drawing/2014/main" id="{174E3BFF-BCF0-48A0-6857-3A54592DC0D2}"/>
              </a:ext>
            </a:extLst>
          </p:cNvPr>
          <p:cNvSpPr>
            <a:spLocks/>
          </p:cNvSpPr>
          <p:nvPr/>
        </p:nvSpPr>
        <p:spPr bwMode="auto">
          <a:xfrm>
            <a:off x="4059388" y="5691860"/>
            <a:ext cx="1460501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2" name="Freeform 35">
            <a:extLst>
              <a:ext uri="{FF2B5EF4-FFF2-40B4-BE49-F238E27FC236}">
                <a16:creationId xmlns:a16="http://schemas.microsoft.com/office/drawing/2014/main" id="{95C5982A-C0C2-E8A2-277C-1739C8052946}"/>
              </a:ext>
            </a:extLst>
          </p:cNvPr>
          <p:cNvSpPr>
            <a:spLocks/>
          </p:cNvSpPr>
          <p:nvPr/>
        </p:nvSpPr>
        <p:spPr bwMode="auto">
          <a:xfrm>
            <a:off x="5630841" y="569186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33AB9DA0-1F14-4797-768A-A35CC392C76A}"/>
              </a:ext>
            </a:extLst>
          </p:cNvPr>
          <p:cNvSpPr>
            <a:spLocks/>
          </p:cNvSpPr>
          <p:nvPr/>
        </p:nvSpPr>
        <p:spPr bwMode="auto">
          <a:xfrm>
            <a:off x="8831241" y="569186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6AD4331D-93A6-356C-A915-BE9ADF083803}"/>
              </a:ext>
            </a:extLst>
          </p:cNvPr>
          <p:cNvSpPr>
            <a:spLocks/>
          </p:cNvSpPr>
          <p:nvPr/>
        </p:nvSpPr>
        <p:spPr bwMode="auto">
          <a:xfrm>
            <a:off x="7217372" y="235231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3B4BA590-9B9D-96CD-ED83-216C5D4A6A32}"/>
              </a:ext>
            </a:extLst>
          </p:cNvPr>
          <p:cNvSpPr>
            <a:spLocks/>
          </p:cNvSpPr>
          <p:nvPr/>
        </p:nvSpPr>
        <p:spPr bwMode="auto">
          <a:xfrm>
            <a:off x="10450005" y="2356349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1B484C79-A9C3-D89E-FE1C-0595C62384C3}"/>
              </a:ext>
            </a:extLst>
          </p:cNvPr>
          <p:cNvSpPr>
            <a:spLocks/>
          </p:cNvSpPr>
          <p:nvPr/>
        </p:nvSpPr>
        <p:spPr bwMode="auto">
          <a:xfrm>
            <a:off x="7217372" y="29079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F2ECD3B8-E57A-9891-0A70-2D4838FC4013}"/>
              </a:ext>
            </a:extLst>
          </p:cNvPr>
          <p:cNvSpPr>
            <a:spLocks/>
          </p:cNvSpPr>
          <p:nvPr/>
        </p:nvSpPr>
        <p:spPr bwMode="auto">
          <a:xfrm>
            <a:off x="10450005" y="2911974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7E595C01-1F64-A9DD-6701-C45FB3DBA03E}"/>
              </a:ext>
            </a:extLst>
          </p:cNvPr>
          <p:cNvSpPr>
            <a:spLocks/>
          </p:cNvSpPr>
          <p:nvPr/>
        </p:nvSpPr>
        <p:spPr bwMode="auto">
          <a:xfrm>
            <a:off x="7217372" y="34635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E9795D07-5BB6-04E4-E104-5C7583E75314}"/>
              </a:ext>
            </a:extLst>
          </p:cNvPr>
          <p:cNvSpPr>
            <a:spLocks/>
          </p:cNvSpPr>
          <p:nvPr/>
        </p:nvSpPr>
        <p:spPr bwMode="auto">
          <a:xfrm>
            <a:off x="10450005" y="3467599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969FD582-780A-B22D-4A12-00C3241B47D9}"/>
              </a:ext>
            </a:extLst>
          </p:cNvPr>
          <p:cNvSpPr>
            <a:spLocks/>
          </p:cNvSpPr>
          <p:nvPr/>
        </p:nvSpPr>
        <p:spPr bwMode="auto">
          <a:xfrm>
            <a:off x="7217372" y="401760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6598E240-C1CB-3B8F-B5CA-32F1FA7BC4D6}"/>
              </a:ext>
            </a:extLst>
          </p:cNvPr>
          <p:cNvSpPr>
            <a:spLocks/>
          </p:cNvSpPr>
          <p:nvPr/>
        </p:nvSpPr>
        <p:spPr bwMode="auto">
          <a:xfrm>
            <a:off x="10450005" y="402163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0834F999-AC26-3331-078F-E7E4881DDE35}"/>
              </a:ext>
            </a:extLst>
          </p:cNvPr>
          <p:cNvSpPr>
            <a:spLocks/>
          </p:cNvSpPr>
          <p:nvPr/>
        </p:nvSpPr>
        <p:spPr bwMode="auto">
          <a:xfrm>
            <a:off x="7217372" y="4573225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5CAEFF1B-9DE2-5FC2-4454-48011F2313EF}"/>
              </a:ext>
            </a:extLst>
          </p:cNvPr>
          <p:cNvSpPr>
            <a:spLocks/>
          </p:cNvSpPr>
          <p:nvPr/>
        </p:nvSpPr>
        <p:spPr bwMode="auto">
          <a:xfrm>
            <a:off x="10450005" y="4577261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2B982A02-02F6-A9A8-B51C-FB7563E849B7}"/>
              </a:ext>
            </a:extLst>
          </p:cNvPr>
          <p:cNvSpPr>
            <a:spLocks/>
          </p:cNvSpPr>
          <p:nvPr/>
        </p:nvSpPr>
        <p:spPr bwMode="auto">
          <a:xfrm>
            <a:off x="7217372" y="5128850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1B67103C-4622-7C6B-3996-1095749B7DA7}"/>
              </a:ext>
            </a:extLst>
          </p:cNvPr>
          <p:cNvSpPr>
            <a:spLocks/>
          </p:cNvSpPr>
          <p:nvPr/>
        </p:nvSpPr>
        <p:spPr bwMode="auto">
          <a:xfrm>
            <a:off x="10450005" y="513288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D45A2876-F0A7-1F49-B832-8025CCA5B044}"/>
              </a:ext>
            </a:extLst>
          </p:cNvPr>
          <p:cNvSpPr>
            <a:spLocks/>
          </p:cNvSpPr>
          <p:nvPr/>
        </p:nvSpPr>
        <p:spPr bwMode="auto">
          <a:xfrm>
            <a:off x="7217372" y="5682888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CA25DAE5-8B74-6989-FFD2-7D534CDA7A1E}"/>
              </a:ext>
            </a:extLst>
          </p:cNvPr>
          <p:cNvSpPr>
            <a:spLocks/>
          </p:cNvSpPr>
          <p:nvPr/>
        </p:nvSpPr>
        <p:spPr bwMode="auto">
          <a:xfrm>
            <a:off x="10450005" y="5686924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6" name="Freeform 34">
            <a:extLst>
              <a:ext uri="{FF2B5EF4-FFF2-40B4-BE49-F238E27FC236}">
                <a16:creationId xmlns:a16="http://schemas.microsoft.com/office/drawing/2014/main" id="{4504585D-1015-CFA1-A249-F75F818EB237}"/>
              </a:ext>
            </a:extLst>
          </p:cNvPr>
          <p:cNvSpPr>
            <a:spLocks/>
          </p:cNvSpPr>
          <p:nvPr/>
        </p:nvSpPr>
        <p:spPr bwMode="auto">
          <a:xfrm>
            <a:off x="4049441" y="6252422"/>
            <a:ext cx="1460501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7" name="Freeform 35">
            <a:extLst>
              <a:ext uri="{FF2B5EF4-FFF2-40B4-BE49-F238E27FC236}">
                <a16:creationId xmlns:a16="http://schemas.microsoft.com/office/drawing/2014/main" id="{2155377D-70E7-58A6-4181-EA8EE032698E}"/>
              </a:ext>
            </a:extLst>
          </p:cNvPr>
          <p:cNvSpPr>
            <a:spLocks/>
          </p:cNvSpPr>
          <p:nvPr/>
        </p:nvSpPr>
        <p:spPr bwMode="auto">
          <a:xfrm>
            <a:off x="5620894" y="6252422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B363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8" name="Freeform 36">
            <a:extLst>
              <a:ext uri="{FF2B5EF4-FFF2-40B4-BE49-F238E27FC236}">
                <a16:creationId xmlns:a16="http://schemas.microsoft.com/office/drawing/2014/main" id="{3A91D6D2-C0C3-72D3-4F7C-BFF41D96E1ED}"/>
              </a:ext>
            </a:extLst>
          </p:cNvPr>
          <p:cNvSpPr>
            <a:spLocks/>
          </p:cNvSpPr>
          <p:nvPr/>
        </p:nvSpPr>
        <p:spPr bwMode="auto">
          <a:xfrm>
            <a:off x="8821294" y="6252422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9" name="Freeform 35">
            <a:extLst>
              <a:ext uri="{FF2B5EF4-FFF2-40B4-BE49-F238E27FC236}">
                <a16:creationId xmlns:a16="http://schemas.microsoft.com/office/drawing/2014/main" id="{2BDD2DF2-6044-4546-2BB9-486F34060F05}"/>
              </a:ext>
            </a:extLst>
          </p:cNvPr>
          <p:cNvSpPr>
            <a:spLocks/>
          </p:cNvSpPr>
          <p:nvPr/>
        </p:nvSpPr>
        <p:spPr bwMode="auto">
          <a:xfrm>
            <a:off x="7207425" y="6243450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0" name="Freeform 36">
            <a:extLst>
              <a:ext uri="{FF2B5EF4-FFF2-40B4-BE49-F238E27FC236}">
                <a16:creationId xmlns:a16="http://schemas.microsoft.com/office/drawing/2014/main" id="{14D68159-4C1E-EA92-1A48-E6A61A5461A0}"/>
              </a:ext>
            </a:extLst>
          </p:cNvPr>
          <p:cNvSpPr>
            <a:spLocks/>
          </p:cNvSpPr>
          <p:nvPr/>
        </p:nvSpPr>
        <p:spPr bwMode="auto">
          <a:xfrm>
            <a:off x="10440058" y="6247486"/>
            <a:ext cx="1461469" cy="512763"/>
          </a:xfrm>
          <a:custGeom>
            <a:avLst/>
            <a:gdLst>
              <a:gd name="T0" fmla="*/ 0 w 2512"/>
              <a:gd name="T1" fmla="*/ 535 h 535"/>
              <a:gd name="T2" fmla="*/ 0 w 2512"/>
              <a:gd name="T3" fmla="*/ 535 h 535"/>
              <a:gd name="T4" fmla="*/ 2512 w 2512"/>
              <a:gd name="T5" fmla="*/ 535 h 535"/>
              <a:gd name="T6" fmla="*/ 2512 w 2512"/>
              <a:gd name="T7" fmla="*/ 0 h 535"/>
              <a:gd name="T8" fmla="*/ 0 w 2512"/>
              <a:gd name="T9" fmla="*/ 0 h 535"/>
              <a:gd name="T10" fmla="*/ 0 w 2512"/>
              <a:gd name="T11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5">
                <a:moveTo>
                  <a:pt x="0" y="535"/>
                </a:moveTo>
                <a:lnTo>
                  <a:pt x="0" y="535"/>
                </a:lnTo>
                <a:lnTo>
                  <a:pt x="2512" y="535"/>
                </a:lnTo>
                <a:lnTo>
                  <a:pt x="2512" y="0"/>
                </a:lnTo>
                <a:lnTo>
                  <a:pt x="0" y="0"/>
                </a:lnTo>
                <a:lnTo>
                  <a:pt x="0" y="535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1" name="Freeform 5">
            <a:extLst>
              <a:ext uri="{FF2B5EF4-FFF2-40B4-BE49-F238E27FC236}">
                <a16:creationId xmlns:a16="http://schemas.microsoft.com/office/drawing/2014/main" id="{9480A3C5-6ED8-7BC3-F136-FCF5E404A963}"/>
              </a:ext>
            </a:extLst>
          </p:cNvPr>
          <p:cNvSpPr>
            <a:spLocks/>
          </p:cNvSpPr>
          <p:nvPr/>
        </p:nvSpPr>
        <p:spPr bwMode="auto">
          <a:xfrm>
            <a:off x="286894" y="685800"/>
            <a:ext cx="3448050" cy="511175"/>
          </a:xfrm>
          <a:custGeom>
            <a:avLst/>
            <a:gdLst>
              <a:gd name="T0" fmla="*/ 0 w 3615"/>
              <a:gd name="T1" fmla="*/ 533 h 533"/>
              <a:gd name="T2" fmla="*/ 0 w 3615"/>
              <a:gd name="T3" fmla="*/ 533 h 533"/>
              <a:gd name="T4" fmla="*/ 3615 w 3615"/>
              <a:gd name="T5" fmla="*/ 533 h 533"/>
              <a:gd name="T6" fmla="*/ 3615 w 3615"/>
              <a:gd name="T7" fmla="*/ 0 h 533"/>
              <a:gd name="T8" fmla="*/ 0 w 3615"/>
              <a:gd name="T9" fmla="*/ 0 h 533"/>
              <a:gd name="T10" fmla="*/ 0 w 3615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15" h="533">
                <a:moveTo>
                  <a:pt x="0" y="533"/>
                </a:moveTo>
                <a:lnTo>
                  <a:pt x="0" y="533"/>
                </a:lnTo>
                <a:lnTo>
                  <a:pt x="3615" y="533"/>
                </a:lnTo>
                <a:lnTo>
                  <a:pt x="3615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2" name="Freeform 6">
            <a:extLst>
              <a:ext uri="{FF2B5EF4-FFF2-40B4-BE49-F238E27FC236}">
                <a16:creationId xmlns:a16="http://schemas.microsoft.com/office/drawing/2014/main" id="{A8852991-98AA-F4B1-A925-9392C5954D48}"/>
              </a:ext>
            </a:extLst>
          </p:cNvPr>
          <p:cNvSpPr>
            <a:spLocks/>
          </p:cNvSpPr>
          <p:nvPr/>
        </p:nvSpPr>
        <p:spPr bwMode="auto">
          <a:xfrm>
            <a:off x="4049441" y="685800"/>
            <a:ext cx="1460501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2E761D15-CAFB-4698-9273-143F672A8BB5}"/>
              </a:ext>
            </a:extLst>
          </p:cNvPr>
          <p:cNvSpPr>
            <a:spLocks/>
          </p:cNvSpPr>
          <p:nvPr/>
        </p:nvSpPr>
        <p:spPr bwMode="auto">
          <a:xfrm>
            <a:off x="5620894" y="685800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4" name="Freeform 8">
            <a:extLst>
              <a:ext uri="{FF2B5EF4-FFF2-40B4-BE49-F238E27FC236}">
                <a16:creationId xmlns:a16="http://schemas.microsoft.com/office/drawing/2014/main" id="{3956B493-EE3D-898E-94B3-D3CE09150102}"/>
              </a:ext>
            </a:extLst>
          </p:cNvPr>
          <p:cNvSpPr>
            <a:spLocks/>
          </p:cNvSpPr>
          <p:nvPr/>
        </p:nvSpPr>
        <p:spPr bwMode="auto">
          <a:xfrm>
            <a:off x="8821294" y="685800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Freeform 10">
            <a:extLst>
              <a:ext uri="{FF2B5EF4-FFF2-40B4-BE49-F238E27FC236}">
                <a16:creationId xmlns:a16="http://schemas.microsoft.com/office/drawing/2014/main" id="{78A2790A-517F-F06B-03B7-E847F051A92E}"/>
              </a:ext>
            </a:extLst>
          </p:cNvPr>
          <p:cNvSpPr>
            <a:spLocks/>
          </p:cNvSpPr>
          <p:nvPr/>
        </p:nvSpPr>
        <p:spPr bwMode="auto">
          <a:xfrm>
            <a:off x="4049441" y="1239838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Freeform 11">
            <a:extLst>
              <a:ext uri="{FF2B5EF4-FFF2-40B4-BE49-F238E27FC236}">
                <a16:creationId xmlns:a16="http://schemas.microsoft.com/office/drawing/2014/main" id="{06E28780-202D-8A5A-C418-F5DCFEBB8B5A}"/>
              </a:ext>
            </a:extLst>
          </p:cNvPr>
          <p:cNvSpPr>
            <a:spLocks/>
          </p:cNvSpPr>
          <p:nvPr/>
        </p:nvSpPr>
        <p:spPr bwMode="auto">
          <a:xfrm>
            <a:off x="5620894" y="12398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Freeform 12">
            <a:extLst>
              <a:ext uri="{FF2B5EF4-FFF2-40B4-BE49-F238E27FC236}">
                <a16:creationId xmlns:a16="http://schemas.microsoft.com/office/drawing/2014/main" id="{FD9E2FA1-6CD1-C34D-D539-82683D67F273}"/>
              </a:ext>
            </a:extLst>
          </p:cNvPr>
          <p:cNvSpPr>
            <a:spLocks/>
          </p:cNvSpPr>
          <p:nvPr/>
        </p:nvSpPr>
        <p:spPr bwMode="auto">
          <a:xfrm>
            <a:off x="8821294" y="1239838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Freeform 14">
            <a:extLst>
              <a:ext uri="{FF2B5EF4-FFF2-40B4-BE49-F238E27FC236}">
                <a16:creationId xmlns:a16="http://schemas.microsoft.com/office/drawing/2014/main" id="{C56B3FA6-BBBA-FE4D-9B1D-8D71D6ABDB8C}"/>
              </a:ext>
            </a:extLst>
          </p:cNvPr>
          <p:cNvSpPr>
            <a:spLocks/>
          </p:cNvSpPr>
          <p:nvPr/>
        </p:nvSpPr>
        <p:spPr bwMode="auto">
          <a:xfrm>
            <a:off x="4049441" y="1795463"/>
            <a:ext cx="1460501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Freeform 15">
            <a:extLst>
              <a:ext uri="{FF2B5EF4-FFF2-40B4-BE49-F238E27FC236}">
                <a16:creationId xmlns:a16="http://schemas.microsoft.com/office/drawing/2014/main" id="{890A4F0D-3491-550E-2A0A-5E0B7B48038B}"/>
              </a:ext>
            </a:extLst>
          </p:cNvPr>
          <p:cNvSpPr>
            <a:spLocks/>
          </p:cNvSpPr>
          <p:nvPr/>
        </p:nvSpPr>
        <p:spPr bwMode="auto">
          <a:xfrm>
            <a:off x="5620894" y="17954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Freeform 16">
            <a:extLst>
              <a:ext uri="{FF2B5EF4-FFF2-40B4-BE49-F238E27FC236}">
                <a16:creationId xmlns:a16="http://schemas.microsoft.com/office/drawing/2014/main" id="{51DDABDF-2B1D-5AC2-E781-13E397829A8D}"/>
              </a:ext>
            </a:extLst>
          </p:cNvPr>
          <p:cNvSpPr>
            <a:spLocks/>
          </p:cNvSpPr>
          <p:nvPr/>
        </p:nvSpPr>
        <p:spPr bwMode="auto">
          <a:xfrm>
            <a:off x="8821294" y="1795463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Freeform 7">
            <a:extLst>
              <a:ext uri="{FF2B5EF4-FFF2-40B4-BE49-F238E27FC236}">
                <a16:creationId xmlns:a16="http://schemas.microsoft.com/office/drawing/2014/main" id="{81CCD2E7-F0F0-3BEE-D1F2-08629CAE9791}"/>
              </a:ext>
            </a:extLst>
          </p:cNvPr>
          <p:cNvSpPr>
            <a:spLocks/>
          </p:cNvSpPr>
          <p:nvPr/>
        </p:nvSpPr>
        <p:spPr bwMode="auto">
          <a:xfrm>
            <a:off x="7207425" y="676828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Freeform 8">
            <a:extLst>
              <a:ext uri="{FF2B5EF4-FFF2-40B4-BE49-F238E27FC236}">
                <a16:creationId xmlns:a16="http://schemas.microsoft.com/office/drawing/2014/main" id="{9D07A1CD-154D-39E2-9B46-4405D85C48B0}"/>
              </a:ext>
            </a:extLst>
          </p:cNvPr>
          <p:cNvSpPr>
            <a:spLocks/>
          </p:cNvSpPr>
          <p:nvPr/>
        </p:nvSpPr>
        <p:spPr bwMode="auto">
          <a:xfrm>
            <a:off x="10440058" y="680864"/>
            <a:ext cx="1461469" cy="511175"/>
          </a:xfrm>
          <a:custGeom>
            <a:avLst/>
            <a:gdLst>
              <a:gd name="T0" fmla="*/ 0 w 2512"/>
              <a:gd name="T1" fmla="*/ 533 h 533"/>
              <a:gd name="T2" fmla="*/ 0 w 2512"/>
              <a:gd name="T3" fmla="*/ 533 h 533"/>
              <a:gd name="T4" fmla="*/ 2512 w 2512"/>
              <a:gd name="T5" fmla="*/ 533 h 533"/>
              <a:gd name="T6" fmla="*/ 2512 w 2512"/>
              <a:gd name="T7" fmla="*/ 0 h 533"/>
              <a:gd name="T8" fmla="*/ 0 w 2512"/>
              <a:gd name="T9" fmla="*/ 0 h 533"/>
              <a:gd name="T10" fmla="*/ 0 w 2512"/>
              <a:gd name="T11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3">
                <a:moveTo>
                  <a:pt x="0" y="533"/>
                </a:moveTo>
                <a:lnTo>
                  <a:pt x="0" y="533"/>
                </a:lnTo>
                <a:lnTo>
                  <a:pt x="2512" y="533"/>
                </a:lnTo>
                <a:lnTo>
                  <a:pt x="2512" y="0"/>
                </a:lnTo>
                <a:lnTo>
                  <a:pt x="0" y="0"/>
                </a:lnTo>
                <a:lnTo>
                  <a:pt x="0" y="533"/>
                </a:lnTo>
                <a:close/>
              </a:path>
            </a:pathLst>
          </a:custGeom>
          <a:solidFill>
            <a:srgbClr val="C7B598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5" name="Freeform 11">
            <a:extLst>
              <a:ext uri="{FF2B5EF4-FFF2-40B4-BE49-F238E27FC236}">
                <a16:creationId xmlns:a16="http://schemas.microsoft.com/office/drawing/2014/main" id="{76F0C4BC-E574-AA46-1197-52F3535290FC}"/>
              </a:ext>
            </a:extLst>
          </p:cNvPr>
          <p:cNvSpPr>
            <a:spLocks/>
          </p:cNvSpPr>
          <p:nvPr/>
        </p:nvSpPr>
        <p:spPr bwMode="auto">
          <a:xfrm>
            <a:off x="7207425" y="1230866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6" name="Freeform 12">
            <a:extLst>
              <a:ext uri="{FF2B5EF4-FFF2-40B4-BE49-F238E27FC236}">
                <a16:creationId xmlns:a16="http://schemas.microsoft.com/office/drawing/2014/main" id="{3BDE6CEC-022B-508A-DBC1-4A34B3324CB9}"/>
              </a:ext>
            </a:extLst>
          </p:cNvPr>
          <p:cNvSpPr>
            <a:spLocks/>
          </p:cNvSpPr>
          <p:nvPr/>
        </p:nvSpPr>
        <p:spPr bwMode="auto">
          <a:xfrm>
            <a:off x="10440058" y="1234902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7" name="Freeform 15">
            <a:extLst>
              <a:ext uri="{FF2B5EF4-FFF2-40B4-BE49-F238E27FC236}">
                <a16:creationId xmlns:a16="http://schemas.microsoft.com/office/drawing/2014/main" id="{5DEC8E19-B036-7DA6-531B-FEA6E0616D25}"/>
              </a:ext>
            </a:extLst>
          </p:cNvPr>
          <p:cNvSpPr>
            <a:spLocks/>
          </p:cNvSpPr>
          <p:nvPr/>
        </p:nvSpPr>
        <p:spPr bwMode="auto">
          <a:xfrm>
            <a:off x="7207425" y="1786491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C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8" name="Freeform 16">
            <a:extLst>
              <a:ext uri="{FF2B5EF4-FFF2-40B4-BE49-F238E27FC236}">
                <a16:creationId xmlns:a16="http://schemas.microsoft.com/office/drawing/2014/main" id="{52DA8BB3-9FDA-5F99-A927-74BFE97D417C}"/>
              </a:ext>
            </a:extLst>
          </p:cNvPr>
          <p:cNvSpPr>
            <a:spLocks/>
          </p:cNvSpPr>
          <p:nvPr/>
        </p:nvSpPr>
        <p:spPr bwMode="auto">
          <a:xfrm>
            <a:off x="10440058" y="1790527"/>
            <a:ext cx="1461469" cy="511175"/>
          </a:xfrm>
          <a:custGeom>
            <a:avLst/>
            <a:gdLst>
              <a:gd name="T0" fmla="*/ 0 w 2512"/>
              <a:gd name="T1" fmla="*/ 534 h 534"/>
              <a:gd name="T2" fmla="*/ 0 w 2512"/>
              <a:gd name="T3" fmla="*/ 534 h 534"/>
              <a:gd name="T4" fmla="*/ 2512 w 2512"/>
              <a:gd name="T5" fmla="*/ 534 h 534"/>
              <a:gd name="T6" fmla="*/ 2512 w 2512"/>
              <a:gd name="T7" fmla="*/ 0 h 534"/>
              <a:gd name="T8" fmla="*/ 0 w 2512"/>
              <a:gd name="T9" fmla="*/ 0 h 534"/>
              <a:gd name="T10" fmla="*/ 0 w 2512"/>
              <a:gd name="T11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12" h="534">
                <a:moveTo>
                  <a:pt x="0" y="534"/>
                </a:moveTo>
                <a:lnTo>
                  <a:pt x="0" y="534"/>
                </a:lnTo>
                <a:lnTo>
                  <a:pt x="2512" y="534"/>
                </a:lnTo>
                <a:lnTo>
                  <a:pt x="2512" y="0"/>
                </a:lnTo>
                <a:lnTo>
                  <a:pt x="0" y="0"/>
                </a:lnTo>
                <a:lnTo>
                  <a:pt x="0" y="534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9992EF-6490-2C1E-20B7-84965EC81F94}"/>
              </a:ext>
            </a:extLst>
          </p:cNvPr>
          <p:cNvSpPr txBox="1"/>
          <p:nvPr/>
        </p:nvSpPr>
        <p:spPr>
          <a:xfrm>
            <a:off x="304800" y="780099"/>
            <a:ext cx="34234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BESCHREIBUNG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C181ACB-7F2B-BB70-9377-DC7364588030}"/>
              </a:ext>
            </a:extLst>
          </p:cNvPr>
          <p:cNvSpPr txBox="1"/>
          <p:nvPr/>
        </p:nvSpPr>
        <p:spPr>
          <a:xfrm>
            <a:off x="4033825" y="768696"/>
            <a:ext cx="14860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1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C499388-0B2A-5F88-0951-63221D1A89DD}"/>
              </a:ext>
            </a:extLst>
          </p:cNvPr>
          <p:cNvSpPr txBox="1"/>
          <p:nvPr/>
        </p:nvSpPr>
        <p:spPr>
          <a:xfrm>
            <a:off x="5655384" y="762000"/>
            <a:ext cx="1426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9604265-0722-C9EB-B83E-5084709D0FBF}"/>
              </a:ext>
            </a:extLst>
          </p:cNvPr>
          <p:cNvSpPr txBox="1"/>
          <p:nvPr/>
        </p:nvSpPr>
        <p:spPr>
          <a:xfrm>
            <a:off x="7207073" y="757764"/>
            <a:ext cx="14717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695E0E4-5C39-B666-B995-46EBC09D1D0B}"/>
              </a:ext>
            </a:extLst>
          </p:cNvPr>
          <p:cNvSpPr txBox="1"/>
          <p:nvPr/>
        </p:nvSpPr>
        <p:spPr>
          <a:xfrm>
            <a:off x="8848983" y="757764"/>
            <a:ext cx="14337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UNTERNEHMEN 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F077C38-9F40-B084-819F-F846CBCA52E4}"/>
              </a:ext>
            </a:extLst>
          </p:cNvPr>
          <p:cNvSpPr txBox="1"/>
          <p:nvPr/>
        </p:nvSpPr>
        <p:spPr>
          <a:xfrm>
            <a:off x="10440057" y="767546"/>
            <a:ext cx="14614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YOUNG LIVING</a:t>
            </a:r>
          </a:p>
        </p:txBody>
      </p:sp>
      <p:sp>
        <p:nvSpPr>
          <p:cNvPr id="105" name="object 3">
            <a:extLst>
              <a:ext uri="{FF2B5EF4-FFF2-40B4-BE49-F238E27FC236}">
                <a16:creationId xmlns:a16="http://schemas.microsoft.com/office/drawing/2014/main" id="{B54183E3-7C3F-581E-2F83-5B0366335F21}"/>
              </a:ext>
            </a:extLst>
          </p:cNvPr>
          <p:cNvSpPr txBox="1"/>
          <p:nvPr/>
        </p:nvSpPr>
        <p:spPr>
          <a:xfrm>
            <a:off x="0" y="72456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SCHLUSSFOLGERUNG 1: EINER DER BESTEN VERGÜTUNGSPLÄNE IN DER BRANCHE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B21A76-2C24-1168-9EC1-E9761BDEE6E0}"/>
              </a:ext>
            </a:extLst>
          </p:cNvPr>
          <p:cNvGrpSpPr/>
          <p:nvPr/>
        </p:nvGrpSpPr>
        <p:grpSpPr>
          <a:xfrm>
            <a:off x="286894" y="1229380"/>
            <a:ext cx="3448050" cy="523220"/>
            <a:chOff x="286894" y="1229380"/>
            <a:chExt cx="3448050" cy="523220"/>
          </a:xfrm>
        </p:grpSpPr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6D50BE91-AB78-9F59-9CF8-A58B68A12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1239838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24414FD-4ED3-CD42-42B2-0815118FBD10}"/>
                </a:ext>
              </a:extLst>
            </p:cNvPr>
            <p:cNvSpPr txBox="1"/>
            <p:nvPr/>
          </p:nvSpPr>
          <p:spPr>
            <a:xfrm>
              <a:off x="296841" y="1229380"/>
              <a:ext cx="3423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% des Einkommens, </a:t>
              </a:r>
              <a:r>
                <a:rPr lang="en-GB" sz="1400" dirty="0">
                  <a:solidFill>
                    <a:prstClr val="black"/>
                  </a:solidFill>
                  <a:latin typeface="Calibri Light" panose="020F0302020204030204" pitchFamily="34" charset="0"/>
                </a:rPr>
                <a:t>das</a:t>
              </a: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 das Unternehmen für Kommissionszahlungen ausgibt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43786D-C591-A1EC-E4DE-7024E52BD38D}"/>
              </a:ext>
            </a:extLst>
          </p:cNvPr>
          <p:cNvGrpSpPr/>
          <p:nvPr/>
        </p:nvGrpSpPr>
        <p:grpSpPr>
          <a:xfrm>
            <a:off x="286894" y="1795463"/>
            <a:ext cx="3448050" cy="511175"/>
            <a:chOff x="286894" y="1795463"/>
            <a:chExt cx="3448050" cy="511175"/>
          </a:xfrm>
        </p:grpSpPr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1F11FB1C-5956-10EE-5984-6A086A42F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1795463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2FDC6BE-FFDD-EA25-1AD0-604F18BEDBE5}"/>
                </a:ext>
              </a:extLst>
            </p:cNvPr>
            <p:cNvSpPr txBox="1"/>
            <p:nvPr/>
          </p:nvSpPr>
          <p:spPr>
            <a:xfrm>
              <a:off x="286894" y="18866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Einkommen in den unteren Rängen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BB3D79-F562-7C48-A238-36D9CB5A693B}"/>
              </a:ext>
            </a:extLst>
          </p:cNvPr>
          <p:cNvGrpSpPr/>
          <p:nvPr/>
        </p:nvGrpSpPr>
        <p:grpSpPr>
          <a:xfrm>
            <a:off x="286894" y="2361285"/>
            <a:ext cx="3457997" cy="511175"/>
            <a:chOff x="286894" y="2361285"/>
            <a:chExt cx="3457997" cy="511175"/>
          </a:xfrm>
        </p:grpSpPr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7727D2A4-B36F-F6F1-B175-5F67708CE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2361285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7EA3458-58CE-A431-0987-E71B9B44BAEF}"/>
                </a:ext>
              </a:extLst>
            </p:cNvPr>
            <p:cNvSpPr txBox="1"/>
            <p:nvPr/>
          </p:nvSpPr>
          <p:spPr>
            <a:xfrm>
              <a:off x="286894" y="243840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Durschnittseinkommen (Silver)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D5B39E-140B-D706-A7E7-1A01E403E025}"/>
              </a:ext>
            </a:extLst>
          </p:cNvPr>
          <p:cNvGrpSpPr/>
          <p:nvPr/>
        </p:nvGrpSpPr>
        <p:grpSpPr>
          <a:xfrm>
            <a:off x="286894" y="2916910"/>
            <a:ext cx="3457997" cy="511175"/>
            <a:chOff x="286894" y="2916910"/>
            <a:chExt cx="3457997" cy="511175"/>
          </a:xfrm>
        </p:grpSpPr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C07A487C-BBB5-724A-AE38-A3BBB2212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2916910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1C67DE-F12C-2442-F8FE-B370CA8E054A}"/>
                </a:ext>
              </a:extLst>
            </p:cNvPr>
            <p:cNvSpPr txBox="1"/>
            <p:nvPr/>
          </p:nvSpPr>
          <p:spPr>
            <a:xfrm>
              <a:off x="286894" y="30296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Konferenzen/Retreats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E4D54C-C157-FACA-499C-0CCA96DD9B05}"/>
              </a:ext>
            </a:extLst>
          </p:cNvPr>
          <p:cNvGrpSpPr/>
          <p:nvPr/>
        </p:nvGrpSpPr>
        <p:grpSpPr>
          <a:xfrm>
            <a:off x="275223" y="3472535"/>
            <a:ext cx="3469668" cy="511175"/>
            <a:chOff x="275223" y="3472535"/>
            <a:chExt cx="3469668" cy="511175"/>
          </a:xfrm>
        </p:grpSpPr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72EBF44F-3D8D-CE32-E8E5-2402F2380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3472535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2FC7775-82E3-128D-3BA2-80A201288C91}"/>
                </a:ext>
              </a:extLst>
            </p:cNvPr>
            <p:cNvSpPr txBox="1"/>
            <p:nvPr/>
          </p:nvSpPr>
          <p:spPr>
            <a:xfrm>
              <a:off x="275223" y="355637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Boni aus der Tiefe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05FC40-4041-FB11-6E54-66CAA86580CB}"/>
              </a:ext>
            </a:extLst>
          </p:cNvPr>
          <p:cNvGrpSpPr/>
          <p:nvPr/>
        </p:nvGrpSpPr>
        <p:grpSpPr>
          <a:xfrm>
            <a:off x="275223" y="4026572"/>
            <a:ext cx="3469668" cy="511175"/>
            <a:chOff x="275223" y="4026572"/>
            <a:chExt cx="3469668" cy="511175"/>
          </a:xfrm>
        </p:grpSpPr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F542D5B9-6BB6-3815-5784-9034A57EE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4026572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4DD8529-1AD6-64C5-C4A0-EAF3C934B7D2}"/>
                </a:ext>
              </a:extLst>
            </p:cNvPr>
            <p:cNvSpPr txBox="1"/>
            <p:nvPr/>
          </p:nvSpPr>
          <p:spPr>
            <a:xfrm>
              <a:off x="275223" y="411480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Fokus auf den Aufbau einer Struktur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2170FF3-F6A8-9EC4-424A-3361DB2CA7D2}"/>
              </a:ext>
            </a:extLst>
          </p:cNvPr>
          <p:cNvGrpSpPr/>
          <p:nvPr/>
        </p:nvGrpSpPr>
        <p:grpSpPr>
          <a:xfrm>
            <a:off x="296841" y="4582197"/>
            <a:ext cx="3448050" cy="511175"/>
            <a:chOff x="296841" y="4582197"/>
            <a:chExt cx="3448050" cy="511175"/>
          </a:xfrm>
        </p:grpSpPr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104C7FD3-9AD8-9448-E5C2-1EC0E9FC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4582197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DC827B8-52D7-DB19-2A1B-14CB94213A61}"/>
                </a:ext>
              </a:extLst>
            </p:cNvPr>
            <p:cNvSpPr txBox="1"/>
            <p:nvPr/>
          </p:nvSpPr>
          <p:spPr>
            <a:xfrm>
              <a:off x="296841" y="4672940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Einschreiberboni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8D65A2-C46B-48DB-A7EE-FDA7A418F9F2}"/>
              </a:ext>
            </a:extLst>
          </p:cNvPr>
          <p:cNvGrpSpPr/>
          <p:nvPr/>
        </p:nvGrpSpPr>
        <p:grpSpPr>
          <a:xfrm>
            <a:off x="296841" y="5137822"/>
            <a:ext cx="3448050" cy="511175"/>
            <a:chOff x="296841" y="5137822"/>
            <a:chExt cx="3448050" cy="511175"/>
          </a:xfrm>
        </p:grpSpPr>
        <p:sp>
          <p:nvSpPr>
            <p:cNvPr id="66" name="Freeform 29">
              <a:extLst>
                <a:ext uri="{FF2B5EF4-FFF2-40B4-BE49-F238E27FC236}">
                  <a16:creationId xmlns:a16="http://schemas.microsoft.com/office/drawing/2014/main" id="{8F21660C-AB7F-4C99-9590-08DAB3627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5137822"/>
              <a:ext cx="3448050" cy="511175"/>
            </a:xfrm>
            <a:custGeom>
              <a:avLst/>
              <a:gdLst>
                <a:gd name="T0" fmla="*/ 0 w 3615"/>
                <a:gd name="T1" fmla="*/ 534 h 534"/>
                <a:gd name="T2" fmla="*/ 0 w 3615"/>
                <a:gd name="T3" fmla="*/ 534 h 534"/>
                <a:gd name="T4" fmla="*/ 3615 w 3615"/>
                <a:gd name="T5" fmla="*/ 534 h 534"/>
                <a:gd name="T6" fmla="*/ 3615 w 3615"/>
                <a:gd name="T7" fmla="*/ 0 h 534"/>
                <a:gd name="T8" fmla="*/ 0 w 3615"/>
                <a:gd name="T9" fmla="*/ 0 h 534"/>
                <a:gd name="T10" fmla="*/ 0 w 3615"/>
                <a:gd name="T11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4">
                  <a:moveTo>
                    <a:pt x="0" y="534"/>
                  </a:moveTo>
                  <a:lnTo>
                    <a:pt x="0" y="534"/>
                  </a:lnTo>
                  <a:lnTo>
                    <a:pt x="3615" y="534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0E0276F-5ED5-1881-6BB2-A5ECB7F3E507}"/>
                </a:ext>
              </a:extLst>
            </p:cNvPr>
            <p:cNvSpPr txBox="1"/>
            <p:nvPr/>
          </p:nvSpPr>
          <p:spPr>
            <a:xfrm>
              <a:off x="316589" y="5239435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Registrierungsgebühren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59E0CA-D3E4-2A37-3259-DB10519A13F7}"/>
              </a:ext>
            </a:extLst>
          </p:cNvPr>
          <p:cNvGrpSpPr/>
          <p:nvPr/>
        </p:nvGrpSpPr>
        <p:grpSpPr>
          <a:xfrm>
            <a:off x="296841" y="5691860"/>
            <a:ext cx="3448050" cy="512763"/>
            <a:chOff x="296841" y="5691860"/>
            <a:chExt cx="3448050" cy="512763"/>
          </a:xfrm>
        </p:grpSpPr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C208C2EC-31ED-955E-6AC3-DB9ADDA2D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1" y="5691860"/>
              <a:ext cx="3448050" cy="512763"/>
            </a:xfrm>
            <a:custGeom>
              <a:avLst/>
              <a:gdLst>
                <a:gd name="T0" fmla="*/ 0 w 3615"/>
                <a:gd name="T1" fmla="*/ 535 h 535"/>
                <a:gd name="T2" fmla="*/ 0 w 3615"/>
                <a:gd name="T3" fmla="*/ 535 h 535"/>
                <a:gd name="T4" fmla="*/ 3615 w 3615"/>
                <a:gd name="T5" fmla="*/ 535 h 535"/>
                <a:gd name="T6" fmla="*/ 3615 w 3615"/>
                <a:gd name="T7" fmla="*/ 0 h 535"/>
                <a:gd name="T8" fmla="*/ 0 w 3615"/>
                <a:gd name="T9" fmla="*/ 0 h 535"/>
                <a:gd name="T10" fmla="*/ 0 w 3615"/>
                <a:gd name="T11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5">
                  <a:moveTo>
                    <a:pt x="0" y="535"/>
                  </a:moveTo>
                  <a:lnTo>
                    <a:pt x="0" y="535"/>
                  </a:lnTo>
                  <a:lnTo>
                    <a:pt x="3615" y="535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942D4CC-6910-6161-D343-E67B7C7857AF}"/>
                </a:ext>
              </a:extLst>
            </p:cNvPr>
            <p:cNvSpPr txBox="1"/>
            <p:nvPr/>
          </p:nvSpPr>
          <p:spPr>
            <a:xfrm>
              <a:off x="316589" y="5759574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Rangaufstiegsboni/-geschenke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E3CFB-5AFB-3EB6-2231-8E8E0659827D}"/>
              </a:ext>
            </a:extLst>
          </p:cNvPr>
          <p:cNvGrpSpPr/>
          <p:nvPr/>
        </p:nvGrpSpPr>
        <p:grpSpPr>
          <a:xfrm>
            <a:off x="286894" y="6252422"/>
            <a:ext cx="3448050" cy="512763"/>
            <a:chOff x="286894" y="6252422"/>
            <a:chExt cx="3448050" cy="512763"/>
          </a:xfrm>
        </p:grpSpPr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06DBBADC-14C1-6554-D567-B6ECE28AE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94" y="6252422"/>
              <a:ext cx="3448050" cy="512763"/>
            </a:xfrm>
            <a:custGeom>
              <a:avLst/>
              <a:gdLst>
                <a:gd name="T0" fmla="*/ 0 w 3615"/>
                <a:gd name="T1" fmla="*/ 535 h 535"/>
                <a:gd name="T2" fmla="*/ 0 w 3615"/>
                <a:gd name="T3" fmla="*/ 535 h 535"/>
                <a:gd name="T4" fmla="*/ 3615 w 3615"/>
                <a:gd name="T5" fmla="*/ 535 h 535"/>
                <a:gd name="T6" fmla="*/ 3615 w 3615"/>
                <a:gd name="T7" fmla="*/ 0 h 535"/>
                <a:gd name="T8" fmla="*/ 0 w 3615"/>
                <a:gd name="T9" fmla="*/ 0 h 535"/>
                <a:gd name="T10" fmla="*/ 0 w 3615"/>
                <a:gd name="T11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535">
                  <a:moveTo>
                    <a:pt x="0" y="535"/>
                  </a:moveTo>
                  <a:lnTo>
                    <a:pt x="0" y="535"/>
                  </a:lnTo>
                  <a:lnTo>
                    <a:pt x="3615" y="535"/>
                  </a:lnTo>
                  <a:lnTo>
                    <a:pt x="3615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74A6A2A-7D85-FBBA-AB59-3663D438B7C9}"/>
                </a:ext>
              </a:extLst>
            </p:cNvPr>
            <p:cNvSpPr txBox="1"/>
            <p:nvPr/>
          </p:nvSpPr>
          <p:spPr>
            <a:xfrm>
              <a:off x="305435" y="6321608"/>
              <a:ext cx="34234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Rangerhalt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85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193" cy="559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54114" y="1103284"/>
            <a:ext cx="7285245" cy="52094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67600" y="3239913"/>
            <a:ext cx="202882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8D6F4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Playfair Display"/>
              </a:rPr>
              <a:t>VERDIENE </a:t>
            </a:r>
            <a:b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8D6F4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Playfair Display"/>
              </a:rPr>
            </a:b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8D6F4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Playfair Display"/>
              </a:rPr>
              <a:t>BIS ZU</a:t>
            </a:r>
          </a:p>
          <a:p>
            <a:pPr marL="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800" u="none" strike="noStrike" kern="1200" cap="none" spc="300" normalizeH="0" baseline="0" noProof="0">
                <a:ln>
                  <a:noFill/>
                </a:ln>
                <a:solidFill>
                  <a:srgbClr val="8D6F4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Playfair Display"/>
              </a:rPr>
              <a:t>319 </a:t>
            </a:r>
            <a:r>
              <a:rPr kumimoji="0" lang="de" sz="2800" u="none" strike="noStrike" kern="1200" cap="none" spc="300" normalizeH="0" baseline="0" noProof="0" dirty="0">
                <a:ln>
                  <a:noFill/>
                </a:ln>
                <a:solidFill>
                  <a:srgbClr val="8D6F4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Playfair Display"/>
              </a:rPr>
              <a:t>€</a:t>
            </a:r>
            <a:endParaRPr kumimoji="0" sz="20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Playfair Display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377B67D8-DB23-390A-9093-55726F445DC9}"/>
              </a:ext>
            </a:extLst>
          </p:cNvPr>
          <p:cNvSpPr txBox="1"/>
          <p:nvPr/>
        </p:nvSpPr>
        <p:spPr>
          <a:xfrm>
            <a:off x="0" y="128840"/>
            <a:ext cx="121920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4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SCHLUSSFOLGERUNG 2: WENN DU 5 NEUE LEUTE EINLÄDST,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4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SIND DIE KOSTEN FÜR DEIN STARTER-KIT BEREITS GEDECKT</a:t>
            </a:r>
            <a:endParaRPr kumimoji="0" lang="de" sz="2400" u="none" strike="noStrike" kern="1200" cap="none" spc="300" normalizeH="0" baseline="0" noProof="0" dirty="0">
              <a:ln>
                <a:noFill/>
              </a:ln>
              <a:solidFill>
                <a:srgbClr val="3D3936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40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5496" y="1125004"/>
            <a:ext cx="3397885" cy="5067300"/>
          </a:xfrm>
          <a:custGeom>
            <a:avLst/>
            <a:gdLst/>
            <a:ahLst/>
            <a:cxnLst/>
            <a:rect l="l" t="t" r="r" b="b"/>
            <a:pathLst>
              <a:path w="3397884" h="5067300">
                <a:moveTo>
                  <a:pt x="0" y="5067007"/>
                </a:moveTo>
                <a:lnTo>
                  <a:pt x="3397694" y="5067007"/>
                </a:lnTo>
                <a:lnTo>
                  <a:pt x="3397694" y="0"/>
                </a:lnTo>
                <a:lnTo>
                  <a:pt x="0" y="0"/>
                </a:lnTo>
                <a:lnTo>
                  <a:pt x="0" y="5067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163941"/>
              </p:ext>
            </p:extLst>
          </p:nvPr>
        </p:nvGraphicFramePr>
        <p:xfrm>
          <a:off x="1440002" y="1125004"/>
          <a:ext cx="5809615" cy="515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6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BRAND PARTNER </a:t>
                      </a:r>
                      <a:b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</a:b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RANG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DURCHSCHNITTLICHES JÄHRLICHES EINKOMMEN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ASSOCIATE</a:t>
                      </a:r>
                    </a:p>
                  </a:txBody>
                  <a:tcPr marL="0" marR="0" marT="86995" marB="0">
                    <a:solidFill>
                      <a:srgbClr val="7577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725F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3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B43E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1.202 €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B353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2.807 €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F533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13.114 €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3D393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F3B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38.744 €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5FAB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89.977 €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882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199.553 €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CROWN 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15F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493.404 €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ROYAL CROWN DIAMOND</a:t>
                      </a:r>
                    </a:p>
                  </a:txBody>
                  <a:tcPr marL="0" marR="0" marT="86995" marB="0">
                    <a:solidFill>
                      <a:srgbClr val="42328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610.007 €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3">
            <a:extLst>
              <a:ext uri="{FF2B5EF4-FFF2-40B4-BE49-F238E27FC236}">
                <a16:creationId xmlns:a16="http://schemas.microsoft.com/office/drawing/2014/main" id="{2CCC16AE-0E62-8339-0976-02BC1125687D}"/>
              </a:ext>
            </a:extLst>
          </p:cNvPr>
          <p:cNvSpPr txBox="1"/>
          <p:nvPr/>
        </p:nvSpPr>
        <p:spPr>
          <a:xfrm>
            <a:off x="0" y="303644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3CADC8-46DC-B642-A611-15F6CC33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58" y="1295400"/>
            <a:ext cx="1381481" cy="16265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7E90E8-3501-C342-BC6D-7114154CF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92" y="1319350"/>
            <a:ext cx="1381481" cy="1626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31942-3CA9-9442-B217-C8181DC2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93" y="2966018"/>
            <a:ext cx="1381481" cy="16265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C886A-88CD-DB4D-871E-11E672C0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559" y="2945932"/>
            <a:ext cx="1381481" cy="1626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303C-008B-624A-9973-1FA6B5609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939" y="4423141"/>
            <a:ext cx="1381481" cy="16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0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5282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3311" y="2258444"/>
            <a:ext cx="2867660" cy="650240"/>
          </a:xfrm>
          <a:custGeom>
            <a:avLst/>
            <a:gdLst/>
            <a:ahLst/>
            <a:cxnLst/>
            <a:rect l="l" t="t" r="r" b="b"/>
            <a:pathLst>
              <a:path w="2867660" h="650239">
                <a:moveTo>
                  <a:pt x="2867304" y="324904"/>
                </a:moveTo>
                <a:lnTo>
                  <a:pt x="2863781" y="276892"/>
                </a:lnTo>
                <a:lnTo>
                  <a:pt x="2853548" y="231067"/>
                </a:lnTo>
                <a:lnTo>
                  <a:pt x="2837106" y="187933"/>
                </a:lnTo>
                <a:lnTo>
                  <a:pt x="2814960" y="147990"/>
                </a:lnTo>
                <a:lnTo>
                  <a:pt x="2787610" y="111743"/>
                </a:lnTo>
                <a:lnTo>
                  <a:pt x="2755560" y="79693"/>
                </a:lnTo>
                <a:lnTo>
                  <a:pt x="2719313" y="52344"/>
                </a:lnTo>
                <a:lnTo>
                  <a:pt x="2679371" y="30197"/>
                </a:lnTo>
                <a:lnTo>
                  <a:pt x="2636236" y="13756"/>
                </a:lnTo>
                <a:lnTo>
                  <a:pt x="2590411" y="3522"/>
                </a:lnTo>
                <a:lnTo>
                  <a:pt x="254240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542400" y="649808"/>
                </a:lnTo>
                <a:lnTo>
                  <a:pt x="2590411" y="646285"/>
                </a:lnTo>
                <a:lnTo>
                  <a:pt x="2636236" y="636051"/>
                </a:lnTo>
                <a:lnTo>
                  <a:pt x="2679371" y="619610"/>
                </a:lnTo>
                <a:lnTo>
                  <a:pt x="2719313" y="597463"/>
                </a:lnTo>
                <a:lnTo>
                  <a:pt x="2755560" y="570114"/>
                </a:lnTo>
                <a:lnTo>
                  <a:pt x="2787610" y="538064"/>
                </a:lnTo>
                <a:lnTo>
                  <a:pt x="2814960" y="501817"/>
                </a:lnTo>
                <a:lnTo>
                  <a:pt x="2837106" y="461874"/>
                </a:lnTo>
                <a:lnTo>
                  <a:pt x="2853548" y="418740"/>
                </a:lnTo>
                <a:lnTo>
                  <a:pt x="2863781" y="372915"/>
                </a:lnTo>
                <a:lnTo>
                  <a:pt x="2867304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3299" y="3006812"/>
            <a:ext cx="3197225" cy="650240"/>
          </a:xfrm>
          <a:custGeom>
            <a:avLst/>
            <a:gdLst/>
            <a:ahLst/>
            <a:cxnLst/>
            <a:rect l="l" t="t" r="r" b="b"/>
            <a:pathLst>
              <a:path w="3197225" h="650239">
                <a:moveTo>
                  <a:pt x="3196958" y="324904"/>
                </a:moveTo>
                <a:lnTo>
                  <a:pt x="3193435" y="276892"/>
                </a:lnTo>
                <a:lnTo>
                  <a:pt x="3183201" y="231067"/>
                </a:lnTo>
                <a:lnTo>
                  <a:pt x="3166760" y="187933"/>
                </a:lnTo>
                <a:lnTo>
                  <a:pt x="3144613" y="147990"/>
                </a:lnTo>
                <a:lnTo>
                  <a:pt x="3117263" y="111743"/>
                </a:lnTo>
                <a:lnTo>
                  <a:pt x="3085212" y="79693"/>
                </a:lnTo>
                <a:lnTo>
                  <a:pt x="3048964" y="52344"/>
                </a:lnTo>
                <a:lnTo>
                  <a:pt x="3009020" y="30197"/>
                </a:lnTo>
                <a:lnTo>
                  <a:pt x="2965883" y="13756"/>
                </a:lnTo>
                <a:lnTo>
                  <a:pt x="2920056" y="3522"/>
                </a:lnTo>
                <a:lnTo>
                  <a:pt x="2872041" y="0"/>
                </a:lnTo>
                <a:lnTo>
                  <a:pt x="324904" y="0"/>
                </a:lnTo>
                <a:lnTo>
                  <a:pt x="276895" y="3522"/>
                </a:lnTo>
                <a:lnTo>
                  <a:pt x="231072" y="13756"/>
                </a:lnTo>
                <a:lnTo>
                  <a:pt x="187938" y="30197"/>
                </a:lnTo>
                <a:lnTo>
                  <a:pt x="147996" y="52344"/>
                </a:lnTo>
                <a:lnTo>
                  <a:pt x="111748" y="79693"/>
                </a:lnTo>
                <a:lnTo>
                  <a:pt x="79698" y="111743"/>
                </a:lnTo>
                <a:lnTo>
                  <a:pt x="52347" y="147990"/>
                </a:lnTo>
                <a:lnTo>
                  <a:pt x="30199" y="187933"/>
                </a:lnTo>
                <a:lnTo>
                  <a:pt x="13757" y="231067"/>
                </a:lnTo>
                <a:lnTo>
                  <a:pt x="3523" y="276892"/>
                </a:lnTo>
                <a:lnTo>
                  <a:pt x="0" y="324904"/>
                </a:lnTo>
                <a:lnTo>
                  <a:pt x="3523" y="372915"/>
                </a:lnTo>
                <a:lnTo>
                  <a:pt x="13757" y="418740"/>
                </a:lnTo>
                <a:lnTo>
                  <a:pt x="30199" y="461874"/>
                </a:lnTo>
                <a:lnTo>
                  <a:pt x="52347" y="501817"/>
                </a:lnTo>
                <a:lnTo>
                  <a:pt x="79698" y="538064"/>
                </a:lnTo>
                <a:lnTo>
                  <a:pt x="111748" y="570114"/>
                </a:lnTo>
                <a:lnTo>
                  <a:pt x="147996" y="597463"/>
                </a:lnTo>
                <a:lnTo>
                  <a:pt x="187938" y="619610"/>
                </a:lnTo>
                <a:lnTo>
                  <a:pt x="231072" y="636051"/>
                </a:lnTo>
                <a:lnTo>
                  <a:pt x="276895" y="646285"/>
                </a:lnTo>
                <a:lnTo>
                  <a:pt x="324904" y="649808"/>
                </a:lnTo>
                <a:lnTo>
                  <a:pt x="2872041" y="649808"/>
                </a:lnTo>
                <a:lnTo>
                  <a:pt x="2920056" y="646285"/>
                </a:lnTo>
                <a:lnTo>
                  <a:pt x="2965883" y="636051"/>
                </a:lnTo>
                <a:lnTo>
                  <a:pt x="3009020" y="619610"/>
                </a:lnTo>
                <a:lnTo>
                  <a:pt x="3048964" y="597463"/>
                </a:lnTo>
                <a:lnTo>
                  <a:pt x="3085212" y="570114"/>
                </a:lnTo>
                <a:lnTo>
                  <a:pt x="3117263" y="538064"/>
                </a:lnTo>
                <a:lnTo>
                  <a:pt x="3144613" y="501817"/>
                </a:lnTo>
                <a:lnTo>
                  <a:pt x="3166760" y="461874"/>
                </a:lnTo>
                <a:lnTo>
                  <a:pt x="3183201" y="418740"/>
                </a:lnTo>
                <a:lnTo>
                  <a:pt x="3193435" y="372915"/>
                </a:lnTo>
                <a:lnTo>
                  <a:pt x="3196958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7663" y="1572902"/>
            <a:ext cx="0" cy="2108200"/>
          </a:xfrm>
          <a:custGeom>
            <a:avLst/>
            <a:gdLst/>
            <a:ahLst/>
            <a:cxnLst/>
            <a:rect l="l" t="t" r="r" b="b"/>
            <a:pathLst>
              <a:path h="2108200">
                <a:moveTo>
                  <a:pt x="0" y="0"/>
                </a:moveTo>
                <a:lnTo>
                  <a:pt x="0" y="2107946"/>
                </a:lnTo>
              </a:path>
            </a:pathLst>
          </a:custGeom>
          <a:ln w="23926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50010" y="2258444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50010" y="3006812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0011" y="3755181"/>
            <a:ext cx="3536950" cy="905510"/>
          </a:xfrm>
          <a:custGeom>
            <a:avLst/>
            <a:gdLst/>
            <a:ahLst/>
            <a:cxnLst/>
            <a:rect l="l" t="t" r="r" b="b"/>
            <a:pathLst>
              <a:path w="3536950" h="905510">
                <a:moveTo>
                  <a:pt x="3536391" y="452500"/>
                </a:moveTo>
                <a:lnTo>
                  <a:pt x="3533735" y="403195"/>
                </a:lnTo>
                <a:lnTo>
                  <a:pt x="3525954" y="355428"/>
                </a:lnTo>
                <a:lnTo>
                  <a:pt x="3513322" y="309475"/>
                </a:lnTo>
                <a:lnTo>
                  <a:pt x="3496116" y="265611"/>
                </a:lnTo>
                <a:lnTo>
                  <a:pt x="3474611" y="224114"/>
                </a:lnTo>
                <a:lnTo>
                  <a:pt x="3449084" y="185259"/>
                </a:lnTo>
                <a:lnTo>
                  <a:pt x="3419810" y="149322"/>
                </a:lnTo>
                <a:lnTo>
                  <a:pt x="3387067" y="116579"/>
                </a:lnTo>
                <a:lnTo>
                  <a:pt x="3351129" y="87306"/>
                </a:lnTo>
                <a:lnTo>
                  <a:pt x="3312272" y="61779"/>
                </a:lnTo>
                <a:lnTo>
                  <a:pt x="3270774" y="40274"/>
                </a:lnTo>
                <a:lnTo>
                  <a:pt x="3226909" y="23068"/>
                </a:lnTo>
                <a:lnTo>
                  <a:pt x="3180954" y="10436"/>
                </a:lnTo>
                <a:lnTo>
                  <a:pt x="3133185" y="2655"/>
                </a:lnTo>
                <a:lnTo>
                  <a:pt x="3083877" y="0"/>
                </a:lnTo>
                <a:lnTo>
                  <a:pt x="452513" y="0"/>
                </a:lnTo>
                <a:lnTo>
                  <a:pt x="403206" y="2655"/>
                </a:lnTo>
                <a:lnTo>
                  <a:pt x="355436" y="10436"/>
                </a:lnTo>
                <a:lnTo>
                  <a:pt x="309481" y="23068"/>
                </a:lnTo>
                <a:lnTo>
                  <a:pt x="265616" y="40274"/>
                </a:lnTo>
                <a:lnTo>
                  <a:pt x="224118" y="61779"/>
                </a:lnTo>
                <a:lnTo>
                  <a:pt x="185262" y="87306"/>
                </a:lnTo>
                <a:lnTo>
                  <a:pt x="149324" y="116579"/>
                </a:lnTo>
                <a:lnTo>
                  <a:pt x="116580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5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5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80" y="755679"/>
                </a:lnTo>
                <a:lnTo>
                  <a:pt x="149324" y="788422"/>
                </a:lnTo>
                <a:lnTo>
                  <a:pt x="185262" y="817695"/>
                </a:lnTo>
                <a:lnTo>
                  <a:pt x="224118" y="843222"/>
                </a:lnTo>
                <a:lnTo>
                  <a:pt x="265616" y="864727"/>
                </a:lnTo>
                <a:lnTo>
                  <a:pt x="309481" y="881933"/>
                </a:lnTo>
                <a:lnTo>
                  <a:pt x="355436" y="894565"/>
                </a:lnTo>
                <a:lnTo>
                  <a:pt x="403206" y="902346"/>
                </a:lnTo>
                <a:lnTo>
                  <a:pt x="452513" y="905001"/>
                </a:lnTo>
                <a:lnTo>
                  <a:pt x="3083877" y="905001"/>
                </a:lnTo>
                <a:lnTo>
                  <a:pt x="3133185" y="902346"/>
                </a:lnTo>
                <a:lnTo>
                  <a:pt x="3180954" y="894565"/>
                </a:lnTo>
                <a:lnTo>
                  <a:pt x="3226909" y="881933"/>
                </a:lnTo>
                <a:lnTo>
                  <a:pt x="3270774" y="864727"/>
                </a:lnTo>
                <a:lnTo>
                  <a:pt x="3312272" y="843222"/>
                </a:lnTo>
                <a:lnTo>
                  <a:pt x="3351129" y="817695"/>
                </a:lnTo>
                <a:lnTo>
                  <a:pt x="3387067" y="788422"/>
                </a:lnTo>
                <a:lnTo>
                  <a:pt x="3419810" y="755679"/>
                </a:lnTo>
                <a:lnTo>
                  <a:pt x="3449084" y="719742"/>
                </a:lnTo>
                <a:lnTo>
                  <a:pt x="3474611" y="680887"/>
                </a:lnTo>
                <a:lnTo>
                  <a:pt x="3496116" y="639390"/>
                </a:lnTo>
                <a:lnTo>
                  <a:pt x="3513322" y="595526"/>
                </a:lnTo>
                <a:lnTo>
                  <a:pt x="3525954" y="549573"/>
                </a:lnTo>
                <a:lnTo>
                  <a:pt x="3533735" y="501806"/>
                </a:lnTo>
                <a:lnTo>
                  <a:pt x="3536391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50015" y="4779942"/>
            <a:ext cx="2712720" cy="905510"/>
          </a:xfrm>
          <a:custGeom>
            <a:avLst/>
            <a:gdLst/>
            <a:ahLst/>
            <a:cxnLst/>
            <a:rect l="l" t="t" r="r" b="b"/>
            <a:pathLst>
              <a:path w="2712720" h="905510">
                <a:moveTo>
                  <a:pt x="2712288" y="452500"/>
                </a:moveTo>
                <a:lnTo>
                  <a:pt x="2709632" y="403195"/>
                </a:lnTo>
                <a:lnTo>
                  <a:pt x="2701851" y="355428"/>
                </a:lnTo>
                <a:lnTo>
                  <a:pt x="2689219" y="309475"/>
                </a:lnTo>
                <a:lnTo>
                  <a:pt x="2672013" y="265611"/>
                </a:lnTo>
                <a:lnTo>
                  <a:pt x="2650508" y="224114"/>
                </a:lnTo>
                <a:lnTo>
                  <a:pt x="2624981" y="185259"/>
                </a:lnTo>
                <a:lnTo>
                  <a:pt x="2595707" y="149322"/>
                </a:lnTo>
                <a:lnTo>
                  <a:pt x="2562964" y="116579"/>
                </a:lnTo>
                <a:lnTo>
                  <a:pt x="2527026" y="87306"/>
                </a:lnTo>
                <a:lnTo>
                  <a:pt x="2488169" y="61779"/>
                </a:lnTo>
                <a:lnTo>
                  <a:pt x="2446671" y="40274"/>
                </a:lnTo>
                <a:lnTo>
                  <a:pt x="2402806" y="23068"/>
                </a:lnTo>
                <a:lnTo>
                  <a:pt x="2356851" y="10436"/>
                </a:lnTo>
                <a:lnTo>
                  <a:pt x="2309082" y="2655"/>
                </a:lnTo>
                <a:lnTo>
                  <a:pt x="2259774" y="0"/>
                </a:lnTo>
                <a:lnTo>
                  <a:pt x="452501" y="0"/>
                </a:lnTo>
                <a:lnTo>
                  <a:pt x="403195" y="2655"/>
                </a:lnTo>
                <a:lnTo>
                  <a:pt x="355428" y="10436"/>
                </a:lnTo>
                <a:lnTo>
                  <a:pt x="309475" y="23068"/>
                </a:lnTo>
                <a:lnTo>
                  <a:pt x="265611" y="40274"/>
                </a:lnTo>
                <a:lnTo>
                  <a:pt x="224114" y="61779"/>
                </a:lnTo>
                <a:lnTo>
                  <a:pt x="185259" y="87306"/>
                </a:lnTo>
                <a:lnTo>
                  <a:pt x="149322" y="116579"/>
                </a:lnTo>
                <a:lnTo>
                  <a:pt x="116579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4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4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79" y="755679"/>
                </a:lnTo>
                <a:lnTo>
                  <a:pt x="149322" y="788422"/>
                </a:lnTo>
                <a:lnTo>
                  <a:pt x="185259" y="817695"/>
                </a:lnTo>
                <a:lnTo>
                  <a:pt x="224114" y="843222"/>
                </a:lnTo>
                <a:lnTo>
                  <a:pt x="265611" y="864727"/>
                </a:lnTo>
                <a:lnTo>
                  <a:pt x="309475" y="881933"/>
                </a:lnTo>
                <a:lnTo>
                  <a:pt x="355428" y="894565"/>
                </a:lnTo>
                <a:lnTo>
                  <a:pt x="403195" y="902346"/>
                </a:lnTo>
                <a:lnTo>
                  <a:pt x="452501" y="905001"/>
                </a:lnTo>
                <a:lnTo>
                  <a:pt x="2259774" y="905001"/>
                </a:lnTo>
                <a:lnTo>
                  <a:pt x="2309082" y="902346"/>
                </a:lnTo>
                <a:lnTo>
                  <a:pt x="2356851" y="894565"/>
                </a:lnTo>
                <a:lnTo>
                  <a:pt x="2402806" y="881933"/>
                </a:lnTo>
                <a:lnTo>
                  <a:pt x="2446671" y="864727"/>
                </a:lnTo>
                <a:lnTo>
                  <a:pt x="2488169" y="843222"/>
                </a:lnTo>
                <a:lnTo>
                  <a:pt x="2527026" y="817695"/>
                </a:lnTo>
                <a:lnTo>
                  <a:pt x="2562964" y="788422"/>
                </a:lnTo>
                <a:lnTo>
                  <a:pt x="2595707" y="755679"/>
                </a:lnTo>
                <a:lnTo>
                  <a:pt x="2624981" y="719742"/>
                </a:lnTo>
                <a:lnTo>
                  <a:pt x="2650508" y="680887"/>
                </a:lnTo>
                <a:lnTo>
                  <a:pt x="2672013" y="639390"/>
                </a:lnTo>
                <a:lnTo>
                  <a:pt x="2689219" y="595526"/>
                </a:lnTo>
                <a:lnTo>
                  <a:pt x="2701851" y="549573"/>
                </a:lnTo>
                <a:lnTo>
                  <a:pt x="2709632" y="501806"/>
                </a:lnTo>
                <a:lnTo>
                  <a:pt x="2712288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02403" y="1572902"/>
            <a:ext cx="0" cy="4136390"/>
          </a:xfrm>
          <a:custGeom>
            <a:avLst/>
            <a:gdLst/>
            <a:ahLst/>
            <a:cxnLst/>
            <a:rect l="l" t="t" r="r" b="b"/>
            <a:pathLst>
              <a:path h="4136390">
                <a:moveTo>
                  <a:pt x="0" y="0"/>
                </a:moveTo>
                <a:lnTo>
                  <a:pt x="0" y="4136275"/>
                </a:lnTo>
              </a:path>
            </a:pathLst>
          </a:custGeom>
          <a:ln w="23926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72516" y="2533615"/>
            <a:ext cx="1657350" cy="650240"/>
          </a:xfrm>
          <a:custGeom>
            <a:avLst/>
            <a:gdLst/>
            <a:ahLst/>
            <a:cxnLst/>
            <a:rect l="l" t="t" r="r" b="b"/>
            <a:pathLst>
              <a:path w="1657350" h="650239">
                <a:moveTo>
                  <a:pt x="1657184" y="324904"/>
                </a:moveTo>
                <a:lnTo>
                  <a:pt x="1653662" y="276892"/>
                </a:lnTo>
                <a:lnTo>
                  <a:pt x="1643428" y="231067"/>
                </a:lnTo>
                <a:lnTo>
                  <a:pt x="1626987" y="187933"/>
                </a:lnTo>
                <a:lnTo>
                  <a:pt x="1604840" y="147990"/>
                </a:lnTo>
                <a:lnTo>
                  <a:pt x="1577490" y="111743"/>
                </a:lnTo>
                <a:lnTo>
                  <a:pt x="1545441" y="79693"/>
                </a:lnTo>
                <a:lnTo>
                  <a:pt x="1509193" y="52344"/>
                </a:lnTo>
                <a:lnTo>
                  <a:pt x="1469251" y="30197"/>
                </a:lnTo>
                <a:lnTo>
                  <a:pt x="1426116" y="13756"/>
                </a:lnTo>
                <a:lnTo>
                  <a:pt x="1380292" y="3522"/>
                </a:lnTo>
                <a:lnTo>
                  <a:pt x="133228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1332280" y="649808"/>
                </a:lnTo>
                <a:lnTo>
                  <a:pt x="1380292" y="646285"/>
                </a:lnTo>
                <a:lnTo>
                  <a:pt x="1426116" y="636051"/>
                </a:lnTo>
                <a:lnTo>
                  <a:pt x="1469251" y="619610"/>
                </a:lnTo>
                <a:lnTo>
                  <a:pt x="1509193" y="597463"/>
                </a:lnTo>
                <a:lnTo>
                  <a:pt x="1545441" y="570114"/>
                </a:lnTo>
                <a:lnTo>
                  <a:pt x="1577490" y="538064"/>
                </a:lnTo>
                <a:lnTo>
                  <a:pt x="1604840" y="501817"/>
                </a:lnTo>
                <a:lnTo>
                  <a:pt x="1626987" y="461874"/>
                </a:lnTo>
                <a:lnTo>
                  <a:pt x="1643428" y="418740"/>
                </a:lnTo>
                <a:lnTo>
                  <a:pt x="1653662" y="372915"/>
                </a:lnTo>
                <a:lnTo>
                  <a:pt x="1657184" y="324904"/>
                </a:lnTo>
                <a:close/>
              </a:path>
            </a:pathLst>
          </a:custGeom>
          <a:ln w="48450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24902" y="1572902"/>
            <a:ext cx="0" cy="2433320"/>
          </a:xfrm>
          <a:custGeom>
            <a:avLst/>
            <a:gdLst/>
            <a:ahLst/>
            <a:cxnLst/>
            <a:rect l="l" t="t" r="r" b="b"/>
            <a:pathLst>
              <a:path h="2433320">
                <a:moveTo>
                  <a:pt x="0" y="0"/>
                </a:moveTo>
                <a:lnTo>
                  <a:pt x="0" y="2432761"/>
                </a:lnTo>
              </a:path>
            </a:pathLst>
          </a:custGeom>
          <a:ln w="23926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1343C58-FC41-B246-BE33-0CE4C6AE854A}"/>
              </a:ext>
            </a:extLst>
          </p:cNvPr>
          <p:cNvSpPr txBox="1"/>
          <p:nvPr/>
        </p:nvSpPr>
        <p:spPr>
          <a:xfrm>
            <a:off x="4687794" y="4975251"/>
            <a:ext cx="219583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 Leadership Bonus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7FC63824-40C7-4D44-82A5-70DC2E009C3A}"/>
              </a:ext>
            </a:extLst>
          </p:cNvPr>
          <p:cNvSpPr txBox="1"/>
          <p:nvPr/>
        </p:nvSpPr>
        <p:spPr>
          <a:xfrm>
            <a:off x="991091" y="2432415"/>
            <a:ext cx="233108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7534401D-2239-F342-AA46-26A16F816CA2}"/>
              </a:ext>
            </a:extLst>
          </p:cNvPr>
          <p:cNvSpPr txBox="1">
            <a:spLocks/>
          </p:cNvSpPr>
          <p:nvPr/>
        </p:nvSpPr>
        <p:spPr>
          <a:xfrm>
            <a:off x="945043" y="1188525"/>
            <a:ext cx="2377119" cy="8713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BONI FÜR DIEJENIGEN, DIE NEUE BPs EINLADEN </a:t>
            </a:r>
            <a:endParaRPr kumimoji="0" lang="ru-RU" sz="18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5C639054-1A7B-1E4E-A478-C36D9B450DAD}"/>
              </a:ext>
            </a:extLst>
          </p:cNvPr>
          <p:cNvSpPr txBox="1"/>
          <p:nvPr/>
        </p:nvSpPr>
        <p:spPr>
          <a:xfrm>
            <a:off x="991091" y="3180783"/>
            <a:ext cx="270319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59715963-8717-3D4B-90B4-AB9D234713BF}"/>
              </a:ext>
            </a:extLst>
          </p:cNvPr>
          <p:cNvSpPr txBox="1"/>
          <p:nvPr/>
        </p:nvSpPr>
        <p:spPr>
          <a:xfrm>
            <a:off x="4545824" y="1217458"/>
            <a:ext cx="3441131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 ENTWICKLUNG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436E7355-971E-9A4A-B325-93B0F6D6B7CC}"/>
              </a:ext>
            </a:extLst>
          </p:cNvPr>
          <p:cNvSpPr txBox="1"/>
          <p:nvPr/>
        </p:nvSpPr>
        <p:spPr>
          <a:xfrm>
            <a:off x="4687794" y="2432415"/>
            <a:ext cx="201485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244B9836-283E-C54A-A792-F109E1EA1FFE}"/>
              </a:ext>
            </a:extLst>
          </p:cNvPr>
          <p:cNvSpPr txBox="1"/>
          <p:nvPr/>
        </p:nvSpPr>
        <p:spPr>
          <a:xfrm>
            <a:off x="4687592" y="3059187"/>
            <a:ext cx="2273207" cy="5238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Generationen Kommissionen</a:t>
            </a:r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id="{68E44DAC-C5AA-D143-99FE-AADB63978F65}"/>
              </a:ext>
            </a:extLst>
          </p:cNvPr>
          <p:cNvSpPr txBox="1"/>
          <p:nvPr/>
        </p:nvSpPr>
        <p:spPr>
          <a:xfrm>
            <a:off x="4687593" y="3947576"/>
            <a:ext cx="5618480" cy="520720"/>
          </a:xfrm>
          <a:prstGeom prst="rect">
            <a:avLst/>
          </a:prstGeom>
        </p:spPr>
        <p:txBody>
          <a:bodyPr vert="horz" wrap="square" lIns="0" tIns="15875" rIns="0" bIns="0" numCol="1" rtlCol="0">
            <a:spAutoFit/>
          </a:bodyPr>
          <a:lstStyle/>
          <a:p>
            <a:pPr marL="12700" marR="2573655" lvl="0" indent="0" algn="l" defTabSz="914400" rtl="0" eaLnBrk="1" fontAlgn="auto" latinLnBrk="0" hangingPunct="1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Generationen Leadership Bonus 
(für Silver – Platinum </a:t>
            </a:r>
            <a:r>
              <a:rPr lang="de" sz="1650" spc="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eader)</a:t>
            </a: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D0BCDFF8-45F6-4F48-BEE6-38372B504BFA}"/>
              </a:ext>
            </a:extLst>
          </p:cNvPr>
          <p:cNvSpPr txBox="1"/>
          <p:nvPr/>
        </p:nvSpPr>
        <p:spPr>
          <a:xfrm>
            <a:off x="8752205" y="1191561"/>
            <a:ext cx="2601595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de" sz="185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</a:t>
            </a:r>
            <a:r>
              <a:rPr kumimoji="0" lang="de" sz="1850" u="none" strike="noStrike" kern="1200" cap="none" spc="204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ZUSÄTZLICHES PROGRAMM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3884B4F3-B403-5441-9905-3A77E66FB267}"/>
              </a:ext>
            </a:extLst>
          </p:cNvPr>
          <p:cNvSpPr txBox="1"/>
          <p:nvPr/>
        </p:nvSpPr>
        <p:spPr>
          <a:xfrm>
            <a:off x="8910295" y="2707586"/>
            <a:ext cx="118173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r>
              <a:rPr kumimoji="0" sz="165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79DA7B-B419-E341-998D-44F7E5526EAD}"/>
              </a:ext>
            </a:extLst>
          </p:cNvPr>
          <p:cNvGrpSpPr/>
          <p:nvPr/>
        </p:nvGrpSpPr>
        <p:grpSpPr>
          <a:xfrm>
            <a:off x="4450010" y="2251629"/>
            <a:ext cx="2510790" cy="650240"/>
            <a:chOff x="4450010" y="2251629"/>
            <a:chExt cx="2510790" cy="650240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FE2C94B0-05F6-0948-AA6D-A1F21C9FB7C5}"/>
                </a:ext>
              </a:extLst>
            </p:cNvPr>
            <p:cNvSpPr/>
            <p:nvPr/>
          </p:nvSpPr>
          <p:spPr>
            <a:xfrm>
              <a:off x="4450010" y="2251629"/>
              <a:ext cx="2510790" cy="650240"/>
            </a:xfrm>
            <a:custGeom>
              <a:avLst/>
              <a:gdLst/>
              <a:ahLst/>
              <a:cxnLst/>
              <a:rect l="l" t="t" r="r" b="b"/>
              <a:pathLst>
                <a:path w="2510790" h="650239">
                  <a:moveTo>
                    <a:pt x="2185479" y="0"/>
                  </a:moveTo>
                  <a:lnTo>
                    <a:pt x="324904" y="0"/>
                  </a:lnTo>
                  <a:lnTo>
                    <a:pt x="276892" y="3522"/>
                  </a:lnTo>
                  <a:lnTo>
                    <a:pt x="231067" y="13756"/>
                  </a:lnTo>
                  <a:lnTo>
                    <a:pt x="187933" y="30197"/>
                  </a:lnTo>
                  <a:lnTo>
                    <a:pt x="147990" y="52344"/>
                  </a:lnTo>
                  <a:lnTo>
                    <a:pt x="111743" y="79693"/>
                  </a:lnTo>
                  <a:lnTo>
                    <a:pt x="79693" y="111743"/>
                  </a:lnTo>
                  <a:lnTo>
                    <a:pt x="52344" y="147990"/>
                  </a:lnTo>
                  <a:lnTo>
                    <a:pt x="30197" y="187933"/>
                  </a:lnTo>
                  <a:lnTo>
                    <a:pt x="13756" y="231067"/>
                  </a:lnTo>
                  <a:lnTo>
                    <a:pt x="3522" y="276892"/>
                  </a:lnTo>
                  <a:lnTo>
                    <a:pt x="0" y="324904"/>
                  </a:lnTo>
                  <a:lnTo>
                    <a:pt x="3522" y="372915"/>
                  </a:lnTo>
                  <a:lnTo>
                    <a:pt x="13756" y="418740"/>
                  </a:lnTo>
                  <a:lnTo>
                    <a:pt x="30197" y="461874"/>
                  </a:lnTo>
                  <a:lnTo>
                    <a:pt x="52344" y="501817"/>
                  </a:lnTo>
                  <a:lnTo>
                    <a:pt x="79693" y="538064"/>
                  </a:lnTo>
                  <a:lnTo>
                    <a:pt x="111743" y="570114"/>
                  </a:lnTo>
                  <a:lnTo>
                    <a:pt x="147990" y="597463"/>
                  </a:lnTo>
                  <a:lnTo>
                    <a:pt x="187933" y="619610"/>
                  </a:lnTo>
                  <a:lnTo>
                    <a:pt x="231067" y="636051"/>
                  </a:lnTo>
                  <a:lnTo>
                    <a:pt x="276892" y="646285"/>
                  </a:lnTo>
                  <a:lnTo>
                    <a:pt x="324904" y="649808"/>
                  </a:lnTo>
                  <a:lnTo>
                    <a:pt x="2185479" y="649808"/>
                  </a:lnTo>
                  <a:lnTo>
                    <a:pt x="2233491" y="646285"/>
                  </a:lnTo>
                  <a:lnTo>
                    <a:pt x="2279315" y="636051"/>
                  </a:lnTo>
                  <a:lnTo>
                    <a:pt x="2322450" y="619610"/>
                  </a:lnTo>
                  <a:lnTo>
                    <a:pt x="2362392" y="597463"/>
                  </a:lnTo>
                  <a:lnTo>
                    <a:pt x="2398639" y="570114"/>
                  </a:lnTo>
                  <a:lnTo>
                    <a:pt x="2430689" y="538064"/>
                  </a:lnTo>
                  <a:lnTo>
                    <a:pt x="2458039" y="501817"/>
                  </a:lnTo>
                  <a:lnTo>
                    <a:pt x="2480185" y="461874"/>
                  </a:lnTo>
                  <a:lnTo>
                    <a:pt x="2496627" y="418740"/>
                  </a:lnTo>
                  <a:lnTo>
                    <a:pt x="2506860" y="372915"/>
                  </a:lnTo>
                  <a:lnTo>
                    <a:pt x="2510383" y="324904"/>
                  </a:lnTo>
                  <a:lnTo>
                    <a:pt x="2506860" y="276892"/>
                  </a:lnTo>
                  <a:lnTo>
                    <a:pt x="2496627" y="231067"/>
                  </a:lnTo>
                  <a:lnTo>
                    <a:pt x="2480185" y="187933"/>
                  </a:lnTo>
                  <a:lnTo>
                    <a:pt x="2458039" y="147990"/>
                  </a:lnTo>
                  <a:lnTo>
                    <a:pt x="2430689" y="111743"/>
                  </a:lnTo>
                  <a:lnTo>
                    <a:pt x="2398639" y="79693"/>
                  </a:lnTo>
                  <a:lnTo>
                    <a:pt x="2362392" y="52344"/>
                  </a:lnTo>
                  <a:lnTo>
                    <a:pt x="2322450" y="30197"/>
                  </a:lnTo>
                  <a:lnTo>
                    <a:pt x="2279315" y="13756"/>
                  </a:lnTo>
                  <a:lnTo>
                    <a:pt x="2233491" y="3522"/>
                  </a:lnTo>
                  <a:lnTo>
                    <a:pt x="2185479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00276AAE-C364-7248-9DBD-5F3F48517D7E}"/>
                </a:ext>
              </a:extLst>
            </p:cNvPr>
            <p:cNvSpPr txBox="1"/>
            <p:nvPr/>
          </p:nvSpPr>
          <p:spPr>
            <a:xfrm>
              <a:off x="4687794" y="2425600"/>
              <a:ext cx="2014855" cy="280670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50" u="none" strike="noStrike" kern="120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Unilevel Kommission</a:t>
              </a:r>
            </a:p>
          </p:txBody>
        </p:sp>
      </p:grpSp>
      <p:sp>
        <p:nvSpPr>
          <p:cNvPr id="29" name="object 3">
            <a:extLst>
              <a:ext uri="{FF2B5EF4-FFF2-40B4-BE49-F238E27FC236}">
                <a16:creationId xmlns:a16="http://schemas.microsoft.com/office/drawing/2014/main" id="{D687CAD5-8321-D949-9FF6-D1F01C39AAE9}"/>
              </a:ext>
            </a:extLst>
          </p:cNvPr>
          <p:cNvSpPr txBox="1"/>
          <p:nvPr/>
        </p:nvSpPr>
        <p:spPr>
          <a:xfrm>
            <a:off x="0" y="532244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SECHS BONI GESAMT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36">
            <a:extLst>
              <a:ext uri="{FF2B5EF4-FFF2-40B4-BE49-F238E27FC236}">
                <a16:creationId xmlns:a16="http://schemas.microsoft.com/office/drawing/2014/main" id="{09D0C3E9-3B78-5948-9DCE-6B22E43BA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3466C9AF-C441-9A4F-A1B6-5F28320AE4CB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46C99B6-21B9-4648-AD07-024EFCA38234}"/>
              </a:ext>
            </a:extLst>
          </p:cNvPr>
          <p:cNvSpPr txBox="1"/>
          <p:nvPr/>
        </p:nvSpPr>
        <p:spPr>
          <a:xfrm>
            <a:off x="9030380" y="2394305"/>
            <a:ext cx="2780620" cy="22432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lvl="0" indent="0" algn="l" defTabSz="914400" rtl="0" eaLnBrk="1" fontAlgn="auto" latinLnBrk="0" hangingPunct="1">
              <a:lnSpc>
                <a:spcPct val="11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5585" algn="l"/>
              </a:tabLst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BEDINGUNGEN, UM UNILEVEL KOMMISSIONEN </a:t>
            </a:r>
            <a:b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ZU ERHALTEN: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Product </a:t>
            </a:r>
            <a:r>
              <a:rPr kumimoji="0" lang="en-GB" sz="2000" u="none" strike="noStrike" kern="1200" cap="none" spc="0" normalizeH="0" baseline="0" noProof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Volume (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Produktvolumen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</a:t>
            </a:r>
            <a:b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lang="en-GB" sz="20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lang="en-GB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1D487362-3741-5947-AFC5-B1D91040B2E5}"/>
              </a:ext>
            </a:extLst>
          </p:cNvPr>
          <p:cNvSpPr txBox="1"/>
          <p:nvPr/>
        </p:nvSpPr>
        <p:spPr>
          <a:xfrm>
            <a:off x="9030380" y="4724400"/>
            <a:ext cx="182689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Habe Levels in der Downline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4CA0701B-2299-4645-9814-32A7890543DB}"/>
              </a:ext>
            </a:extLst>
          </p:cNvPr>
          <p:cNvSpPr txBox="1"/>
          <p:nvPr/>
        </p:nvSpPr>
        <p:spPr>
          <a:xfrm>
            <a:off x="2207762" y="3653153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AC33ACAB-E34D-2941-A73F-0A114ED4CC70}"/>
              </a:ext>
            </a:extLst>
          </p:cNvPr>
          <p:cNvSpPr txBox="1"/>
          <p:nvPr/>
        </p:nvSpPr>
        <p:spPr>
          <a:xfrm>
            <a:off x="4564458" y="3653153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B222E586-FCD5-414C-B877-3504E68A83D8}"/>
              </a:ext>
            </a:extLst>
          </p:cNvPr>
          <p:cNvSpPr txBox="1"/>
          <p:nvPr/>
        </p:nvSpPr>
        <p:spPr>
          <a:xfrm>
            <a:off x="6922378" y="3653153"/>
            <a:ext cx="20320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8714CB88-27D5-4A4E-B9FE-607D16003CC7}"/>
              </a:ext>
            </a:extLst>
          </p:cNvPr>
          <p:cNvSpPr txBox="1"/>
          <p:nvPr/>
        </p:nvSpPr>
        <p:spPr>
          <a:xfrm>
            <a:off x="1529644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D2721377-4C21-F142-BAF3-B816787FBC08}"/>
              </a:ext>
            </a:extLst>
          </p:cNvPr>
          <p:cNvSpPr txBox="1"/>
          <p:nvPr/>
        </p:nvSpPr>
        <p:spPr>
          <a:xfrm>
            <a:off x="2208319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F7FC4AC3-719C-4E4F-814E-722D59C28970}"/>
              </a:ext>
            </a:extLst>
          </p:cNvPr>
          <p:cNvSpPr txBox="1"/>
          <p:nvPr/>
        </p:nvSpPr>
        <p:spPr>
          <a:xfrm>
            <a:off x="2892223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787D1539-E400-9941-ACAA-91B74F92155A}"/>
              </a:ext>
            </a:extLst>
          </p:cNvPr>
          <p:cNvSpPr txBox="1"/>
          <p:nvPr/>
        </p:nvSpPr>
        <p:spPr>
          <a:xfrm>
            <a:off x="3891236" y="4390243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E826F663-FC3D-6648-B81C-E233AA3B9655}"/>
              </a:ext>
            </a:extLst>
          </p:cNvPr>
          <p:cNvSpPr txBox="1"/>
          <p:nvPr/>
        </p:nvSpPr>
        <p:spPr>
          <a:xfrm>
            <a:off x="4569910" y="4390243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740AB7E7-6318-3C41-9144-1A1EF94F498B}"/>
              </a:ext>
            </a:extLst>
          </p:cNvPr>
          <p:cNvSpPr txBox="1"/>
          <p:nvPr/>
        </p:nvSpPr>
        <p:spPr>
          <a:xfrm>
            <a:off x="5249030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952FDD89-CFD3-C74E-A2C7-20E4C87F4E95}"/>
              </a:ext>
            </a:extLst>
          </p:cNvPr>
          <p:cNvSpPr txBox="1"/>
          <p:nvPr/>
        </p:nvSpPr>
        <p:spPr>
          <a:xfrm>
            <a:off x="6243258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EC2EC02D-52BF-E648-A8BB-EA627613B8E5}"/>
              </a:ext>
            </a:extLst>
          </p:cNvPr>
          <p:cNvSpPr txBox="1"/>
          <p:nvPr/>
        </p:nvSpPr>
        <p:spPr>
          <a:xfrm>
            <a:off x="6921933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C75A5B1-DC5D-3448-A31A-904ED38A7145}"/>
              </a:ext>
            </a:extLst>
          </p:cNvPr>
          <p:cNvSpPr txBox="1"/>
          <p:nvPr/>
        </p:nvSpPr>
        <p:spPr>
          <a:xfrm>
            <a:off x="7605837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111C7320-1A37-3F4F-B63F-CC1A154A2505}"/>
              </a:ext>
            </a:extLst>
          </p:cNvPr>
          <p:cNvSpPr txBox="1"/>
          <p:nvPr/>
        </p:nvSpPr>
        <p:spPr>
          <a:xfrm>
            <a:off x="146010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5A0C2049-398A-E549-8121-EF23E5BCB2DF}"/>
              </a:ext>
            </a:extLst>
          </p:cNvPr>
          <p:cNvSpPr txBox="1"/>
          <p:nvPr/>
        </p:nvSpPr>
        <p:spPr>
          <a:xfrm>
            <a:off x="1967425" y="4981795"/>
            <a:ext cx="19304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46FBC55A-E631-BC49-B05A-F041F47D9ABC}"/>
              </a:ext>
            </a:extLst>
          </p:cNvPr>
          <p:cNvSpPr txBox="1"/>
          <p:nvPr/>
        </p:nvSpPr>
        <p:spPr>
          <a:xfrm>
            <a:off x="246896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99E92CCB-E048-024A-BB8B-715400E5782E}"/>
              </a:ext>
            </a:extLst>
          </p:cNvPr>
          <p:cNvSpPr txBox="1"/>
          <p:nvPr/>
        </p:nvSpPr>
        <p:spPr>
          <a:xfrm>
            <a:off x="2966327" y="4981795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1DDD24A1-BAFA-394C-96AA-B505C2908BBF}"/>
              </a:ext>
            </a:extLst>
          </p:cNvPr>
          <p:cNvSpPr txBox="1"/>
          <p:nvPr/>
        </p:nvSpPr>
        <p:spPr>
          <a:xfrm>
            <a:off x="4825769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82A505AA-E434-BC4B-977D-04D858BB336D}"/>
              </a:ext>
            </a:extLst>
          </p:cNvPr>
          <p:cNvSpPr txBox="1"/>
          <p:nvPr/>
        </p:nvSpPr>
        <p:spPr>
          <a:xfrm>
            <a:off x="532825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631CD7D2-D9D2-EF43-98A5-06B762A0D21B}"/>
              </a:ext>
            </a:extLst>
          </p:cNvPr>
          <p:cNvSpPr txBox="1"/>
          <p:nvPr/>
        </p:nvSpPr>
        <p:spPr>
          <a:xfrm>
            <a:off x="617377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39569C97-508B-6441-9254-5D82CFC713E4}"/>
              </a:ext>
            </a:extLst>
          </p:cNvPr>
          <p:cNvSpPr txBox="1"/>
          <p:nvPr/>
        </p:nvSpPr>
        <p:spPr>
          <a:xfrm>
            <a:off x="6680316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7BEBB66E-CBC2-7349-8A49-8EC318614364}"/>
              </a:ext>
            </a:extLst>
          </p:cNvPr>
          <p:cNvSpPr txBox="1"/>
          <p:nvPr/>
        </p:nvSpPr>
        <p:spPr>
          <a:xfrm>
            <a:off x="718263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3B813B0-2681-1747-B086-F3B8DCACF05A}"/>
              </a:ext>
            </a:extLst>
          </p:cNvPr>
          <p:cNvSpPr txBox="1"/>
          <p:nvPr/>
        </p:nvSpPr>
        <p:spPr>
          <a:xfrm>
            <a:off x="7685115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4608BCD6-0B9B-0C47-BDE5-93C0ED3D4144}"/>
              </a:ext>
            </a:extLst>
          </p:cNvPr>
          <p:cNvSpPr txBox="1"/>
          <p:nvPr/>
        </p:nvSpPr>
        <p:spPr>
          <a:xfrm>
            <a:off x="1411367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B0E19D2E-C649-EF48-8B61-2BE0D7FA20B7}"/>
              </a:ext>
            </a:extLst>
          </p:cNvPr>
          <p:cNvSpPr txBox="1"/>
          <p:nvPr/>
        </p:nvSpPr>
        <p:spPr>
          <a:xfrm>
            <a:off x="1812652" y="5535072"/>
            <a:ext cx="60261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410209" algn="l"/>
              </a:tabLst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r>
              <a:rPr kumimoji="0" sz="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66AF16E0-BC45-334D-A393-85A60937B21C}"/>
              </a:ext>
            </a:extLst>
          </p:cNvPr>
          <p:cNvSpPr txBox="1"/>
          <p:nvPr/>
        </p:nvSpPr>
        <p:spPr>
          <a:xfrm>
            <a:off x="2608770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26DFCFC4-6ACF-2F4F-A35F-E42F24A2E48B}"/>
              </a:ext>
            </a:extLst>
          </p:cNvPr>
          <p:cNvSpPr txBox="1"/>
          <p:nvPr/>
        </p:nvSpPr>
        <p:spPr>
          <a:xfrm>
            <a:off x="3006884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FAD235E1-1970-034C-9FA1-0A53412DDB7D}"/>
              </a:ext>
            </a:extLst>
          </p:cNvPr>
          <p:cNvSpPr txBox="1"/>
          <p:nvPr/>
        </p:nvSpPr>
        <p:spPr>
          <a:xfrm>
            <a:off x="4567463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0E6F441B-DB99-4E48-9A4E-E50EC7181CD8}"/>
              </a:ext>
            </a:extLst>
          </p:cNvPr>
          <p:cNvSpPr txBox="1"/>
          <p:nvPr/>
        </p:nvSpPr>
        <p:spPr>
          <a:xfrm>
            <a:off x="4965910" y="5535072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D74A425F-32E9-F644-870C-373FC9D52B83}"/>
              </a:ext>
            </a:extLst>
          </p:cNvPr>
          <p:cNvSpPr txBox="1"/>
          <p:nvPr/>
        </p:nvSpPr>
        <p:spPr>
          <a:xfrm>
            <a:off x="5364024" y="5535072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ED05798C-E987-8D4B-94D2-BF53C97AC24C}"/>
              </a:ext>
            </a:extLst>
          </p:cNvPr>
          <p:cNvSpPr txBox="1"/>
          <p:nvPr/>
        </p:nvSpPr>
        <p:spPr>
          <a:xfrm>
            <a:off x="6125037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D8E7E15C-DE9F-7747-B7D5-5750096CECEC}"/>
              </a:ext>
            </a:extLst>
          </p:cNvPr>
          <p:cNvSpPr txBox="1"/>
          <p:nvPr/>
        </p:nvSpPr>
        <p:spPr>
          <a:xfrm>
            <a:off x="6526656" y="5535072"/>
            <a:ext cx="60261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410209" algn="l"/>
              </a:tabLst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r>
              <a:rPr kumimoji="0" sz="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D62C4627-BA48-2E48-81EA-D4627B1F6D74}"/>
              </a:ext>
            </a:extLst>
          </p:cNvPr>
          <p:cNvSpPr txBox="1"/>
          <p:nvPr/>
        </p:nvSpPr>
        <p:spPr>
          <a:xfrm>
            <a:off x="7322439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D4608945-C434-C145-8D00-8445E0E50BD5}"/>
              </a:ext>
            </a:extLst>
          </p:cNvPr>
          <p:cNvSpPr txBox="1"/>
          <p:nvPr/>
        </p:nvSpPr>
        <p:spPr>
          <a:xfrm>
            <a:off x="7720554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155BB2D-3B65-7B40-A3F3-CD04D801E8FC}"/>
              </a:ext>
            </a:extLst>
          </p:cNvPr>
          <p:cNvSpPr txBox="1"/>
          <p:nvPr/>
        </p:nvSpPr>
        <p:spPr>
          <a:xfrm>
            <a:off x="1387055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A05D5240-EF50-C749-9AF7-29C5B03FCF44}"/>
              </a:ext>
            </a:extLst>
          </p:cNvPr>
          <p:cNvSpPr txBox="1"/>
          <p:nvPr/>
        </p:nvSpPr>
        <p:spPr>
          <a:xfrm>
            <a:off x="1723305" y="6103536"/>
            <a:ext cx="19304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542EEEF0-76F3-3C42-810C-DB669DCE8FC8}"/>
              </a:ext>
            </a:extLst>
          </p:cNvPr>
          <p:cNvSpPr txBox="1"/>
          <p:nvPr/>
        </p:nvSpPr>
        <p:spPr>
          <a:xfrm>
            <a:off x="2055326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09BA60A3-7A66-744F-84C8-B04F7AB7E8A5}"/>
              </a:ext>
            </a:extLst>
          </p:cNvPr>
          <p:cNvSpPr txBox="1"/>
          <p:nvPr/>
        </p:nvSpPr>
        <p:spPr>
          <a:xfrm>
            <a:off x="2383008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C8E97998-C705-2243-B333-D40CE7AE846F}"/>
              </a:ext>
            </a:extLst>
          </p:cNvPr>
          <p:cNvSpPr txBox="1"/>
          <p:nvPr/>
        </p:nvSpPr>
        <p:spPr>
          <a:xfrm>
            <a:off x="2715809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999DE5A-7147-F74C-9A9D-348323B992C5}"/>
              </a:ext>
            </a:extLst>
          </p:cNvPr>
          <p:cNvSpPr txBox="1"/>
          <p:nvPr/>
        </p:nvSpPr>
        <p:spPr>
          <a:xfrm>
            <a:off x="3046495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03908E62-1B1E-7648-9FF6-81152D581188}"/>
              </a:ext>
            </a:extLst>
          </p:cNvPr>
          <p:cNvSpPr txBox="1"/>
          <p:nvPr/>
        </p:nvSpPr>
        <p:spPr>
          <a:xfrm>
            <a:off x="4573860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18EE38CB-0399-7A43-8F0A-BC8EC31F3603}"/>
              </a:ext>
            </a:extLst>
          </p:cNvPr>
          <p:cNvSpPr txBox="1"/>
          <p:nvPr/>
        </p:nvSpPr>
        <p:spPr>
          <a:xfrm>
            <a:off x="6095440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FECE9710-6FB8-FF41-969F-3927349D6ABE}"/>
              </a:ext>
            </a:extLst>
          </p:cNvPr>
          <p:cNvSpPr txBox="1"/>
          <p:nvPr/>
        </p:nvSpPr>
        <p:spPr>
          <a:xfrm>
            <a:off x="6431244" y="6103536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C1EE5538-5807-1C47-9BF5-A0041535E3C0}"/>
              </a:ext>
            </a:extLst>
          </p:cNvPr>
          <p:cNvSpPr txBox="1"/>
          <p:nvPr/>
        </p:nvSpPr>
        <p:spPr>
          <a:xfrm>
            <a:off x="6768829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E4D4B769-673B-5547-AD05-2F8D2CEEC958}"/>
              </a:ext>
            </a:extLst>
          </p:cNvPr>
          <p:cNvSpPr txBox="1"/>
          <p:nvPr/>
        </p:nvSpPr>
        <p:spPr>
          <a:xfrm>
            <a:off x="7429367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A83F0096-7E1D-3446-8247-401E01A7B25C}"/>
              </a:ext>
            </a:extLst>
          </p:cNvPr>
          <p:cNvSpPr txBox="1"/>
          <p:nvPr/>
        </p:nvSpPr>
        <p:spPr>
          <a:xfrm>
            <a:off x="7754601" y="6103536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D66E939A-6A38-0B42-90BE-87E72DC5010E}"/>
              </a:ext>
            </a:extLst>
          </p:cNvPr>
          <p:cNvSpPr txBox="1"/>
          <p:nvPr/>
        </p:nvSpPr>
        <p:spPr>
          <a:xfrm>
            <a:off x="4082520" y="2257962"/>
            <a:ext cx="11760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spc="65" dirty="0">
                <a:solidFill>
                  <a:srgbClr val="D122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</a:t>
            </a:r>
            <a:r>
              <a:rPr kumimoji="0" sz="1400" u="none" strike="noStrike" kern="1200" cap="none" spc="254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400" u="none" strike="noStrike" kern="1200" cap="none" spc="25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254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75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B40F6C9B-B75C-A146-A385-087EC49C83B2}"/>
              </a:ext>
            </a:extLst>
          </p:cNvPr>
          <p:cNvSpPr txBox="1"/>
          <p:nvPr/>
        </p:nvSpPr>
        <p:spPr>
          <a:xfrm>
            <a:off x="1615837" y="2635965"/>
            <a:ext cx="139104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C9542C5E-C39C-EC4A-B1A5-7AE7B5168B75}"/>
              </a:ext>
            </a:extLst>
          </p:cNvPr>
          <p:cNvSpPr txBox="1"/>
          <p:nvPr/>
        </p:nvSpPr>
        <p:spPr>
          <a:xfrm>
            <a:off x="4004408" y="2635965"/>
            <a:ext cx="135961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E5F4DAF7-FF67-A040-85C8-E2690712E3A3}"/>
              </a:ext>
            </a:extLst>
          </p:cNvPr>
          <p:cNvSpPr txBox="1"/>
          <p:nvPr/>
        </p:nvSpPr>
        <p:spPr>
          <a:xfrm>
            <a:off x="6361548" y="2635965"/>
            <a:ext cx="135900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20CAC53-6228-ED4A-9641-92C034712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4"/>
            <a:ext cx="12192000" cy="6858000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77C03748-3A5A-0E44-985D-47F3A9A778E4}"/>
              </a:ext>
            </a:extLst>
          </p:cNvPr>
          <p:cNvSpPr txBox="1"/>
          <p:nvPr/>
        </p:nvSpPr>
        <p:spPr>
          <a:xfrm>
            <a:off x="9030380" y="2920600"/>
            <a:ext cx="212153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 Kommissionen betragen </a:t>
            </a:r>
            <a:r>
              <a:rPr lang="en-GB" sz="20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von</a:t>
            </a: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8 %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bis</a:t>
            </a: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4 % und hängen von der Tiefe der Linien und Deinem Rang ab.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649ADE3A-396E-5D4F-9414-E37AC58CD4C3}"/>
              </a:ext>
            </a:extLst>
          </p:cNvPr>
          <p:cNvSpPr txBox="1"/>
          <p:nvPr/>
        </p:nvSpPr>
        <p:spPr>
          <a:xfrm>
            <a:off x="2207762" y="3653153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B611E414-EE46-F34C-8A4F-F3F238584F1B}"/>
              </a:ext>
            </a:extLst>
          </p:cNvPr>
          <p:cNvSpPr txBox="1"/>
          <p:nvPr/>
        </p:nvSpPr>
        <p:spPr>
          <a:xfrm>
            <a:off x="4564458" y="3653153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61471529-2618-0545-A68B-E035E6FA2451}"/>
              </a:ext>
            </a:extLst>
          </p:cNvPr>
          <p:cNvSpPr txBox="1"/>
          <p:nvPr/>
        </p:nvSpPr>
        <p:spPr>
          <a:xfrm>
            <a:off x="6922378" y="3653153"/>
            <a:ext cx="20320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7B14231D-59D0-8942-B8A3-DF40E684D888}"/>
              </a:ext>
            </a:extLst>
          </p:cNvPr>
          <p:cNvSpPr txBox="1"/>
          <p:nvPr/>
        </p:nvSpPr>
        <p:spPr>
          <a:xfrm>
            <a:off x="1529644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F175D78-D459-B74D-A9BA-3CA2A34AC1E8}"/>
              </a:ext>
            </a:extLst>
          </p:cNvPr>
          <p:cNvSpPr txBox="1"/>
          <p:nvPr/>
        </p:nvSpPr>
        <p:spPr>
          <a:xfrm>
            <a:off x="2208319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2FDB2B60-530E-8D4A-A0CB-A765727BEF12}"/>
              </a:ext>
            </a:extLst>
          </p:cNvPr>
          <p:cNvSpPr txBox="1"/>
          <p:nvPr/>
        </p:nvSpPr>
        <p:spPr>
          <a:xfrm>
            <a:off x="2892223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0E5652E-C877-8F42-A740-A7369D6536F0}"/>
              </a:ext>
            </a:extLst>
          </p:cNvPr>
          <p:cNvSpPr txBox="1"/>
          <p:nvPr/>
        </p:nvSpPr>
        <p:spPr>
          <a:xfrm>
            <a:off x="3891236" y="4390243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CAC96D82-8448-4744-A1CE-E9F981CD2557}"/>
              </a:ext>
            </a:extLst>
          </p:cNvPr>
          <p:cNvSpPr txBox="1"/>
          <p:nvPr/>
        </p:nvSpPr>
        <p:spPr>
          <a:xfrm>
            <a:off x="4569910" y="4390243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1E357F7E-DA66-F84A-96F3-D68EE32DEC5B}"/>
              </a:ext>
            </a:extLst>
          </p:cNvPr>
          <p:cNvSpPr txBox="1"/>
          <p:nvPr/>
        </p:nvSpPr>
        <p:spPr>
          <a:xfrm>
            <a:off x="5249030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D4FCB9E3-5C4A-884B-960F-A48BCF720164}"/>
              </a:ext>
            </a:extLst>
          </p:cNvPr>
          <p:cNvSpPr txBox="1"/>
          <p:nvPr/>
        </p:nvSpPr>
        <p:spPr>
          <a:xfrm>
            <a:off x="6243258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4F5F7301-2FFC-6345-9F78-6D720F5C4184}"/>
              </a:ext>
            </a:extLst>
          </p:cNvPr>
          <p:cNvSpPr txBox="1"/>
          <p:nvPr/>
        </p:nvSpPr>
        <p:spPr>
          <a:xfrm>
            <a:off x="6921933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788BC443-4A03-0F4B-A748-2B67380E56C8}"/>
              </a:ext>
            </a:extLst>
          </p:cNvPr>
          <p:cNvSpPr txBox="1"/>
          <p:nvPr/>
        </p:nvSpPr>
        <p:spPr>
          <a:xfrm>
            <a:off x="7605837" y="4390243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A57B1457-AF66-DE49-9E01-39887294329C}"/>
              </a:ext>
            </a:extLst>
          </p:cNvPr>
          <p:cNvSpPr txBox="1"/>
          <p:nvPr/>
        </p:nvSpPr>
        <p:spPr>
          <a:xfrm>
            <a:off x="146010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AF5AA7B3-003A-3140-ABC7-6FDC83CD78DD}"/>
              </a:ext>
            </a:extLst>
          </p:cNvPr>
          <p:cNvSpPr txBox="1"/>
          <p:nvPr/>
        </p:nvSpPr>
        <p:spPr>
          <a:xfrm>
            <a:off x="1967425" y="4981795"/>
            <a:ext cx="19304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5E96BABA-EAF0-5042-8F0C-99CCFF27BEAA}"/>
              </a:ext>
            </a:extLst>
          </p:cNvPr>
          <p:cNvSpPr txBox="1"/>
          <p:nvPr/>
        </p:nvSpPr>
        <p:spPr>
          <a:xfrm>
            <a:off x="246896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BD5097C6-F69C-5A45-ABD1-008D220CB2AF}"/>
              </a:ext>
            </a:extLst>
          </p:cNvPr>
          <p:cNvSpPr txBox="1"/>
          <p:nvPr/>
        </p:nvSpPr>
        <p:spPr>
          <a:xfrm>
            <a:off x="2966327" y="4981795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9B2586EA-B0C0-5B44-A749-3A106AE5FF9E}"/>
              </a:ext>
            </a:extLst>
          </p:cNvPr>
          <p:cNvSpPr txBox="1"/>
          <p:nvPr/>
        </p:nvSpPr>
        <p:spPr>
          <a:xfrm>
            <a:off x="4825769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521659FC-EBC6-6F44-A018-BF9DDDB18213}"/>
              </a:ext>
            </a:extLst>
          </p:cNvPr>
          <p:cNvSpPr txBox="1"/>
          <p:nvPr/>
        </p:nvSpPr>
        <p:spPr>
          <a:xfrm>
            <a:off x="532825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CC875797-D596-214B-A34D-E749E2B549DE}"/>
              </a:ext>
            </a:extLst>
          </p:cNvPr>
          <p:cNvSpPr txBox="1"/>
          <p:nvPr/>
        </p:nvSpPr>
        <p:spPr>
          <a:xfrm>
            <a:off x="617377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33D3219C-33C8-A546-B33D-CDA7C6E35485}"/>
              </a:ext>
            </a:extLst>
          </p:cNvPr>
          <p:cNvSpPr txBox="1"/>
          <p:nvPr/>
        </p:nvSpPr>
        <p:spPr>
          <a:xfrm>
            <a:off x="6680316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id="{776872C7-4B27-E94C-B7AC-25C7E19515E2}"/>
              </a:ext>
            </a:extLst>
          </p:cNvPr>
          <p:cNvSpPr txBox="1"/>
          <p:nvPr/>
        </p:nvSpPr>
        <p:spPr>
          <a:xfrm>
            <a:off x="7182632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25">
            <a:extLst>
              <a:ext uri="{FF2B5EF4-FFF2-40B4-BE49-F238E27FC236}">
                <a16:creationId xmlns:a16="http://schemas.microsoft.com/office/drawing/2014/main" id="{0672DCEB-7631-CA47-B7C7-31FDA61689F6}"/>
              </a:ext>
            </a:extLst>
          </p:cNvPr>
          <p:cNvSpPr txBox="1"/>
          <p:nvPr/>
        </p:nvSpPr>
        <p:spPr>
          <a:xfrm>
            <a:off x="7685115" y="4981795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26">
            <a:extLst>
              <a:ext uri="{FF2B5EF4-FFF2-40B4-BE49-F238E27FC236}">
                <a16:creationId xmlns:a16="http://schemas.microsoft.com/office/drawing/2014/main" id="{37592186-D71D-864B-8A85-3D37C6B30DE8}"/>
              </a:ext>
            </a:extLst>
          </p:cNvPr>
          <p:cNvSpPr txBox="1"/>
          <p:nvPr/>
        </p:nvSpPr>
        <p:spPr>
          <a:xfrm>
            <a:off x="1411367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776BABD0-1D2C-3D45-B041-864ACEB193AC}"/>
              </a:ext>
            </a:extLst>
          </p:cNvPr>
          <p:cNvSpPr txBox="1"/>
          <p:nvPr/>
        </p:nvSpPr>
        <p:spPr>
          <a:xfrm>
            <a:off x="1812652" y="5535072"/>
            <a:ext cx="60261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410209" algn="l"/>
              </a:tabLst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r>
              <a:rPr kumimoji="0" sz="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id="{72B28F0F-709D-9043-8494-9B91EF458FE0}"/>
              </a:ext>
            </a:extLst>
          </p:cNvPr>
          <p:cNvSpPr txBox="1"/>
          <p:nvPr/>
        </p:nvSpPr>
        <p:spPr>
          <a:xfrm>
            <a:off x="2608770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id="{3B800CA2-DBBF-E442-9C0B-4F7AFC3DF40C}"/>
              </a:ext>
            </a:extLst>
          </p:cNvPr>
          <p:cNvSpPr txBox="1"/>
          <p:nvPr/>
        </p:nvSpPr>
        <p:spPr>
          <a:xfrm>
            <a:off x="3006884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30">
            <a:extLst>
              <a:ext uri="{FF2B5EF4-FFF2-40B4-BE49-F238E27FC236}">
                <a16:creationId xmlns:a16="http://schemas.microsoft.com/office/drawing/2014/main" id="{74869691-4029-1441-B41B-E4FCA9E9E514}"/>
              </a:ext>
            </a:extLst>
          </p:cNvPr>
          <p:cNvSpPr txBox="1"/>
          <p:nvPr/>
        </p:nvSpPr>
        <p:spPr>
          <a:xfrm>
            <a:off x="4567463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E7D4E9A9-18E5-FD42-B9E4-3095C83BA7D1}"/>
              </a:ext>
            </a:extLst>
          </p:cNvPr>
          <p:cNvSpPr txBox="1"/>
          <p:nvPr/>
        </p:nvSpPr>
        <p:spPr>
          <a:xfrm>
            <a:off x="4965910" y="5535072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32">
            <a:extLst>
              <a:ext uri="{FF2B5EF4-FFF2-40B4-BE49-F238E27FC236}">
                <a16:creationId xmlns:a16="http://schemas.microsoft.com/office/drawing/2014/main" id="{6CAF256D-350A-4D4C-A606-A026F3647C6E}"/>
              </a:ext>
            </a:extLst>
          </p:cNvPr>
          <p:cNvSpPr txBox="1"/>
          <p:nvPr/>
        </p:nvSpPr>
        <p:spPr>
          <a:xfrm>
            <a:off x="5364024" y="5535072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object 33">
            <a:extLst>
              <a:ext uri="{FF2B5EF4-FFF2-40B4-BE49-F238E27FC236}">
                <a16:creationId xmlns:a16="http://schemas.microsoft.com/office/drawing/2014/main" id="{FF41A81A-8CE1-244B-A695-88C897B92A05}"/>
              </a:ext>
            </a:extLst>
          </p:cNvPr>
          <p:cNvSpPr txBox="1"/>
          <p:nvPr/>
        </p:nvSpPr>
        <p:spPr>
          <a:xfrm>
            <a:off x="6125037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6" name="object 34">
            <a:extLst>
              <a:ext uri="{FF2B5EF4-FFF2-40B4-BE49-F238E27FC236}">
                <a16:creationId xmlns:a16="http://schemas.microsoft.com/office/drawing/2014/main" id="{4BD4D829-AE10-3D48-A1A5-0C9DCA32DBD2}"/>
              </a:ext>
            </a:extLst>
          </p:cNvPr>
          <p:cNvSpPr txBox="1"/>
          <p:nvPr/>
        </p:nvSpPr>
        <p:spPr>
          <a:xfrm>
            <a:off x="6526656" y="5535072"/>
            <a:ext cx="60261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410209" algn="l"/>
              </a:tabLst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r>
              <a:rPr kumimoji="0" sz="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id="{9044BA79-4582-CF49-A784-A74211ABCBB3}"/>
              </a:ext>
            </a:extLst>
          </p:cNvPr>
          <p:cNvSpPr txBox="1"/>
          <p:nvPr/>
        </p:nvSpPr>
        <p:spPr>
          <a:xfrm>
            <a:off x="7322439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id="{D625A81F-9C5F-C547-920A-0F33F77ACB9F}"/>
              </a:ext>
            </a:extLst>
          </p:cNvPr>
          <p:cNvSpPr txBox="1"/>
          <p:nvPr/>
        </p:nvSpPr>
        <p:spPr>
          <a:xfrm>
            <a:off x="7720554" y="5535072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id="{115F4489-7CB9-754E-BC0E-1740F3BEB714}"/>
              </a:ext>
            </a:extLst>
          </p:cNvPr>
          <p:cNvSpPr txBox="1"/>
          <p:nvPr/>
        </p:nvSpPr>
        <p:spPr>
          <a:xfrm>
            <a:off x="1387055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0" name="object 38">
            <a:extLst>
              <a:ext uri="{FF2B5EF4-FFF2-40B4-BE49-F238E27FC236}">
                <a16:creationId xmlns:a16="http://schemas.microsoft.com/office/drawing/2014/main" id="{3B86C422-3AC8-C64D-B5A4-5FE31F4D33EB}"/>
              </a:ext>
            </a:extLst>
          </p:cNvPr>
          <p:cNvSpPr txBox="1"/>
          <p:nvPr/>
        </p:nvSpPr>
        <p:spPr>
          <a:xfrm>
            <a:off x="1723305" y="6103536"/>
            <a:ext cx="19304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1" name="object 39">
            <a:extLst>
              <a:ext uri="{FF2B5EF4-FFF2-40B4-BE49-F238E27FC236}">
                <a16:creationId xmlns:a16="http://schemas.microsoft.com/office/drawing/2014/main" id="{845558A1-C3CC-9C44-B2E5-CCCBA1BB4350}"/>
              </a:ext>
            </a:extLst>
          </p:cNvPr>
          <p:cNvSpPr txBox="1"/>
          <p:nvPr/>
        </p:nvSpPr>
        <p:spPr>
          <a:xfrm>
            <a:off x="2055326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40">
            <a:extLst>
              <a:ext uri="{FF2B5EF4-FFF2-40B4-BE49-F238E27FC236}">
                <a16:creationId xmlns:a16="http://schemas.microsoft.com/office/drawing/2014/main" id="{EED63795-1641-9A49-B4FD-51ED94FF434E}"/>
              </a:ext>
            </a:extLst>
          </p:cNvPr>
          <p:cNvSpPr txBox="1"/>
          <p:nvPr/>
        </p:nvSpPr>
        <p:spPr>
          <a:xfrm>
            <a:off x="2383008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object 41">
            <a:extLst>
              <a:ext uri="{FF2B5EF4-FFF2-40B4-BE49-F238E27FC236}">
                <a16:creationId xmlns:a16="http://schemas.microsoft.com/office/drawing/2014/main" id="{536FF035-20B3-7D41-9B01-9C1D6547CD66}"/>
              </a:ext>
            </a:extLst>
          </p:cNvPr>
          <p:cNvSpPr txBox="1"/>
          <p:nvPr/>
        </p:nvSpPr>
        <p:spPr>
          <a:xfrm>
            <a:off x="2715809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id="{0AC605A6-55CD-4642-95A0-2F20957CF4F6}"/>
              </a:ext>
            </a:extLst>
          </p:cNvPr>
          <p:cNvSpPr txBox="1"/>
          <p:nvPr/>
        </p:nvSpPr>
        <p:spPr>
          <a:xfrm>
            <a:off x="3046495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5" name="object 43">
            <a:extLst>
              <a:ext uri="{FF2B5EF4-FFF2-40B4-BE49-F238E27FC236}">
                <a16:creationId xmlns:a16="http://schemas.microsoft.com/office/drawing/2014/main" id="{5C029E76-10B0-BA43-B711-8D62DE347F16}"/>
              </a:ext>
            </a:extLst>
          </p:cNvPr>
          <p:cNvSpPr txBox="1"/>
          <p:nvPr/>
        </p:nvSpPr>
        <p:spPr>
          <a:xfrm>
            <a:off x="4573860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6" name="object 44">
            <a:extLst>
              <a:ext uri="{FF2B5EF4-FFF2-40B4-BE49-F238E27FC236}">
                <a16:creationId xmlns:a16="http://schemas.microsoft.com/office/drawing/2014/main" id="{DDC9BE36-F631-1B42-877C-6177B56DFEF4}"/>
              </a:ext>
            </a:extLst>
          </p:cNvPr>
          <p:cNvSpPr txBox="1"/>
          <p:nvPr/>
        </p:nvSpPr>
        <p:spPr>
          <a:xfrm>
            <a:off x="6095440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7" name="object 45">
            <a:extLst>
              <a:ext uri="{FF2B5EF4-FFF2-40B4-BE49-F238E27FC236}">
                <a16:creationId xmlns:a16="http://schemas.microsoft.com/office/drawing/2014/main" id="{C999ADC2-195D-7343-BE31-75AF54DFFA77}"/>
              </a:ext>
            </a:extLst>
          </p:cNvPr>
          <p:cNvSpPr txBox="1"/>
          <p:nvPr/>
        </p:nvSpPr>
        <p:spPr>
          <a:xfrm>
            <a:off x="6431244" y="6103536"/>
            <a:ext cx="203835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46">
            <a:extLst>
              <a:ext uri="{FF2B5EF4-FFF2-40B4-BE49-F238E27FC236}">
                <a16:creationId xmlns:a16="http://schemas.microsoft.com/office/drawing/2014/main" id="{8F785A84-871B-6F4E-B31E-39C0272CA6C4}"/>
              </a:ext>
            </a:extLst>
          </p:cNvPr>
          <p:cNvSpPr txBox="1"/>
          <p:nvPr/>
        </p:nvSpPr>
        <p:spPr>
          <a:xfrm>
            <a:off x="6768829" y="6103536"/>
            <a:ext cx="19431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47">
            <a:extLst>
              <a:ext uri="{FF2B5EF4-FFF2-40B4-BE49-F238E27FC236}">
                <a16:creationId xmlns:a16="http://schemas.microsoft.com/office/drawing/2014/main" id="{935D94E1-16D8-D84F-8309-97EDB55086E9}"/>
              </a:ext>
            </a:extLst>
          </p:cNvPr>
          <p:cNvSpPr txBox="1"/>
          <p:nvPr/>
        </p:nvSpPr>
        <p:spPr>
          <a:xfrm>
            <a:off x="7429367" y="6103536"/>
            <a:ext cx="204470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48">
            <a:extLst>
              <a:ext uri="{FF2B5EF4-FFF2-40B4-BE49-F238E27FC236}">
                <a16:creationId xmlns:a16="http://schemas.microsoft.com/office/drawing/2014/main" id="{855F62B8-2911-A648-B620-F8EDD01C3192}"/>
              </a:ext>
            </a:extLst>
          </p:cNvPr>
          <p:cNvSpPr txBox="1"/>
          <p:nvPr/>
        </p:nvSpPr>
        <p:spPr>
          <a:xfrm>
            <a:off x="7754601" y="6103536"/>
            <a:ext cx="205104" cy="788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4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" name="object 49">
            <a:extLst>
              <a:ext uri="{FF2B5EF4-FFF2-40B4-BE49-F238E27FC236}">
                <a16:creationId xmlns:a16="http://schemas.microsoft.com/office/drawing/2014/main" id="{30D2CE5A-7E60-3D4C-A1B7-6EE4B0220E75}"/>
              </a:ext>
            </a:extLst>
          </p:cNvPr>
          <p:cNvSpPr/>
          <p:nvPr/>
        </p:nvSpPr>
        <p:spPr>
          <a:xfrm>
            <a:off x="1628406" y="2572067"/>
            <a:ext cx="1370965" cy="369570"/>
          </a:xfrm>
          <a:custGeom>
            <a:avLst/>
            <a:gdLst/>
            <a:ahLst/>
            <a:cxnLst/>
            <a:rect l="l" t="t" r="r" b="b"/>
            <a:pathLst>
              <a:path w="1370964" h="369569">
                <a:moveTo>
                  <a:pt x="1370761" y="0"/>
                </a:moveTo>
                <a:lnTo>
                  <a:pt x="0" y="0"/>
                </a:lnTo>
                <a:lnTo>
                  <a:pt x="0" y="368998"/>
                </a:lnTo>
                <a:lnTo>
                  <a:pt x="1370761" y="368998"/>
                </a:lnTo>
                <a:lnTo>
                  <a:pt x="1370761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2" name="object 50">
            <a:extLst>
              <a:ext uri="{FF2B5EF4-FFF2-40B4-BE49-F238E27FC236}">
                <a16:creationId xmlns:a16="http://schemas.microsoft.com/office/drawing/2014/main" id="{DB44A569-CB78-D945-8295-571DD2C277CF}"/>
              </a:ext>
            </a:extLst>
          </p:cNvPr>
          <p:cNvSpPr/>
          <p:nvPr/>
        </p:nvSpPr>
        <p:spPr>
          <a:xfrm>
            <a:off x="3985209" y="2572067"/>
            <a:ext cx="1370965" cy="369570"/>
          </a:xfrm>
          <a:custGeom>
            <a:avLst/>
            <a:gdLst/>
            <a:ahLst/>
            <a:cxnLst/>
            <a:rect l="l" t="t" r="r" b="b"/>
            <a:pathLst>
              <a:path w="1370964" h="369569">
                <a:moveTo>
                  <a:pt x="1370761" y="0"/>
                </a:moveTo>
                <a:lnTo>
                  <a:pt x="0" y="0"/>
                </a:lnTo>
                <a:lnTo>
                  <a:pt x="0" y="368998"/>
                </a:lnTo>
                <a:lnTo>
                  <a:pt x="1370761" y="368998"/>
                </a:lnTo>
                <a:lnTo>
                  <a:pt x="1370761" y="0"/>
                </a:lnTo>
                <a:close/>
              </a:path>
            </a:pathLst>
          </a:custGeom>
          <a:solidFill>
            <a:srgbClr val="AF2F8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3" name="object 51">
            <a:extLst>
              <a:ext uri="{FF2B5EF4-FFF2-40B4-BE49-F238E27FC236}">
                <a16:creationId xmlns:a16="http://schemas.microsoft.com/office/drawing/2014/main" id="{E8C83BE2-ADCD-1D46-BA51-8E6609C98533}"/>
              </a:ext>
            </a:extLst>
          </p:cNvPr>
          <p:cNvSpPr/>
          <p:nvPr/>
        </p:nvSpPr>
        <p:spPr>
          <a:xfrm>
            <a:off x="6342011" y="2572067"/>
            <a:ext cx="1370965" cy="369570"/>
          </a:xfrm>
          <a:custGeom>
            <a:avLst/>
            <a:gdLst/>
            <a:ahLst/>
            <a:cxnLst/>
            <a:rect l="l" t="t" r="r" b="b"/>
            <a:pathLst>
              <a:path w="1370965" h="369569">
                <a:moveTo>
                  <a:pt x="1370761" y="0"/>
                </a:moveTo>
                <a:lnTo>
                  <a:pt x="0" y="0"/>
                </a:lnTo>
                <a:lnTo>
                  <a:pt x="0" y="368998"/>
                </a:lnTo>
                <a:lnTo>
                  <a:pt x="1370761" y="368998"/>
                </a:lnTo>
                <a:lnTo>
                  <a:pt x="1370761" y="0"/>
                </a:lnTo>
                <a:close/>
              </a:path>
            </a:pathLst>
          </a:custGeom>
          <a:solidFill>
            <a:srgbClr val="4A444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4" name="object 52">
            <a:extLst>
              <a:ext uri="{FF2B5EF4-FFF2-40B4-BE49-F238E27FC236}">
                <a16:creationId xmlns:a16="http://schemas.microsoft.com/office/drawing/2014/main" id="{CB3239BB-7B02-684B-BD6F-906F0253F46F}"/>
              </a:ext>
            </a:extLst>
          </p:cNvPr>
          <p:cNvSpPr txBox="1"/>
          <p:nvPr/>
        </p:nvSpPr>
        <p:spPr>
          <a:xfrm>
            <a:off x="1628406" y="2635965"/>
            <a:ext cx="13709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5" name="object 53">
            <a:extLst>
              <a:ext uri="{FF2B5EF4-FFF2-40B4-BE49-F238E27FC236}">
                <a16:creationId xmlns:a16="http://schemas.microsoft.com/office/drawing/2014/main" id="{D253BC9C-D3ED-9545-BAE9-9427DDCC1845}"/>
              </a:ext>
            </a:extLst>
          </p:cNvPr>
          <p:cNvSpPr txBox="1"/>
          <p:nvPr/>
        </p:nvSpPr>
        <p:spPr>
          <a:xfrm>
            <a:off x="3985209" y="2635965"/>
            <a:ext cx="137096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54">
            <a:extLst>
              <a:ext uri="{FF2B5EF4-FFF2-40B4-BE49-F238E27FC236}">
                <a16:creationId xmlns:a16="http://schemas.microsoft.com/office/drawing/2014/main" id="{7D7C965E-C487-4943-9780-D35C50DFB321}"/>
              </a:ext>
            </a:extLst>
          </p:cNvPr>
          <p:cNvSpPr txBox="1"/>
          <p:nvPr/>
        </p:nvSpPr>
        <p:spPr>
          <a:xfrm>
            <a:off x="6329506" y="2635965"/>
            <a:ext cx="13709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400" u="none" strike="noStrike" kern="1200" cap="none" spc="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55">
            <a:extLst>
              <a:ext uri="{FF2B5EF4-FFF2-40B4-BE49-F238E27FC236}">
                <a16:creationId xmlns:a16="http://schemas.microsoft.com/office/drawing/2014/main" id="{2C026480-08E7-0E49-B007-3252E9A641A3}"/>
              </a:ext>
            </a:extLst>
          </p:cNvPr>
          <p:cNvSpPr txBox="1"/>
          <p:nvPr/>
        </p:nvSpPr>
        <p:spPr>
          <a:xfrm>
            <a:off x="4082520" y="2257962"/>
            <a:ext cx="11760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spc="65">
                <a:solidFill>
                  <a:srgbClr val="D122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</a:t>
            </a:r>
            <a:r>
              <a:rPr kumimoji="0" sz="1400" u="none" strike="noStrike" kern="1200" cap="none" spc="254" normalizeH="0" baseline="0" noProof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400" u="none" strike="noStrike" kern="1200" cap="none" spc="25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254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75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8" name="object 53">
            <a:extLst>
              <a:ext uri="{FF2B5EF4-FFF2-40B4-BE49-F238E27FC236}">
                <a16:creationId xmlns:a16="http://schemas.microsoft.com/office/drawing/2014/main" id="{321E3090-9F2C-3946-993A-9A580721D5AB}"/>
              </a:ext>
            </a:extLst>
          </p:cNvPr>
          <p:cNvSpPr txBox="1"/>
          <p:nvPr/>
        </p:nvSpPr>
        <p:spPr>
          <a:xfrm>
            <a:off x="570230" y="3156596"/>
            <a:ext cx="420370" cy="37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6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6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60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" marR="0" lvl="0" indent="0" algn="ctr" defTabSz="914400" rtl="0" eaLnBrk="1" fontAlgn="auto" latinLnBrk="0" hangingPunct="1">
              <a:lnSpc>
                <a:spcPts val="21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900" u="none" strike="noStrike" kern="1200" cap="none" spc="-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9" name="object 54">
            <a:extLst>
              <a:ext uri="{FF2B5EF4-FFF2-40B4-BE49-F238E27FC236}">
                <a16:creationId xmlns:a16="http://schemas.microsoft.com/office/drawing/2014/main" id="{D998C1F7-17B3-2F40-9AB2-B32ED76CDE8B}"/>
              </a:ext>
            </a:extLst>
          </p:cNvPr>
          <p:cNvSpPr txBox="1"/>
          <p:nvPr/>
        </p:nvSpPr>
        <p:spPr>
          <a:xfrm>
            <a:off x="533400" y="3877382"/>
            <a:ext cx="487472" cy="408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6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 </a:t>
            </a:r>
            <a:r>
              <a:rPr kumimoji="0" sz="6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4290" marR="0" lvl="0" indent="0" algn="ctr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u="none" strike="noStrike" kern="1200" cap="none" spc="1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0" name="object 55">
            <a:extLst>
              <a:ext uri="{FF2B5EF4-FFF2-40B4-BE49-F238E27FC236}">
                <a16:creationId xmlns:a16="http://schemas.microsoft.com/office/drawing/2014/main" id="{40C20FA5-F31D-014F-A52D-797398F7DDD1}"/>
              </a:ext>
            </a:extLst>
          </p:cNvPr>
          <p:cNvSpPr txBox="1"/>
          <p:nvPr/>
        </p:nvSpPr>
        <p:spPr>
          <a:xfrm>
            <a:off x="457200" y="4594127"/>
            <a:ext cx="454124" cy="2994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44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4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4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1750" marR="0" lvl="0" indent="0" algn="ctr" defTabSz="9144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1" name="object 56">
            <a:extLst>
              <a:ext uri="{FF2B5EF4-FFF2-40B4-BE49-F238E27FC236}">
                <a16:creationId xmlns:a16="http://schemas.microsoft.com/office/drawing/2014/main" id="{B9BA3B39-A9BE-9C41-8DA9-733946EFFE2D}"/>
              </a:ext>
            </a:extLst>
          </p:cNvPr>
          <p:cNvSpPr txBox="1"/>
          <p:nvPr/>
        </p:nvSpPr>
        <p:spPr>
          <a:xfrm>
            <a:off x="457200" y="5191733"/>
            <a:ext cx="454124" cy="2994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44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4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4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endParaRPr kumimoji="0" sz="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1750" marR="0" lvl="0" indent="0" algn="ctr" defTabSz="9144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2" name="object 57">
            <a:extLst>
              <a:ext uri="{FF2B5EF4-FFF2-40B4-BE49-F238E27FC236}">
                <a16:creationId xmlns:a16="http://schemas.microsoft.com/office/drawing/2014/main" id="{088C2C5A-CBD0-3846-B842-E3C8416A595F}"/>
              </a:ext>
            </a:extLst>
          </p:cNvPr>
          <p:cNvSpPr txBox="1"/>
          <p:nvPr/>
        </p:nvSpPr>
        <p:spPr>
          <a:xfrm>
            <a:off x="457200" y="5786120"/>
            <a:ext cx="454124" cy="2994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44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4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4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4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endParaRPr kumimoji="0" sz="4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2384" marR="0" lvl="0" indent="0" algn="ctr" defTabSz="9144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3" name="object 2">
            <a:extLst>
              <a:ext uri="{FF2B5EF4-FFF2-40B4-BE49-F238E27FC236}">
                <a16:creationId xmlns:a16="http://schemas.microsoft.com/office/drawing/2014/main" id="{B98C7E46-07D1-F04E-B42A-FD2B1AAD6247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09190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069018"/>
            <a:ext cx="975360" cy="269240"/>
          </a:xfrm>
          <a:custGeom>
            <a:avLst/>
            <a:gdLst/>
            <a:ahLst/>
            <a:cxnLst/>
            <a:rect l="l" t="t" r="r" b="b"/>
            <a:pathLst>
              <a:path w="975360" h="269239">
                <a:moveTo>
                  <a:pt x="975296" y="0"/>
                </a:moveTo>
                <a:lnTo>
                  <a:pt x="0" y="0"/>
                </a:lnTo>
                <a:lnTo>
                  <a:pt x="0" y="268897"/>
                </a:lnTo>
                <a:lnTo>
                  <a:pt x="975296" y="268897"/>
                </a:lnTo>
                <a:lnTo>
                  <a:pt x="975296" y="0"/>
                </a:lnTo>
                <a:close/>
              </a:path>
            </a:pathLst>
          </a:custGeom>
          <a:solidFill>
            <a:srgbClr val="DA726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19161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5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8977B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19019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5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CF82B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18877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5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18735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5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EBB4B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8593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5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818465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4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AF2F8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18322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4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018181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4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7770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118038" y="3069005"/>
            <a:ext cx="756285" cy="269240"/>
          </a:xfrm>
          <a:custGeom>
            <a:avLst/>
            <a:gdLst/>
            <a:ahLst/>
            <a:cxnLst/>
            <a:rect l="l" t="t" r="r" b="b"/>
            <a:pathLst>
              <a:path w="756284" h="269239">
                <a:moveTo>
                  <a:pt x="756005" y="0"/>
                </a:moveTo>
                <a:lnTo>
                  <a:pt x="0" y="0"/>
                </a:lnTo>
                <a:lnTo>
                  <a:pt x="0" y="268909"/>
                </a:lnTo>
                <a:lnTo>
                  <a:pt x="756005" y="268909"/>
                </a:lnTo>
                <a:lnTo>
                  <a:pt x="756005" y="0"/>
                </a:lnTo>
                <a:close/>
              </a:path>
            </a:pathLst>
          </a:custGeom>
          <a:solidFill>
            <a:srgbClr val="DFACC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31684" y="3088057"/>
            <a:ext cx="231140" cy="231140"/>
          </a:xfrm>
          <a:custGeom>
            <a:avLst/>
            <a:gdLst/>
            <a:ahLst/>
            <a:cxnLst/>
            <a:rect l="l" t="t" r="r" b="b"/>
            <a:pathLst>
              <a:path w="231139" h="231139">
                <a:moveTo>
                  <a:pt x="115404" y="230809"/>
                </a:moveTo>
                <a:lnTo>
                  <a:pt x="160284" y="221726"/>
                </a:lnTo>
                <a:lnTo>
                  <a:pt x="196972" y="196970"/>
                </a:lnTo>
                <a:lnTo>
                  <a:pt x="221727" y="160279"/>
                </a:lnTo>
                <a:lnTo>
                  <a:pt x="230809" y="115392"/>
                </a:lnTo>
                <a:lnTo>
                  <a:pt x="221727" y="70519"/>
                </a:lnTo>
                <a:lnTo>
                  <a:pt x="196972" y="33835"/>
                </a:lnTo>
                <a:lnTo>
                  <a:pt x="160284" y="9082"/>
                </a:lnTo>
                <a:lnTo>
                  <a:pt x="115404" y="0"/>
                </a:lnTo>
                <a:lnTo>
                  <a:pt x="70524" y="9082"/>
                </a:lnTo>
                <a:lnTo>
                  <a:pt x="33837" y="33835"/>
                </a:lnTo>
                <a:lnTo>
                  <a:pt x="9082" y="70519"/>
                </a:lnTo>
                <a:lnTo>
                  <a:pt x="0" y="115392"/>
                </a:lnTo>
                <a:lnTo>
                  <a:pt x="9082" y="160279"/>
                </a:lnTo>
                <a:lnTo>
                  <a:pt x="33837" y="196970"/>
                </a:lnTo>
                <a:lnTo>
                  <a:pt x="70524" y="221726"/>
                </a:lnTo>
                <a:lnTo>
                  <a:pt x="115404" y="230809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1277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DA726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1249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CF82B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11935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AF2F8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81165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7770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1221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EBB4B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12634" y="3069009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134454" y="0"/>
                </a:moveTo>
                <a:lnTo>
                  <a:pt x="91956" y="6854"/>
                </a:lnTo>
                <a:lnTo>
                  <a:pt x="55047" y="25942"/>
                </a:lnTo>
                <a:lnTo>
                  <a:pt x="25942" y="55050"/>
                </a:lnTo>
                <a:lnTo>
                  <a:pt x="6854" y="91963"/>
                </a:lnTo>
                <a:lnTo>
                  <a:pt x="0" y="134467"/>
                </a:lnTo>
                <a:lnTo>
                  <a:pt x="6854" y="176959"/>
                </a:lnTo>
                <a:lnTo>
                  <a:pt x="25942" y="213864"/>
                </a:lnTo>
                <a:lnTo>
                  <a:pt x="55047" y="242968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8"/>
                </a:lnTo>
                <a:lnTo>
                  <a:pt x="242967" y="213864"/>
                </a:lnTo>
                <a:lnTo>
                  <a:pt x="262055" y="176959"/>
                </a:lnTo>
                <a:lnTo>
                  <a:pt x="268909" y="134467"/>
                </a:lnTo>
                <a:lnTo>
                  <a:pt x="262055" y="91963"/>
                </a:lnTo>
                <a:lnTo>
                  <a:pt x="242967" y="55050"/>
                </a:lnTo>
                <a:lnTo>
                  <a:pt x="213862" y="25942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8977B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31235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12074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711796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911516" y="3069007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40" h="269239">
                <a:moveTo>
                  <a:pt x="134454" y="0"/>
                </a:moveTo>
                <a:lnTo>
                  <a:pt x="91956" y="6854"/>
                </a:lnTo>
                <a:lnTo>
                  <a:pt x="55047" y="25941"/>
                </a:lnTo>
                <a:lnTo>
                  <a:pt x="25942" y="55045"/>
                </a:lnTo>
                <a:lnTo>
                  <a:pt x="6854" y="91950"/>
                </a:lnTo>
                <a:lnTo>
                  <a:pt x="0" y="134442"/>
                </a:lnTo>
                <a:lnTo>
                  <a:pt x="6854" y="176946"/>
                </a:lnTo>
                <a:lnTo>
                  <a:pt x="25942" y="213859"/>
                </a:lnTo>
                <a:lnTo>
                  <a:pt x="55047" y="242966"/>
                </a:lnTo>
                <a:lnTo>
                  <a:pt x="91956" y="262055"/>
                </a:lnTo>
                <a:lnTo>
                  <a:pt x="134454" y="268909"/>
                </a:lnTo>
                <a:lnTo>
                  <a:pt x="176952" y="262055"/>
                </a:lnTo>
                <a:lnTo>
                  <a:pt x="213862" y="242966"/>
                </a:lnTo>
                <a:lnTo>
                  <a:pt x="242967" y="213859"/>
                </a:lnTo>
                <a:lnTo>
                  <a:pt x="262055" y="176946"/>
                </a:lnTo>
                <a:lnTo>
                  <a:pt x="268909" y="134442"/>
                </a:lnTo>
                <a:lnTo>
                  <a:pt x="262055" y="91950"/>
                </a:lnTo>
                <a:lnTo>
                  <a:pt x="242967" y="55045"/>
                </a:lnTo>
                <a:lnTo>
                  <a:pt x="213862" y="25941"/>
                </a:lnTo>
                <a:lnTo>
                  <a:pt x="176952" y="6854"/>
                </a:lnTo>
                <a:lnTo>
                  <a:pt x="134454" y="0"/>
                </a:lnTo>
                <a:close/>
              </a:path>
            </a:pathLst>
          </a:custGeom>
          <a:solidFill>
            <a:srgbClr val="DFACC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47229" y="3203445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504558"/>
                </a:moveTo>
                <a:lnTo>
                  <a:pt x="0" y="0"/>
                </a:lnTo>
              </a:path>
            </a:pathLst>
          </a:custGeom>
          <a:ln w="25400">
            <a:solidFill>
              <a:srgbClr val="DA726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346949" y="3203445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504558"/>
                </a:moveTo>
                <a:lnTo>
                  <a:pt x="0" y="0"/>
                </a:lnTo>
              </a:path>
            </a:pathLst>
          </a:custGeom>
          <a:ln w="25400">
            <a:solidFill>
              <a:srgbClr val="CF82B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746390" y="3203445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504558"/>
                </a:moveTo>
                <a:lnTo>
                  <a:pt x="0" y="0"/>
                </a:lnTo>
              </a:path>
            </a:pathLst>
          </a:custGeom>
          <a:ln w="25400">
            <a:solidFill>
              <a:srgbClr val="AF2F8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946110" y="3203445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504558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46669" y="3203445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504558"/>
                </a:moveTo>
                <a:lnTo>
                  <a:pt x="0" y="0"/>
                </a:lnTo>
              </a:path>
            </a:pathLst>
          </a:custGeom>
          <a:ln w="25400">
            <a:solidFill>
              <a:srgbClr val="EBB4B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7089" y="2698924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0"/>
                </a:moveTo>
                <a:lnTo>
                  <a:pt x="0" y="504558"/>
                </a:lnTo>
              </a:path>
            </a:pathLst>
          </a:custGeom>
          <a:ln w="25400">
            <a:solidFill>
              <a:srgbClr val="8977B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446809" y="2698924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0"/>
                </a:moveTo>
                <a:lnTo>
                  <a:pt x="0" y="504558"/>
                </a:lnTo>
              </a:path>
            </a:pathLst>
          </a:custGeom>
          <a:ln w="25400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646529" y="2698924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0"/>
                </a:moveTo>
                <a:lnTo>
                  <a:pt x="0" y="504558"/>
                </a:lnTo>
              </a:path>
            </a:pathLst>
          </a:custGeom>
          <a:ln w="25400">
            <a:solidFill>
              <a:srgbClr val="B0AAA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846249" y="2698924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0"/>
                </a:moveTo>
                <a:lnTo>
                  <a:pt x="0" y="504558"/>
                </a:lnTo>
              </a:path>
            </a:pathLst>
          </a:custGeom>
          <a:ln w="25400">
            <a:solidFill>
              <a:srgbClr val="D1222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045969" y="2698924"/>
            <a:ext cx="0" cy="504825"/>
          </a:xfrm>
          <a:custGeom>
            <a:avLst/>
            <a:gdLst/>
            <a:ahLst/>
            <a:cxnLst/>
            <a:rect l="l" t="t" r="r" b="b"/>
            <a:pathLst>
              <a:path h="504825">
                <a:moveTo>
                  <a:pt x="0" y="0"/>
                </a:moveTo>
                <a:lnTo>
                  <a:pt x="0" y="504558"/>
                </a:lnTo>
              </a:path>
            </a:pathLst>
          </a:custGeom>
          <a:ln w="25400">
            <a:solidFill>
              <a:srgbClr val="DFACC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32699" y="3697659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10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DA726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532415" y="3697659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10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CF82B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931862" y="3697659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09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AF2F8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131579" y="3697659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09" h="571500">
                <a:moveTo>
                  <a:pt x="1629041" y="285559"/>
                </a:moveTo>
                <a:lnTo>
                  <a:pt x="1625304" y="239240"/>
                </a:lnTo>
                <a:lnTo>
                  <a:pt x="1614483" y="195301"/>
                </a:lnTo>
                <a:lnTo>
                  <a:pt x="1597168" y="154329"/>
                </a:lnTo>
                <a:lnTo>
                  <a:pt x="1573945" y="116912"/>
                </a:lnTo>
                <a:lnTo>
                  <a:pt x="1545404" y="83639"/>
                </a:lnTo>
                <a:lnTo>
                  <a:pt x="1512132" y="55096"/>
                </a:lnTo>
                <a:lnTo>
                  <a:pt x="1474716" y="31873"/>
                </a:lnTo>
                <a:lnTo>
                  <a:pt x="1433746" y="14558"/>
                </a:lnTo>
                <a:lnTo>
                  <a:pt x="1389810" y="3737"/>
                </a:lnTo>
                <a:lnTo>
                  <a:pt x="1343494" y="0"/>
                </a:lnTo>
                <a:lnTo>
                  <a:pt x="285572" y="0"/>
                </a:lnTo>
                <a:lnTo>
                  <a:pt x="239252" y="3737"/>
                </a:lnTo>
                <a:lnTo>
                  <a:pt x="195312" y="14558"/>
                </a:lnTo>
                <a:lnTo>
                  <a:pt x="154339" y="31873"/>
                </a:lnTo>
                <a:lnTo>
                  <a:pt x="116920" y="55096"/>
                </a:lnTo>
                <a:lnTo>
                  <a:pt x="83645" y="83639"/>
                </a:lnTo>
                <a:lnTo>
                  <a:pt x="55101" y="116912"/>
                </a:lnTo>
                <a:lnTo>
                  <a:pt x="31876" y="154329"/>
                </a:lnTo>
                <a:lnTo>
                  <a:pt x="14559" y="195301"/>
                </a:lnTo>
                <a:lnTo>
                  <a:pt x="3737" y="239240"/>
                </a:lnTo>
                <a:lnTo>
                  <a:pt x="0" y="285559"/>
                </a:lnTo>
                <a:lnTo>
                  <a:pt x="3737" y="331878"/>
                </a:lnTo>
                <a:lnTo>
                  <a:pt x="14559" y="375817"/>
                </a:lnTo>
                <a:lnTo>
                  <a:pt x="31876" y="416789"/>
                </a:lnTo>
                <a:lnTo>
                  <a:pt x="55101" y="454206"/>
                </a:lnTo>
                <a:lnTo>
                  <a:pt x="83645" y="487479"/>
                </a:lnTo>
                <a:lnTo>
                  <a:pt x="116920" y="516022"/>
                </a:lnTo>
                <a:lnTo>
                  <a:pt x="154339" y="539245"/>
                </a:lnTo>
                <a:lnTo>
                  <a:pt x="195312" y="556560"/>
                </a:lnTo>
                <a:lnTo>
                  <a:pt x="239252" y="567381"/>
                </a:lnTo>
                <a:lnTo>
                  <a:pt x="285572" y="571119"/>
                </a:lnTo>
                <a:lnTo>
                  <a:pt x="1343494" y="571119"/>
                </a:lnTo>
                <a:lnTo>
                  <a:pt x="1389810" y="567381"/>
                </a:lnTo>
                <a:lnTo>
                  <a:pt x="1433746" y="556560"/>
                </a:lnTo>
                <a:lnTo>
                  <a:pt x="1474716" y="539245"/>
                </a:lnTo>
                <a:lnTo>
                  <a:pt x="1512132" y="516022"/>
                </a:lnTo>
                <a:lnTo>
                  <a:pt x="1545404" y="487479"/>
                </a:lnTo>
                <a:lnTo>
                  <a:pt x="1573945" y="454206"/>
                </a:lnTo>
                <a:lnTo>
                  <a:pt x="1597168" y="416789"/>
                </a:lnTo>
                <a:lnTo>
                  <a:pt x="1614483" y="375817"/>
                </a:lnTo>
                <a:lnTo>
                  <a:pt x="1625304" y="331878"/>
                </a:lnTo>
                <a:lnTo>
                  <a:pt x="1629041" y="285559"/>
                </a:lnTo>
                <a:close/>
              </a:path>
            </a:pathLst>
          </a:custGeom>
          <a:ln w="48450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732145" y="3697659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10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EBB4B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432563" y="2276495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10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8977B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632279" y="2276495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10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831997" y="2276495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09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B0AAA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31726" y="2276495"/>
            <a:ext cx="1629410" cy="412750"/>
          </a:xfrm>
          <a:custGeom>
            <a:avLst/>
            <a:gdLst/>
            <a:ahLst/>
            <a:cxnLst/>
            <a:rect l="l" t="t" r="r" b="b"/>
            <a:pathLst>
              <a:path w="1629409" h="412750">
                <a:moveTo>
                  <a:pt x="1629041" y="206209"/>
                </a:moveTo>
                <a:lnTo>
                  <a:pt x="1623595" y="158929"/>
                </a:lnTo>
                <a:lnTo>
                  <a:pt x="1608081" y="115526"/>
                </a:lnTo>
                <a:lnTo>
                  <a:pt x="1583738" y="77238"/>
                </a:lnTo>
                <a:lnTo>
                  <a:pt x="1551805" y="45303"/>
                </a:lnTo>
                <a:lnTo>
                  <a:pt x="1513519" y="20960"/>
                </a:lnTo>
                <a:lnTo>
                  <a:pt x="1470120" y="5446"/>
                </a:lnTo>
                <a:lnTo>
                  <a:pt x="1422844" y="0"/>
                </a:lnTo>
                <a:lnTo>
                  <a:pt x="206222" y="0"/>
                </a:lnTo>
                <a:lnTo>
                  <a:pt x="158937" y="5446"/>
                </a:lnTo>
                <a:lnTo>
                  <a:pt x="115531" y="20960"/>
                </a:lnTo>
                <a:lnTo>
                  <a:pt x="77240" y="45303"/>
                </a:lnTo>
                <a:lnTo>
                  <a:pt x="45304" y="77238"/>
                </a:lnTo>
                <a:lnTo>
                  <a:pt x="20960" y="115526"/>
                </a:lnTo>
                <a:lnTo>
                  <a:pt x="5446" y="158929"/>
                </a:lnTo>
                <a:lnTo>
                  <a:pt x="0" y="206209"/>
                </a:lnTo>
                <a:lnTo>
                  <a:pt x="5446" y="253490"/>
                </a:lnTo>
                <a:lnTo>
                  <a:pt x="20960" y="296893"/>
                </a:lnTo>
                <a:lnTo>
                  <a:pt x="45304" y="335181"/>
                </a:lnTo>
                <a:lnTo>
                  <a:pt x="77240" y="367116"/>
                </a:lnTo>
                <a:lnTo>
                  <a:pt x="115531" y="391459"/>
                </a:lnTo>
                <a:lnTo>
                  <a:pt x="158937" y="406973"/>
                </a:lnTo>
                <a:lnTo>
                  <a:pt x="206222" y="412419"/>
                </a:lnTo>
                <a:lnTo>
                  <a:pt x="1422844" y="412419"/>
                </a:lnTo>
                <a:lnTo>
                  <a:pt x="1470120" y="406973"/>
                </a:lnTo>
                <a:lnTo>
                  <a:pt x="1513519" y="391459"/>
                </a:lnTo>
                <a:lnTo>
                  <a:pt x="1551805" y="367116"/>
                </a:lnTo>
                <a:lnTo>
                  <a:pt x="1583738" y="335181"/>
                </a:lnTo>
                <a:lnTo>
                  <a:pt x="1608081" y="296893"/>
                </a:lnTo>
                <a:lnTo>
                  <a:pt x="1623595" y="253490"/>
                </a:lnTo>
                <a:lnTo>
                  <a:pt x="1629041" y="206209"/>
                </a:lnTo>
                <a:close/>
              </a:path>
            </a:pathLst>
          </a:custGeom>
          <a:ln w="4845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231443" y="2117796"/>
            <a:ext cx="1629410" cy="571500"/>
          </a:xfrm>
          <a:custGeom>
            <a:avLst/>
            <a:gdLst/>
            <a:ahLst/>
            <a:cxnLst/>
            <a:rect l="l" t="t" r="r" b="b"/>
            <a:pathLst>
              <a:path w="1629409" h="571500">
                <a:moveTo>
                  <a:pt x="1629041" y="285559"/>
                </a:moveTo>
                <a:lnTo>
                  <a:pt x="1625304" y="239240"/>
                </a:lnTo>
                <a:lnTo>
                  <a:pt x="1614483" y="195301"/>
                </a:lnTo>
                <a:lnTo>
                  <a:pt x="1597168" y="154329"/>
                </a:lnTo>
                <a:lnTo>
                  <a:pt x="1573945" y="116912"/>
                </a:lnTo>
                <a:lnTo>
                  <a:pt x="1545404" y="83639"/>
                </a:lnTo>
                <a:lnTo>
                  <a:pt x="1512132" y="55096"/>
                </a:lnTo>
                <a:lnTo>
                  <a:pt x="1474716" y="31873"/>
                </a:lnTo>
                <a:lnTo>
                  <a:pt x="1433746" y="14558"/>
                </a:lnTo>
                <a:lnTo>
                  <a:pt x="1389810" y="3737"/>
                </a:lnTo>
                <a:lnTo>
                  <a:pt x="1343494" y="0"/>
                </a:lnTo>
                <a:lnTo>
                  <a:pt x="285572" y="0"/>
                </a:lnTo>
                <a:lnTo>
                  <a:pt x="239252" y="3737"/>
                </a:lnTo>
                <a:lnTo>
                  <a:pt x="195312" y="14558"/>
                </a:lnTo>
                <a:lnTo>
                  <a:pt x="154339" y="31873"/>
                </a:lnTo>
                <a:lnTo>
                  <a:pt x="116920" y="55096"/>
                </a:lnTo>
                <a:lnTo>
                  <a:pt x="83645" y="83639"/>
                </a:lnTo>
                <a:lnTo>
                  <a:pt x="55101" y="116912"/>
                </a:lnTo>
                <a:lnTo>
                  <a:pt x="31876" y="154329"/>
                </a:lnTo>
                <a:lnTo>
                  <a:pt x="14559" y="195301"/>
                </a:lnTo>
                <a:lnTo>
                  <a:pt x="3737" y="239240"/>
                </a:lnTo>
                <a:lnTo>
                  <a:pt x="0" y="285559"/>
                </a:lnTo>
                <a:lnTo>
                  <a:pt x="3737" y="331878"/>
                </a:lnTo>
                <a:lnTo>
                  <a:pt x="14559" y="375817"/>
                </a:lnTo>
                <a:lnTo>
                  <a:pt x="31876" y="416789"/>
                </a:lnTo>
                <a:lnTo>
                  <a:pt x="55101" y="454206"/>
                </a:lnTo>
                <a:lnTo>
                  <a:pt x="83645" y="487479"/>
                </a:lnTo>
                <a:lnTo>
                  <a:pt x="116920" y="516022"/>
                </a:lnTo>
                <a:lnTo>
                  <a:pt x="154339" y="539245"/>
                </a:lnTo>
                <a:lnTo>
                  <a:pt x="195312" y="556560"/>
                </a:lnTo>
                <a:lnTo>
                  <a:pt x="239252" y="567381"/>
                </a:lnTo>
                <a:lnTo>
                  <a:pt x="285572" y="571119"/>
                </a:lnTo>
                <a:lnTo>
                  <a:pt x="1343494" y="571119"/>
                </a:lnTo>
                <a:lnTo>
                  <a:pt x="1389810" y="567381"/>
                </a:lnTo>
                <a:lnTo>
                  <a:pt x="1433746" y="556560"/>
                </a:lnTo>
                <a:lnTo>
                  <a:pt x="1474716" y="539245"/>
                </a:lnTo>
                <a:lnTo>
                  <a:pt x="1512132" y="516022"/>
                </a:lnTo>
                <a:lnTo>
                  <a:pt x="1545404" y="487479"/>
                </a:lnTo>
                <a:lnTo>
                  <a:pt x="1573945" y="454206"/>
                </a:lnTo>
                <a:lnTo>
                  <a:pt x="1597168" y="416789"/>
                </a:lnTo>
                <a:lnTo>
                  <a:pt x="1614483" y="375817"/>
                </a:lnTo>
                <a:lnTo>
                  <a:pt x="1625304" y="331878"/>
                </a:lnTo>
                <a:lnTo>
                  <a:pt x="1629041" y="285559"/>
                </a:lnTo>
                <a:close/>
              </a:path>
            </a:pathLst>
          </a:custGeom>
          <a:ln w="48450">
            <a:solidFill>
              <a:srgbClr val="DFACC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3">
            <a:extLst>
              <a:ext uri="{FF2B5EF4-FFF2-40B4-BE49-F238E27FC236}">
                <a16:creationId xmlns:a16="http://schemas.microsoft.com/office/drawing/2014/main" id="{F97ED027-9141-7E43-83D6-FC755F26095D}"/>
              </a:ext>
            </a:extLst>
          </p:cNvPr>
          <p:cNvSpPr txBox="1"/>
          <p:nvPr/>
        </p:nvSpPr>
        <p:spPr>
          <a:xfrm>
            <a:off x="511985" y="3792110"/>
            <a:ext cx="12725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ASSOCIATE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7" name="object 4">
            <a:extLst>
              <a:ext uri="{FF2B5EF4-FFF2-40B4-BE49-F238E27FC236}">
                <a16:creationId xmlns:a16="http://schemas.microsoft.com/office/drawing/2014/main" id="{1F3E1FA1-709E-A749-A7AD-2218367AD116}"/>
              </a:ext>
            </a:extLst>
          </p:cNvPr>
          <p:cNvSpPr txBox="1"/>
          <p:nvPr/>
        </p:nvSpPr>
        <p:spPr>
          <a:xfrm>
            <a:off x="1963138" y="2370980"/>
            <a:ext cx="5695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5">
            <a:extLst>
              <a:ext uri="{FF2B5EF4-FFF2-40B4-BE49-F238E27FC236}">
                <a16:creationId xmlns:a16="http://schemas.microsoft.com/office/drawing/2014/main" id="{A131E5B8-A8B1-AE43-AA23-DDE6332F2A81}"/>
              </a:ext>
            </a:extLst>
          </p:cNvPr>
          <p:cNvSpPr txBox="1"/>
          <p:nvPr/>
        </p:nvSpPr>
        <p:spPr>
          <a:xfrm>
            <a:off x="2823283" y="3789672"/>
            <a:ext cx="1049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SENIOR STAR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id="{FC83C1D5-7173-7947-A962-E67284392DB1}"/>
              </a:ext>
            </a:extLst>
          </p:cNvPr>
          <p:cNvSpPr txBox="1"/>
          <p:nvPr/>
        </p:nvSpPr>
        <p:spPr>
          <a:xfrm>
            <a:off x="3852440" y="2370980"/>
            <a:ext cx="1190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7">
            <a:extLst>
              <a:ext uri="{FF2B5EF4-FFF2-40B4-BE49-F238E27FC236}">
                <a16:creationId xmlns:a16="http://schemas.microsoft.com/office/drawing/2014/main" id="{379EBCD8-EC84-2843-A5B5-2D8D035B0642}"/>
              </a:ext>
            </a:extLst>
          </p:cNvPr>
          <p:cNvSpPr txBox="1"/>
          <p:nvPr/>
        </p:nvSpPr>
        <p:spPr>
          <a:xfrm>
            <a:off x="5193865" y="3789672"/>
            <a:ext cx="7054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" name="object 8">
            <a:extLst>
              <a:ext uri="{FF2B5EF4-FFF2-40B4-BE49-F238E27FC236}">
                <a16:creationId xmlns:a16="http://schemas.microsoft.com/office/drawing/2014/main" id="{3ABB3CC5-E178-4249-9008-1F3CFB416045}"/>
              </a:ext>
            </a:extLst>
          </p:cNvPr>
          <p:cNvSpPr txBox="1"/>
          <p:nvPr/>
        </p:nvSpPr>
        <p:spPr>
          <a:xfrm>
            <a:off x="6322235" y="2370980"/>
            <a:ext cx="6432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2" name="object 9">
            <a:extLst>
              <a:ext uri="{FF2B5EF4-FFF2-40B4-BE49-F238E27FC236}">
                <a16:creationId xmlns:a16="http://schemas.microsoft.com/office/drawing/2014/main" id="{D5E7DB42-7924-8A42-8C3C-BE3BCDB5B704}"/>
              </a:ext>
            </a:extLst>
          </p:cNvPr>
          <p:cNvSpPr txBox="1"/>
          <p:nvPr/>
        </p:nvSpPr>
        <p:spPr>
          <a:xfrm>
            <a:off x="7398636" y="3789672"/>
            <a:ext cx="6972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3" name="object 10">
            <a:extLst>
              <a:ext uri="{FF2B5EF4-FFF2-40B4-BE49-F238E27FC236}">
                <a16:creationId xmlns:a16="http://schemas.microsoft.com/office/drawing/2014/main" id="{97943D7F-98EC-1544-8732-51641EABEBF7}"/>
              </a:ext>
            </a:extLst>
          </p:cNvPr>
          <p:cNvSpPr txBox="1"/>
          <p:nvPr/>
        </p:nvSpPr>
        <p:spPr>
          <a:xfrm>
            <a:off x="8397313" y="2370980"/>
            <a:ext cx="8991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4" name="object 11">
            <a:extLst>
              <a:ext uri="{FF2B5EF4-FFF2-40B4-BE49-F238E27FC236}">
                <a16:creationId xmlns:a16="http://schemas.microsoft.com/office/drawing/2014/main" id="{DBAB1F87-0540-2244-AD29-AF1E5D31C5AC}"/>
              </a:ext>
            </a:extLst>
          </p:cNvPr>
          <p:cNvSpPr txBox="1"/>
          <p:nvPr/>
        </p:nvSpPr>
        <p:spPr>
          <a:xfrm>
            <a:off x="9302264" y="3789672"/>
            <a:ext cx="1289050" cy="20255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207010" marR="5080" lvl="0" indent="-194945" algn="ctr" defTabSz="914400" rtl="0" eaLnBrk="1" fontAlgn="auto" latinLnBrk="0" hangingPunct="1">
              <a:lnSpc>
                <a:spcPts val="1300"/>
              </a:lnSpc>
              <a:spcBef>
                <a:spcPts val="2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CROWN 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5" name="object 12">
            <a:extLst>
              <a:ext uri="{FF2B5EF4-FFF2-40B4-BE49-F238E27FC236}">
                <a16:creationId xmlns:a16="http://schemas.microsoft.com/office/drawing/2014/main" id="{BD291EDA-31F3-7D4A-8D30-71D0A0E1E2B8}"/>
              </a:ext>
            </a:extLst>
          </p:cNvPr>
          <p:cNvSpPr txBox="1"/>
          <p:nvPr/>
        </p:nvSpPr>
        <p:spPr>
          <a:xfrm>
            <a:off x="10474983" y="2208979"/>
            <a:ext cx="1143000" cy="36926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34620" marR="5080" lvl="0" indent="-121920" algn="ctr" defTabSz="914400" rtl="0" eaLnBrk="1" fontAlgn="auto" latinLnBrk="0" hangingPunct="1">
              <a:lnSpc>
                <a:spcPts val="13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ROYAL CROWN 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05228DF6-72D7-6F47-9DB8-E959A5E86A46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6042660" cy="5949315"/>
          </a:xfrm>
          <a:custGeom>
            <a:avLst/>
            <a:gdLst/>
            <a:ahLst/>
            <a:cxnLst/>
            <a:rect l="l" t="t" r="r" b="b"/>
            <a:pathLst>
              <a:path w="6042660" h="5949315">
                <a:moveTo>
                  <a:pt x="6042596" y="0"/>
                </a:moveTo>
                <a:lnTo>
                  <a:pt x="0" y="0"/>
                </a:lnTo>
                <a:lnTo>
                  <a:pt x="0" y="5948997"/>
                </a:lnTo>
                <a:lnTo>
                  <a:pt x="6042596" y="5948997"/>
                </a:lnTo>
                <a:lnTo>
                  <a:pt x="6042596" y="0"/>
                </a:lnTo>
                <a:close/>
              </a:path>
            </a:pathLst>
          </a:custGeom>
          <a:solidFill>
            <a:srgbClr val="BB4F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0597" y="909002"/>
            <a:ext cx="6042660" cy="5949315"/>
          </a:xfrm>
          <a:custGeom>
            <a:avLst/>
            <a:gdLst/>
            <a:ahLst/>
            <a:cxnLst/>
            <a:rect l="l" t="t" r="r" b="b"/>
            <a:pathLst>
              <a:path w="6042659" h="5949315">
                <a:moveTo>
                  <a:pt x="6042609" y="0"/>
                </a:moveTo>
                <a:lnTo>
                  <a:pt x="0" y="0"/>
                </a:lnTo>
                <a:lnTo>
                  <a:pt x="0" y="5948997"/>
                </a:lnTo>
                <a:lnTo>
                  <a:pt x="6042609" y="5948997"/>
                </a:lnTo>
                <a:lnTo>
                  <a:pt x="6042609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173809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994" y="2225014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994" y="2711957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994" y="3198863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79"/>
                </a:lnTo>
                <a:lnTo>
                  <a:pt x="5471998" y="382879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368580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4172749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4659668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5146611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563351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9994" y="6120460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4" y="1246644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DDA8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8DFF0FCD-EBE7-C24F-B55D-119D1DDF61A6}"/>
              </a:ext>
            </a:extLst>
          </p:cNvPr>
          <p:cNvSpPr txBox="1"/>
          <p:nvPr/>
        </p:nvSpPr>
        <p:spPr>
          <a:xfrm>
            <a:off x="4910560" y="1243516"/>
            <a:ext cx="47561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LINIEN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x</a:t>
            </a:r>
            <a:r>
              <a:rPr kumimoji="0" lang="de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200" u="none" strike="noStrike" kern="1200" cap="none" spc="-2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lang="de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3" name="object 6">
            <a:extLst>
              <a:ext uri="{FF2B5EF4-FFF2-40B4-BE49-F238E27FC236}">
                <a16:creationId xmlns:a16="http://schemas.microsoft.com/office/drawing/2014/main" id="{B98EFFE0-5E76-8647-9759-C38068E25312}"/>
              </a:ext>
            </a:extLst>
          </p:cNvPr>
          <p:cNvSpPr txBox="1"/>
          <p:nvPr/>
        </p:nvSpPr>
        <p:spPr>
          <a:xfrm>
            <a:off x="2921283" y="1325965"/>
            <a:ext cx="3536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</a:t>
            </a:r>
            <a:r>
              <a:rPr kumimoji="0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8">
            <a:extLst>
              <a:ext uri="{FF2B5EF4-FFF2-40B4-BE49-F238E27FC236}">
                <a16:creationId xmlns:a16="http://schemas.microsoft.com/office/drawing/2014/main" id="{F1A59F2D-F696-C146-BBFD-B5F48C8D4D56}"/>
              </a:ext>
            </a:extLst>
          </p:cNvPr>
          <p:cNvSpPr txBox="1"/>
          <p:nvPr/>
        </p:nvSpPr>
        <p:spPr>
          <a:xfrm>
            <a:off x="2068452" y="1325965"/>
            <a:ext cx="205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5AE14EB0-1B1A-BE4A-A7E6-E92A9C720AA1}"/>
              </a:ext>
            </a:extLst>
          </p:cNvPr>
          <p:cNvSpPr txBox="1"/>
          <p:nvPr/>
        </p:nvSpPr>
        <p:spPr>
          <a:xfrm>
            <a:off x="4029688" y="1325965"/>
            <a:ext cx="322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2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36" name="object 11">
            <a:extLst>
              <a:ext uri="{FF2B5EF4-FFF2-40B4-BE49-F238E27FC236}">
                <a16:creationId xmlns:a16="http://schemas.microsoft.com/office/drawing/2014/main" id="{BA2D453F-C2F3-FF43-B6F2-75EF6BE27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282542"/>
              </p:ext>
            </p:extLst>
          </p:nvPr>
        </p:nvGraphicFramePr>
        <p:xfrm>
          <a:off x="484454" y="1641749"/>
          <a:ext cx="5223510" cy="48767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27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de" sz="1200" b="0" i="0" spc="5" dirty="0">
                        <a:solidFill>
                          <a:srgbClr val="3C3835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ASSOCIATE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50/100
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2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de"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</a:t>
                      </a:r>
                      <a:r>
                        <a:rPr lang="de" sz="120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7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267">
                <a:tc>
                  <a:txBody>
                    <a:bodyPr/>
                    <a:lstStyle/>
                    <a:p>
                      <a:pPr marL="31750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762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395"/>
                        </a:lnSpc>
                        <a:spcBef>
                          <a:spcPts val="11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CROWN</a:t>
                      </a:r>
                      <a:br>
                        <a:rPr lang="en-US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</a:b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lang="de" sz="1200" b="0" i="0" dirty="0">
                        <a:solidFill>
                          <a:srgbClr val="3C3835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750.000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20.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851761180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12700" marR="5080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lang="de" sz="1200" b="0" i="0" spc="-5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ROYAL CROWN</a:t>
                      </a:r>
                      <a:r>
                        <a:rPr lang="ru-RU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DIAMOND</a:t>
                      </a:r>
                      <a:endParaRPr lang="ru-RU"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1.500.000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2797066669"/>
                  </a:ext>
                </a:extLst>
              </a:tr>
            </a:tbl>
          </a:graphicData>
        </a:graphic>
      </p:graphicFrame>
      <p:sp>
        <p:nvSpPr>
          <p:cNvPr id="22" name="object 2">
            <a:extLst>
              <a:ext uri="{FF2B5EF4-FFF2-40B4-BE49-F238E27FC236}">
                <a16:creationId xmlns:a16="http://schemas.microsoft.com/office/drawing/2014/main" id="{0624FCF3-D0F2-D746-A86C-3FA9250CA33D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7417960-6D4E-F848-96D6-33D3006D3097}"/>
              </a:ext>
            </a:extLst>
          </p:cNvPr>
          <p:cNvGrpSpPr/>
          <p:nvPr/>
        </p:nvGrpSpPr>
        <p:grpSpPr>
          <a:xfrm>
            <a:off x="6308879" y="1238453"/>
            <a:ext cx="5528781" cy="869823"/>
            <a:chOff x="6308879" y="1238453"/>
            <a:chExt cx="5528781" cy="869823"/>
          </a:xfrm>
        </p:grpSpPr>
        <p:sp>
          <p:nvSpPr>
            <p:cNvPr id="24" name="object 15">
              <a:extLst>
                <a:ext uri="{FF2B5EF4-FFF2-40B4-BE49-F238E27FC236}">
                  <a16:creationId xmlns:a16="http://schemas.microsoft.com/office/drawing/2014/main" id="{CDD98E01-1E43-1143-A050-5EAC4E4E11B4}"/>
                </a:ext>
              </a:extLst>
            </p:cNvPr>
            <p:cNvSpPr/>
            <p:nvPr/>
          </p:nvSpPr>
          <p:spPr>
            <a:xfrm>
              <a:off x="6311633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68A8D235-8B93-F240-A462-064F6E0F1E4E}"/>
                </a:ext>
              </a:extLst>
            </p:cNvPr>
            <p:cNvSpPr/>
            <p:nvPr/>
          </p:nvSpPr>
          <p:spPr>
            <a:xfrm>
              <a:off x="7432052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3186BB31-68B6-ED48-8599-7C9EA6FFD68D}"/>
                </a:ext>
              </a:extLst>
            </p:cNvPr>
            <p:cNvSpPr/>
            <p:nvPr/>
          </p:nvSpPr>
          <p:spPr>
            <a:xfrm>
              <a:off x="8552471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9EC64C9C-02C8-364F-B492-EC1F2C86A110}"/>
                </a:ext>
              </a:extLst>
            </p:cNvPr>
            <p:cNvSpPr/>
            <p:nvPr/>
          </p:nvSpPr>
          <p:spPr>
            <a:xfrm>
              <a:off x="9672891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19">
              <a:extLst>
                <a:ext uri="{FF2B5EF4-FFF2-40B4-BE49-F238E27FC236}">
                  <a16:creationId xmlns:a16="http://schemas.microsoft.com/office/drawing/2014/main" id="{E8DC745E-0633-8042-91F2-3C84D9E140B5}"/>
                </a:ext>
              </a:extLst>
            </p:cNvPr>
            <p:cNvSpPr/>
            <p:nvPr/>
          </p:nvSpPr>
          <p:spPr>
            <a:xfrm>
              <a:off x="10793310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0">
              <a:extLst>
                <a:ext uri="{FF2B5EF4-FFF2-40B4-BE49-F238E27FC236}">
                  <a16:creationId xmlns:a16="http://schemas.microsoft.com/office/drawing/2014/main" id="{9D0A7EA3-62D0-4840-BAB8-6CE0E150A34B}"/>
                </a:ext>
              </a:extLst>
            </p:cNvPr>
            <p:cNvSpPr/>
            <p:nvPr/>
          </p:nvSpPr>
          <p:spPr>
            <a:xfrm>
              <a:off x="6311633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21">
              <a:extLst>
                <a:ext uri="{FF2B5EF4-FFF2-40B4-BE49-F238E27FC236}">
                  <a16:creationId xmlns:a16="http://schemas.microsoft.com/office/drawing/2014/main" id="{0C6A1024-1242-9E46-A1AA-08EE6B6B1E9F}"/>
                </a:ext>
              </a:extLst>
            </p:cNvPr>
            <p:cNvSpPr/>
            <p:nvPr/>
          </p:nvSpPr>
          <p:spPr>
            <a:xfrm>
              <a:off x="7432052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bject 22">
              <a:extLst>
                <a:ext uri="{FF2B5EF4-FFF2-40B4-BE49-F238E27FC236}">
                  <a16:creationId xmlns:a16="http://schemas.microsoft.com/office/drawing/2014/main" id="{EC8A0610-2675-294F-9D68-5DCA486C51B7}"/>
                </a:ext>
              </a:extLst>
            </p:cNvPr>
            <p:cNvSpPr/>
            <p:nvPr/>
          </p:nvSpPr>
          <p:spPr>
            <a:xfrm>
              <a:off x="8552471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23">
              <a:extLst>
                <a:ext uri="{FF2B5EF4-FFF2-40B4-BE49-F238E27FC236}">
                  <a16:creationId xmlns:a16="http://schemas.microsoft.com/office/drawing/2014/main" id="{154CE741-4B27-CC4C-BFFA-E54C64BE2C84}"/>
                </a:ext>
              </a:extLst>
            </p:cNvPr>
            <p:cNvSpPr/>
            <p:nvPr/>
          </p:nvSpPr>
          <p:spPr>
            <a:xfrm>
              <a:off x="9672891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24">
              <a:extLst>
                <a:ext uri="{FF2B5EF4-FFF2-40B4-BE49-F238E27FC236}">
                  <a16:creationId xmlns:a16="http://schemas.microsoft.com/office/drawing/2014/main" id="{9C9DC7E6-3622-FA4D-8E15-0E8CE9B49E47}"/>
                </a:ext>
              </a:extLst>
            </p:cNvPr>
            <p:cNvSpPr/>
            <p:nvPr/>
          </p:nvSpPr>
          <p:spPr>
            <a:xfrm>
              <a:off x="10793310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" name="object 41">
              <a:extLst>
                <a:ext uri="{FF2B5EF4-FFF2-40B4-BE49-F238E27FC236}">
                  <a16:creationId xmlns:a16="http://schemas.microsoft.com/office/drawing/2014/main" id="{4A549ECA-12A0-5242-8DB9-176463640B27}"/>
                </a:ext>
              </a:extLst>
            </p:cNvPr>
            <p:cNvSpPr txBox="1"/>
            <p:nvPr/>
          </p:nvSpPr>
          <p:spPr>
            <a:xfrm>
              <a:off x="6632527" y="1804653"/>
              <a:ext cx="39878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0/8 %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0" name="object 49">
              <a:extLst>
                <a:ext uri="{FF2B5EF4-FFF2-40B4-BE49-F238E27FC236}">
                  <a16:creationId xmlns:a16="http://schemas.microsoft.com/office/drawing/2014/main" id="{28D690C2-CFD7-3D48-B33B-E97564616D5D}"/>
                </a:ext>
              </a:extLst>
            </p:cNvPr>
            <p:cNvSpPr txBox="1"/>
            <p:nvPr/>
          </p:nvSpPr>
          <p:spPr>
            <a:xfrm>
              <a:off x="7753429" y="1804501"/>
              <a:ext cx="3975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0/5 %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448B8247-E331-B545-B11C-A5102EE75E14}"/>
                </a:ext>
              </a:extLst>
            </p:cNvPr>
            <p:cNvSpPr txBox="1"/>
            <p:nvPr/>
          </p:nvSpPr>
          <p:spPr>
            <a:xfrm>
              <a:off x="6308879" y="1356239"/>
              <a:ext cx="1042883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1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2" name="object 41">
              <a:extLst>
                <a:ext uri="{FF2B5EF4-FFF2-40B4-BE49-F238E27FC236}">
                  <a16:creationId xmlns:a16="http://schemas.microsoft.com/office/drawing/2014/main" id="{C500D348-A4C5-284C-89EF-45D359F662F6}"/>
                </a:ext>
              </a:extLst>
            </p:cNvPr>
            <p:cNvSpPr txBox="1"/>
            <p:nvPr/>
          </p:nvSpPr>
          <p:spPr>
            <a:xfrm>
              <a:off x="7433018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2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195CE3CE-547D-E64C-8AE6-E6B849D7E0E2}"/>
                </a:ext>
              </a:extLst>
            </p:cNvPr>
            <p:cNvSpPr txBox="1"/>
            <p:nvPr/>
          </p:nvSpPr>
          <p:spPr>
            <a:xfrm>
              <a:off x="8555762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3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A7D8E2FC-4636-5B43-89E7-6367259A43DD}"/>
                </a:ext>
              </a:extLst>
            </p:cNvPr>
            <p:cNvSpPr txBox="1"/>
            <p:nvPr/>
          </p:nvSpPr>
          <p:spPr>
            <a:xfrm>
              <a:off x="9678506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4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5" name="object 41">
              <a:extLst>
                <a:ext uri="{FF2B5EF4-FFF2-40B4-BE49-F238E27FC236}">
                  <a16:creationId xmlns:a16="http://schemas.microsoft.com/office/drawing/2014/main" id="{AD15A2D8-649A-E04E-9E2C-6B11A8F53850}"/>
                </a:ext>
              </a:extLst>
            </p:cNvPr>
            <p:cNvSpPr txBox="1"/>
            <p:nvPr/>
          </p:nvSpPr>
          <p:spPr>
            <a:xfrm>
              <a:off x="10801250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5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6B09377-ABBB-9840-8D31-CCFFADF2D7E3}"/>
              </a:ext>
            </a:extLst>
          </p:cNvPr>
          <p:cNvGrpSpPr/>
          <p:nvPr/>
        </p:nvGrpSpPr>
        <p:grpSpPr>
          <a:xfrm>
            <a:off x="6311633" y="2212314"/>
            <a:ext cx="5521807" cy="382905"/>
            <a:chOff x="6311633" y="2212314"/>
            <a:chExt cx="5521807" cy="382905"/>
          </a:xfrm>
        </p:grpSpPr>
        <p:sp>
          <p:nvSpPr>
            <p:cNvPr id="47" name="object 25">
              <a:extLst>
                <a:ext uri="{FF2B5EF4-FFF2-40B4-BE49-F238E27FC236}">
                  <a16:creationId xmlns:a16="http://schemas.microsoft.com/office/drawing/2014/main" id="{6203A29A-BDD9-5842-BA07-5210A6FA7462}"/>
                </a:ext>
              </a:extLst>
            </p:cNvPr>
            <p:cNvSpPr/>
            <p:nvPr/>
          </p:nvSpPr>
          <p:spPr>
            <a:xfrm>
              <a:off x="6311633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26">
              <a:extLst>
                <a:ext uri="{FF2B5EF4-FFF2-40B4-BE49-F238E27FC236}">
                  <a16:creationId xmlns:a16="http://schemas.microsoft.com/office/drawing/2014/main" id="{539D4324-7ABC-354E-8309-2EEDD4C2A223}"/>
                </a:ext>
              </a:extLst>
            </p:cNvPr>
            <p:cNvSpPr/>
            <p:nvPr/>
          </p:nvSpPr>
          <p:spPr>
            <a:xfrm>
              <a:off x="7432052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27">
              <a:extLst>
                <a:ext uri="{FF2B5EF4-FFF2-40B4-BE49-F238E27FC236}">
                  <a16:creationId xmlns:a16="http://schemas.microsoft.com/office/drawing/2014/main" id="{90AA1929-7AE7-224A-90A4-92E0368D570D}"/>
                </a:ext>
              </a:extLst>
            </p:cNvPr>
            <p:cNvSpPr/>
            <p:nvPr/>
          </p:nvSpPr>
          <p:spPr>
            <a:xfrm>
              <a:off x="8552471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28">
              <a:extLst>
                <a:ext uri="{FF2B5EF4-FFF2-40B4-BE49-F238E27FC236}">
                  <a16:creationId xmlns:a16="http://schemas.microsoft.com/office/drawing/2014/main" id="{150E20A5-37E2-E740-957D-556193B4044A}"/>
                </a:ext>
              </a:extLst>
            </p:cNvPr>
            <p:cNvSpPr/>
            <p:nvPr/>
          </p:nvSpPr>
          <p:spPr>
            <a:xfrm>
              <a:off x="9672891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29">
              <a:extLst>
                <a:ext uri="{FF2B5EF4-FFF2-40B4-BE49-F238E27FC236}">
                  <a16:creationId xmlns:a16="http://schemas.microsoft.com/office/drawing/2014/main" id="{05AC8A28-F07A-B340-AC52-670E6592E9B0}"/>
                </a:ext>
              </a:extLst>
            </p:cNvPr>
            <p:cNvSpPr/>
            <p:nvPr/>
          </p:nvSpPr>
          <p:spPr>
            <a:xfrm>
              <a:off x="10793310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42">
              <a:extLst>
                <a:ext uri="{FF2B5EF4-FFF2-40B4-BE49-F238E27FC236}">
                  <a16:creationId xmlns:a16="http://schemas.microsoft.com/office/drawing/2014/main" id="{7600729D-D258-C047-B30C-4C8D9F69F7DC}"/>
                </a:ext>
              </a:extLst>
            </p:cNvPr>
            <p:cNvSpPr txBox="1"/>
            <p:nvPr/>
          </p:nvSpPr>
          <p:spPr>
            <a:xfrm>
              <a:off x="6713452" y="2291571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26E111CB-9350-D44E-AAAA-A463F6E351FA}"/>
                </a:ext>
              </a:extLst>
            </p:cNvPr>
            <p:cNvSpPr txBox="1"/>
            <p:nvPr/>
          </p:nvSpPr>
          <p:spPr>
            <a:xfrm>
              <a:off x="7834354" y="2291419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4" name="object 57">
              <a:extLst>
                <a:ext uri="{FF2B5EF4-FFF2-40B4-BE49-F238E27FC236}">
                  <a16:creationId xmlns:a16="http://schemas.microsoft.com/office/drawing/2014/main" id="{A9FFF13D-01D0-4E4C-8D92-441554B18DD3}"/>
                </a:ext>
              </a:extLst>
            </p:cNvPr>
            <p:cNvSpPr txBox="1"/>
            <p:nvPr/>
          </p:nvSpPr>
          <p:spPr>
            <a:xfrm>
              <a:off x="8955103" y="2291419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1102277-C49A-F44B-AF26-48CB7B9DF746}"/>
              </a:ext>
            </a:extLst>
          </p:cNvPr>
          <p:cNvGrpSpPr/>
          <p:nvPr/>
        </p:nvGrpSpPr>
        <p:grpSpPr>
          <a:xfrm>
            <a:off x="6311633" y="2686877"/>
            <a:ext cx="5521807" cy="382905"/>
            <a:chOff x="6311633" y="2686877"/>
            <a:chExt cx="5521807" cy="382905"/>
          </a:xfrm>
        </p:grpSpPr>
        <p:sp>
          <p:nvSpPr>
            <p:cNvPr id="56" name="object 25">
              <a:extLst>
                <a:ext uri="{FF2B5EF4-FFF2-40B4-BE49-F238E27FC236}">
                  <a16:creationId xmlns:a16="http://schemas.microsoft.com/office/drawing/2014/main" id="{7CF4A17A-B631-8243-BE65-70AD001FDE09}"/>
                </a:ext>
              </a:extLst>
            </p:cNvPr>
            <p:cNvSpPr/>
            <p:nvPr/>
          </p:nvSpPr>
          <p:spPr>
            <a:xfrm>
              <a:off x="6311633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26">
              <a:extLst>
                <a:ext uri="{FF2B5EF4-FFF2-40B4-BE49-F238E27FC236}">
                  <a16:creationId xmlns:a16="http://schemas.microsoft.com/office/drawing/2014/main" id="{DF9EB6BB-B8F8-2946-80A4-6D528BF2AD2A}"/>
                </a:ext>
              </a:extLst>
            </p:cNvPr>
            <p:cNvSpPr/>
            <p:nvPr/>
          </p:nvSpPr>
          <p:spPr>
            <a:xfrm>
              <a:off x="7432052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27">
              <a:extLst>
                <a:ext uri="{FF2B5EF4-FFF2-40B4-BE49-F238E27FC236}">
                  <a16:creationId xmlns:a16="http://schemas.microsoft.com/office/drawing/2014/main" id="{E418CEB5-DB2B-9B42-984E-09982AC47929}"/>
                </a:ext>
              </a:extLst>
            </p:cNvPr>
            <p:cNvSpPr/>
            <p:nvPr/>
          </p:nvSpPr>
          <p:spPr>
            <a:xfrm>
              <a:off x="8552471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object 28">
              <a:extLst>
                <a:ext uri="{FF2B5EF4-FFF2-40B4-BE49-F238E27FC236}">
                  <a16:creationId xmlns:a16="http://schemas.microsoft.com/office/drawing/2014/main" id="{FB13A2D1-EEC4-8444-B546-3A59C4EFDBBB}"/>
                </a:ext>
              </a:extLst>
            </p:cNvPr>
            <p:cNvSpPr/>
            <p:nvPr/>
          </p:nvSpPr>
          <p:spPr>
            <a:xfrm>
              <a:off x="9672891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object 29">
              <a:extLst>
                <a:ext uri="{FF2B5EF4-FFF2-40B4-BE49-F238E27FC236}">
                  <a16:creationId xmlns:a16="http://schemas.microsoft.com/office/drawing/2014/main" id="{C8DE0F7C-6CB9-324F-9542-B83E274837C3}"/>
                </a:ext>
              </a:extLst>
            </p:cNvPr>
            <p:cNvSpPr/>
            <p:nvPr/>
          </p:nvSpPr>
          <p:spPr>
            <a:xfrm>
              <a:off x="10793310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3">
              <a:extLst>
                <a:ext uri="{FF2B5EF4-FFF2-40B4-BE49-F238E27FC236}">
                  <a16:creationId xmlns:a16="http://schemas.microsoft.com/office/drawing/2014/main" id="{57286969-6512-4846-A10E-35B6AD17B8CE}"/>
                </a:ext>
              </a:extLst>
            </p:cNvPr>
            <p:cNvSpPr txBox="1"/>
            <p:nvPr/>
          </p:nvSpPr>
          <p:spPr>
            <a:xfrm>
              <a:off x="6713452" y="2778489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2" name="object 51">
              <a:extLst>
                <a:ext uri="{FF2B5EF4-FFF2-40B4-BE49-F238E27FC236}">
                  <a16:creationId xmlns:a16="http://schemas.microsoft.com/office/drawing/2014/main" id="{FB76C9E9-3D2F-F44E-8776-E108F540F2CB}"/>
                </a:ext>
              </a:extLst>
            </p:cNvPr>
            <p:cNvSpPr txBox="1"/>
            <p:nvPr/>
          </p:nvSpPr>
          <p:spPr>
            <a:xfrm>
              <a:off x="7834354" y="2778337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2476BFAA-6EAB-9B4B-B8A8-C3D936471A7E}"/>
                </a:ext>
              </a:extLst>
            </p:cNvPr>
            <p:cNvSpPr txBox="1"/>
            <p:nvPr/>
          </p:nvSpPr>
          <p:spPr>
            <a:xfrm>
              <a:off x="8955103" y="277833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4" name="object 64">
              <a:extLst>
                <a:ext uri="{FF2B5EF4-FFF2-40B4-BE49-F238E27FC236}">
                  <a16:creationId xmlns:a16="http://schemas.microsoft.com/office/drawing/2014/main" id="{893A6049-90FB-F049-B2C5-E91CA4AAAA09}"/>
                </a:ext>
              </a:extLst>
            </p:cNvPr>
            <p:cNvSpPr txBox="1"/>
            <p:nvPr/>
          </p:nvSpPr>
          <p:spPr>
            <a:xfrm>
              <a:off x="10075548" y="277833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E2028E2-727F-8043-8DCE-85E43ED8DB4D}"/>
              </a:ext>
            </a:extLst>
          </p:cNvPr>
          <p:cNvGrpSpPr/>
          <p:nvPr/>
        </p:nvGrpSpPr>
        <p:grpSpPr>
          <a:xfrm>
            <a:off x="6311633" y="3186163"/>
            <a:ext cx="5521807" cy="382905"/>
            <a:chOff x="6311633" y="3186163"/>
            <a:chExt cx="5521807" cy="382905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id="{803F7005-1632-6B46-9E16-83C920F8AE50}"/>
                </a:ext>
              </a:extLst>
            </p:cNvPr>
            <p:cNvSpPr/>
            <p:nvPr/>
          </p:nvSpPr>
          <p:spPr>
            <a:xfrm>
              <a:off x="6311633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28">
              <a:extLst>
                <a:ext uri="{FF2B5EF4-FFF2-40B4-BE49-F238E27FC236}">
                  <a16:creationId xmlns:a16="http://schemas.microsoft.com/office/drawing/2014/main" id="{06A62651-0EFC-AE40-80D5-3DEC90BF425A}"/>
                </a:ext>
              </a:extLst>
            </p:cNvPr>
            <p:cNvSpPr/>
            <p:nvPr/>
          </p:nvSpPr>
          <p:spPr>
            <a:xfrm>
              <a:off x="7432052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8B31E873-FBF8-D045-8BA7-AB9CCECDE494}"/>
                </a:ext>
              </a:extLst>
            </p:cNvPr>
            <p:cNvSpPr/>
            <p:nvPr/>
          </p:nvSpPr>
          <p:spPr>
            <a:xfrm>
              <a:off x="8552471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object 30">
              <a:extLst>
                <a:ext uri="{FF2B5EF4-FFF2-40B4-BE49-F238E27FC236}">
                  <a16:creationId xmlns:a16="http://schemas.microsoft.com/office/drawing/2014/main" id="{163340B5-AB72-B14D-B15B-D87356BFE498}"/>
                </a:ext>
              </a:extLst>
            </p:cNvPr>
            <p:cNvSpPr/>
            <p:nvPr/>
          </p:nvSpPr>
          <p:spPr>
            <a:xfrm>
              <a:off x="9672891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31">
              <a:extLst>
                <a:ext uri="{FF2B5EF4-FFF2-40B4-BE49-F238E27FC236}">
                  <a16:creationId xmlns:a16="http://schemas.microsoft.com/office/drawing/2014/main" id="{62DB7E7F-9EA9-B843-B84D-CFEA52B58062}"/>
                </a:ext>
              </a:extLst>
            </p:cNvPr>
            <p:cNvSpPr/>
            <p:nvPr/>
          </p:nvSpPr>
          <p:spPr>
            <a:xfrm>
              <a:off x="10793310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44">
              <a:extLst>
                <a:ext uri="{FF2B5EF4-FFF2-40B4-BE49-F238E27FC236}">
                  <a16:creationId xmlns:a16="http://schemas.microsoft.com/office/drawing/2014/main" id="{23503394-4B62-C642-A8A6-0619531B6028}"/>
                </a:ext>
              </a:extLst>
            </p:cNvPr>
            <p:cNvSpPr txBox="1"/>
            <p:nvPr/>
          </p:nvSpPr>
          <p:spPr>
            <a:xfrm>
              <a:off x="6713452" y="3265407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2" name="object 52">
              <a:extLst>
                <a:ext uri="{FF2B5EF4-FFF2-40B4-BE49-F238E27FC236}">
                  <a16:creationId xmlns:a16="http://schemas.microsoft.com/office/drawing/2014/main" id="{C0804410-D15A-9E4E-84A9-17B51D6DE7FC}"/>
                </a:ext>
              </a:extLst>
            </p:cNvPr>
            <p:cNvSpPr txBox="1"/>
            <p:nvPr/>
          </p:nvSpPr>
          <p:spPr>
            <a:xfrm>
              <a:off x="7834354" y="3265254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3" name="object 59">
              <a:extLst>
                <a:ext uri="{FF2B5EF4-FFF2-40B4-BE49-F238E27FC236}">
                  <a16:creationId xmlns:a16="http://schemas.microsoft.com/office/drawing/2014/main" id="{5A5BB50E-9B6F-484F-B0B9-D30C7BD75027}"/>
                </a:ext>
              </a:extLst>
            </p:cNvPr>
            <p:cNvSpPr txBox="1"/>
            <p:nvPr/>
          </p:nvSpPr>
          <p:spPr>
            <a:xfrm>
              <a:off x="8955103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4" name="object 65">
              <a:extLst>
                <a:ext uri="{FF2B5EF4-FFF2-40B4-BE49-F238E27FC236}">
                  <a16:creationId xmlns:a16="http://schemas.microsoft.com/office/drawing/2014/main" id="{03D050FA-7636-0646-B344-67D9C1FA061D}"/>
                </a:ext>
              </a:extLst>
            </p:cNvPr>
            <p:cNvSpPr txBox="1"/>
            <p:nvPr/>
          </p:nvSpPr>
          <p:spPr>
            <a:xfrm>
              <a:off x="10075548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E7DBA498-8161-8B44-972D-1C0B6A39D000}"/>
                </a:ext>
              </a:extLst>
            </p:cNvPr>
            <p:cNvSpPr txBox="1"/>
            <p:nvPr/>
          </p:nvSpPr>
          <p:spPr>
            <a:xfrm>
              <a:off x="11195993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33D19F-CA50-C047-8681-FEBF6CE6FE5F}"/>
              </a:ext>
            </a:extLst>
          </p:cNvPr>
          <p:cNvGrpSpPr/>
          <p:nvPr/>
        </p:nvGrpSpPr>
        <p:grpSpPr>
          <a:xfrm>
            <a:off x="6311633" y="3673106"/>
            <a:ext cx="5521807" cy="2817533"/>
            <a:chOff x="6311633" y="3673106"/>
            <a:chExt cx="5521807" cy="2817533"/>
          </a:xfrm>
        </p:grpSpPr>
        <p:sp>
          <p:nvSpPr>
            <p:cNvPr id="77" name="object 29">
              <a:extLst>
                <a:ext uri="{FF2B5EF4-FFF2-40B4-BE49-F238E27FC236}">
                  <a16:creationId xmlns:a16="http://schemas.microsoft.com/office/drawing/2014/main" id="{BA855E26-E352-E540-9451-2B4C725A4FAA}"/>
                </a:ext>
              </a:extLst>
            </p:cNvPr>
            <p:cNvSpPr/>
            <p:nvPr/>
          </p:nvSpPr>
          <p:spPr>
            <a:xfrm>
              <a:off x="6311633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object 30">
              <a:extLst>
                <a:ext uri="{FF2B5EF4-FFF2-40B4-BE49-F238E27FC236}">
                  <a16:creationId xmlns:a16="http://schemas.microsoft.com/office/drawing/2014/main" id="{139865DF-B57F-AE44-999B-F095DF99D887}"/>
                </a:ext>
              </a:extLst>
            </p:cNvPr>
            <p:cNvSpPr/>
            <p:nvPr/>
          </p:nvSpPr>
          <p:spPr>
            <a:xfrm>
              <a:off x="7432052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31">
              <a:extLst>
                <a:ext uri="{FF2B5EF4-FFF2-40B4-BE49-F238E27FC236}">
                  <a16:creationId xmlns:a16="http://schemas.microsoft.com/office/drawing/2014/main" id="{21AC92D8-EA14-074F-86C3-60DAA97C4E29}"/>
                </a:ext>
              </a:extLst>
            </p:cNvPr>
            <p:cNvSpPr/>
            <p:nvPr/>
          </p:nvSpPr>
          <p:spPr>
            <a:xfrm>
              <a:off x="8552471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32">
              <a:extLst>
                <a:ext uri="{FF2B5EF4-FFF2-40B4-BE49-F238E27FC236}">
                  <a16:creationId xmlns:a16="http://schemas.microsoft.com/office/drawing/2014/main" id="{25383605-BFF1-6640-BC34-FA9F2F6F7CA9}"/>
                </a:ext>
              </a:extLst>
            </p:cNvPr>
            <p:cNvSpPr/>
            <p:nvPr/>
          </p:nvSpPr>
          <p:spPr>
            <a:xfrm>
              <a:off x="9672891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object 33">
              <a:extLst>
                <a:ext uri="{FF2B5EF4-FFF2-40B4-BE49-F238E27FC236}">
                  <a16:creationId xmlns:a16="http://schemas.microsoft.com/office/drawing/2014/main" id="{F1B686A4-0EA4-2945-AD1E-3860CE0264E8}"/>
                </a:ext>
              </a:extLst>
            </p:cNvPr>
            <p:cNvSpPr/>
            <p:nvPr/>
          </p:nvSpPr>
          <p:spPr>
            <a:xfrm>
              <a:off x="10793310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34">
              <a:extLst>
                <a:ext uri="{FF2B5EF4-FFF2-40B4-BE49-F238E27FC236}">
                  <a16:creationId xmlns:a16="http://schemas.microsoft.com/office/drawing/2014/main" id="{0E3355A0-713B-184D-BE8A-80370925796B}"/>
                </a:ext>
              </a:extLst>
            </p:cNvPr>
            <p:cNvSpPr/>
            <p:nvPr/>
          </p:nvSpPr>
          <p:spPr>
            <a:xfrm>
              <a:off x="6311633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35">
              <a:extLst>
                <a:ext uri="{FF2B5EF4-FFF2-40B4-BE49-F238E27FC236}">
                  <a16:creationId xmlns:a16="http://schemas.microsoft.com/office/drawing/2014/main" id="{E93D7773-0FF2-154D-B2C8-231441918AEE}"/>
                </a:ext>
              </a:extLst>
            </p:cNvPr>
            <p:cNvSpPr/>
            <p:nvPr/>
          </p:nvSpPr>
          <p:spPr>
            <a:xfrm>
              <a:off x="7432052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36">
              <a:extLst>
                <a:ext uri="{FF2B5EF4-FFF2-40B4-BE49-F238E27FC236}">
                  <a16:creationId xmlns:a16="http://schemas.microsoft.com/office/drawing/2014/main" id="{1583F9E7-448B-AD4F-9894-A5C6F45797F1}"/>
                </a:ext>
              </a:extLst>
            </p:cNvPr>
            <p:cNvSpPr/>
            <p:nvPr/>
          </p:nvSpPr>
          <p:spPr>
            <a:xfrm>
              <a:off x="8552471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object 37">
              <a:extLst>
                <a:ext uri="{FF2B5EF4-FFF2-40B4-BE49-F238E27FC236}">
                  <a16:creationId xmlns:a16="http://schemas.microsoft.com/office/drawing/2014/main" id="{D585E427-CA86-7942-87B1-B8CBAF71C5E7}"/>
                </a:ext>
              </a:extLst>
            </p:cNvPr>
            <p:cNvSpPr/>
            <p:nvPr/>
          </p:nvSpPr>
          <p:spPr>
            <a:xfrm>
              <a:off x="9672891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bject 38">
              <a:extLst>
                <a:ext uri="{FF2B5EF4-FFF2-40B4-BE49-F238E27FC236}">
                  <a16:creationId xmlns:a16="http://schemas.microsoft.com/office/drawing/2014/main" id="{01FD4425-A2C8-044E-9D57-7D317A1F0577}"/>
                </a:ext>
              </a:extLst>
            </p:cNvPr>
            <p:cNvSpPr/>
            <p:nvPr/>
          </p:nvSpPr>
          <p:spPr>
            <a:xfrm>
              <a:off x="10793310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object 39">
              <a:extLst>
                <a:ext uri="{FF2B5EF4-FFF2-40B4-BE49-F238E27FC236}">
                  <a16:creationId xmlns:a16="http://schemas.microsoft.com/office/drawing/2014/main" id="{51EC8F59-19A1-B343-B528-1F98F67383F2}"/>
                </a:ext>
              </a:extLst>
            </p:cNvPr>
            <p:cNvSpPr/>
            <p:nvPr/>
          </p:nvSpPr>
          <p:spPr>
            <a:xfrm>
              <a:off x="6311633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bject 40">
              <a:extLst>
                <a:ext uri="{FF2B5EF4-FFF2-40B4-BE49-F238E27FC236}">
                  <a16:creationId xmlns:a16="http://schemas.microsoft.com/office/drawing/2014/main" id="{EC418CFF-5D8B-1447-AC2A-DFCFE6D31DD7}"/>
                </a:ext>
              </a:extLst>
            </p:cNvPr>
            <p:cNvSpPr/>
            <p:nvPr/>
          </p:nvSpPr>
          <p:spPr>
            <a:xfrm>
              <a:off x="7432052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bject 41">
              <a:extLst>
                <a:ext uri="{FF2B5EF4-FFF2-40B4-BE49-F238E27FC236}">
                  <a16:creationId xmlns:a16="http://schemas.microsoft.com/office/drawing/2014/main" id="{D570B71E-8852-A24F-81DF-DF0A871AAC5E}"/>
                </a:ext>
              </a:extLst>
            </p:cNvPr>
            <p:cNvSpPr/>
            <p:nvPr/>
          </p:nvSpPr>
          <p:spPr>
            <a:xfrm>
              <a:off x="8552471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object 42">
              <a:extLst>
                <a:ext uri="{FF2B5EF4-FFF2-40B4-BE49-F238E27FC236}">
                  <a16:creationId xmlns:a16="http://schemas.microsoft.com/office/drawing/2014/main" id="{0234E3D0-FCCB-CF42-8519-2BA6AAA7C8A9}"/>
                </a:ext>
              </a:extLst>
            </p:cNvPr>
            <p:cNvSpPr/>
            <p:nvPr/>
          </p:nvSpPr>
          <p:spPr>
            <a:xfrm>
              <a:off x="9672891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bject 43">
              <a:extLst>
                <a:ext uri="{FF2B5EF4-FFF2-40B4-BE49-F238E27FC236}">
                  <a16:creationId xmlns:a16="http://schemas.microsoft.com/office/drawing/2014/main" id="{3C14FCDF-D5B4-AA4A-BF9C-1A3E3EAA8B39}"/>
                </a:ext>
              </a:extLst>
            </p:cNvPr>
            <p:cNvSpPr/>
            <p:nvPr/>
          </p:nvSpPr>
          <p:spPr>
            <a:xfrm>
              <a:off x="10793310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object 44">
              <a:extLst>
                <a:ext uri="{FF2B5EF4-FFF2-40B4-BE49-F238E27FC236}">
                  <a16:creationId xmlns:a16="http://schemas.microsoft.com/office/drawing/2014/main" id="{65B97752-87C9-CF4F-8765-A2DC46D9CB79}"/>
                </a:ext>
              </a:extLst>
            </p:cNvPr>
            <p:cNvSpPr/>
            <p:nvPr/>
          </p:nvSpPr>
          <p:spPr>
            <a:xfrm>
              <a:off x="6311633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object 45">
              <a:extLst>
                <a:ext uri="{FF2B5EF4-FFF2-40B4-BE49-F238E27FC236}">
                  <a16:creationId xmlns:a16="http://schemas.microsoft.com/office/drawing/2014/main" id="{3A60A1FB-39E3-1D4C-B59A-C3814F5A0D0A}"/>
                </a:ext>
              </a:extLst>
            </p:cNvPr>
            <p:cNvSpPr/>
            <p:nvPr/>
          </p:nvSpPr>
          <p:spPr>
            <a:xfrm>
              <a:off x="7432052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object 46">
              <a:extLst>
                <a:ext uri="{FF2B5EF4-FFF2-40B4-BE49-F238E27FC236}">
                  <a16:creationId xmlns:a16="http://schemas.microsoft.com/office/drawing/2014/main" id="{4A16EB4A-82A5-3249-95D1-7CA78D7E35FE}"/>
                </a:ext>
              </a:extLst>
            </p:cNvPr>
            <p:cNvSpPr/>
            <p:nvPr/>
          </p:nvSpPr>
          <p:spPr>
            <a:xfrm>
              <a:off x="8552471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object 47">
              <a:extLst>
                <a:ext uri="{FF2B5EF4-FFF2-40B4-BE49-F238E27FC236}">
                  <a16:creationId xmlns:a16="http://schemas.microsoft.com/office/drawing/2014/main" id="{F5389D40-5447-3B42-8662-42ECFB525F8B}"/>
                </a:ext>
              </a:extLst>
            </p:cNvPr>
            <p:cNvSpPr/>
            <p:nvPr/>
          </p:nvSpPr>
          <p:spPr>
            <a:xfrm>
              <a:off x="9672891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object 48">
              <a:extLst>
                <a:ext uri="{FF2B5EF4-FFF2-40B4-BE49-F238E27FC236}">
                  <a16:creationId xmlns:a16="http://schemas.microsoft.com/office/drawing/2014/main" id="{A05914D0-E46C-7C44-B628-2541F1451B6C}"/>
                </a:ext>
              </a:extLst>
            </p:cNvPr>
            <p:cNvSpPr/>
            <p:nvPr/>
          </p:nvSpPr>
          <p:spPr>
            <a:xfrm>
              <a:off x="10793310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49">
              <a:extLst>
                <a:ext uri="{FF2B5EF4-FFF2-40B4-BE49-F238E27FC236}">
                  <a16:creationId xmlns:a16="http://schemas.microsoft.com/office/drawing/2014/main" id="{D58A407F-AF0E-4640-BB5D-E6FA86FB3780}"/>
                </a:ext>
              </a:extLst>
            </p:cNvPr>
            <p:cNvSpPr/>
            <p:nvPr/>
          </p:nvSpPr>
          <p:spPr>
            <a:xfrm>
              <a:off x="6311633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50">
              <a:extLst>
                <a:ext uri="{FF2B5EF4-FFF2-40B4-BE49-F238E27FC236}">
                  <a16:creationId xmlns:a16="http://schemas.microsoft.com/office/drawing/2014/main" id="{15723555-3ACB-C447-9D58-EB3AC47E4BC9}"/>
                </a:ext>
              </a:extLst>
            </p:cNvPr>
            <p:cNvSpPr/>
            <p:nvPr/>
          </p:nvSpPr>
          <p:spPr>
            <a:xfrm>
              <a:off x="7432052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51">
              <a:extLst>
                <a:ext uri="{FF2B5EF4-FFF2-40B4-BE49-F238E27FC236}">
                  <a16:creationId xmlns:a16="http://schemas.microsoft.com/office/drawing/2014/main" id="{7996DD19-8952-8B4D-8DA4-C9677A5C11B0}"/>
                </a:ext>
              </a:extLst>
            </p:cNvPr>
            <p:cNvSpPr/>
            <p:nvPr/>
          </p:nvSpPr>
          <p:spPr>
            <a:xfrm>
              <a:off x="8552471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object 52">
              <a:extLst>
                <a:ext uri="{FF2B5EF4-FFF2-40B4-BE49-F238E27FC236}">
                  <a16:creationId xmlns:a16="http://schemas.microsoft.com/office/drawing/2014/main" id="{542B443C-7516-0B42-B430-2AA4ABB80A86}"/>
                </a:ext>
              </a:extLst>
            </p:cNvPr>
            <p:cNvSpPr/>
            <p:nvPr/>
          </p:nvSpPr>
          <p:spPr>
            <a:xfrm>
              <a:off x="9672891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object 53">
              <a:extLst>
                <a:ext uri="{FF2B5EF4-FFF2-40B4-BE49-F238E27FC236}">
                  <a16:creationId xmlns:a16="http://schemas.microsoft.com/office/drawing/2014/main" id="{49B3B595-245F-0444-81C5-0DC9182B8149}"/>
                </a:ext>
              </a:extLst>
            </p:cNvPr>
            <p:cNvSpPr/>
            <p:nvPr/>
          </p:nvSpPr>
          <p:spPr>
            <a:xfrm>
              <a:off x="10793310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object 54">
              <a:extLst>
                <a:ext uri="{FF2B5EF4-FFF2-40B4-BE49-F238E27FC236}">
                  <a16:creationId xmlns:a16="http://schemas.microsoft.com/office/drawing/2014/main" id="{59C7092F-FAEC-1E44-A10A-3AD732DD553A}"/>
                </a:ext>
              </a:extLst>
            </p:cNvPr>
            <p:cNvSpPr/>
            <p:nvPr/>
          </p:nvSpPr>
          <p:spPr>
            <a:xfrm>
              <a:off x="6311633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object 55">
              <a:extLst>
                <a:ext uri="{FF2B5EF4-FFF2-40B4-BE49-F238E27FC236}">
                  <a16:creationId xmlns:a16="http://schemas.microsoft.com/office/drawing/2014/main" id="{BC0B99B9-BF05-854B-905D-EF3145647124}"/>
                </a:ext>
              </a:extLst>
            </p:cNvPr>
            <p:cNvSpPr/>
            <p:nvPr/>
          </p:nvSpPr>
          <p:spPr>
            <a:xfrm>
              <a:off x="7432052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object 56">
              <a:extLst>
                <a:ext uri="{FF2B5EF4-FFF2-40B4-BE49-F238E27FC236}">
                  <a16:creationId xmlns:a16="http://schemas.microsoft.com/office/drawing/2014/main" id="{538CB949-3945-054C-89F4-C8B0873FA706}"/>
                </a:ext>
              </a:extLst>
            </p:cNvPr>
            <p:cNvSpPr/>
            <p:nvPr/>
          </p:nvSpPr>
          <p:spPr>
            <a:xfrm>
              <a:off x="8552471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object 57">
              <a:extLst>
                <a:ext uri="{FF2B5EF4-FFF2-40B4-BE49-F238E27FC236}">
                  <a16:creationId xmlns:a16="http://schemas.microsoft.com/office/drawing/2014/main" id="{4F2EA25A-F101-A243-B63E-B698FB82022C}"/>
                </a:ext>
              </a:extLst>
            </p:cNvPr>
            <p:cNvSpPr/>
            <p:nvPr/>
          </p:nvSpPr>
          <p:spPr>
            <a:xfrm>
              <a:off x="9672891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58">
              <a:extLst>
                <a:ext uri="{FF2B5EF4-FFF2-40B4-BE49-F238E27FC236}">
                  <a16:creationId xmlns:a16="http://schemas.microsoft.com/office/drawing/2014/main" id="{C8DCE57E-CA37-A74E-93AC-76259825193B}"/>
                </a:ext>
              </a:extLst>
            </p:cNvPr>
            <p:cNvSpPr/>
            <p:nvPr/>
          </p:nvSpPr>
          <p:spPr>
            <a:xfrm>
              <a:off x="10793310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object 77">
              <a:extLst>
                <a:ext uri="{FF2B5EF4-FFF2-40B4-BE49-F238E27FC236}">
                  <a16:creationId xmlns:a16="http://schemas.microsoft.com/office/drawing/2014/main" id="{2E028CD9-C18A-714B-A7C4-6A68F9413305}"/>
                </a:ext>
              </a:extLst>
            </p:cNvPr>
            <p:cNvSpPr txBox="1"/>
            <p:nvPr/>
          </p:nvSpPr>
          <p:spPr>
            <a:xfrm>
              <a:off x="6713452" y="6202155"/>
              <a:ext cx="236854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08" name="object 78">
              <a:extLst>
                <a:ext uri="{FF2B5EF4-FFF2-40B4-BE49-F238E27FC236}">
                  <a16:creationId xmlns:a16="http://schemas.microsoft.com/office/drawing/2014/main" id="{B5CB8722-BE4C-1844-8552-DBE52A754FD0}"/>
                </a:ext>
              </a:extLst>
            </p:cNvPr>
            <p:cNvSpPr txBox="1"/>
            <p:nvPr/>
          </p:nvSpPr>
          <p:spPr>
            <a:xfrm>
              <a:off x="7834354" y="6202003"/>
              <a:ext cx="235585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09" name="object 79">
              <a:extLst>
                <a:ext uri="{FF2B5EF4-FFF2-40B4-BE49-F238E27FC236}">
                  <a16:creationId xmlns:a16="http://schemas.microsoft.com/office/drawing/2014/main" id="{AD6F2F1C-DBF1-544D-9EAA-197F7DEB2A88}"/>
                </a:ext>
              </a:extLst>
            </p:cNvPr>
            <p:cNvSpPr txBox="1"/>
            <p:nvPr/>
          </p:nvSpPr>
          <p:spPr>
            <a:xfrm>
              <a:off x="8955103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0" name="object 80">
              <a:extLst>
                <a:ext uri="{FF2B5EF4-FFF2-40B4-BE49-F238E27FC236}">
                  <a16:creationId xmlns:a16="http://schemas.microsoft.com/office/drawing/2014/main" id="{A495E01A-4E31-2048-98FC-3EEAD3781F37}"/>
                </a:ext>
              </a:extLst>
            </p:cNvPr>
            <p:cNvSpPr txBox="1"/>
            <p:nvPr/>
          </p:nvSpPr>
          <p:spPr>
            <a:xfrm>
              <a:off x="10075548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1" name="object 81">
              <a:extLst>
                <a:ext uri="{FF2B5EF4-FFF2-40B4-BE49-F238E27FC236}">
                  <a16:creationId xmlns:a16="http://schemas.microsoft.com/office/drawing/2014/main" id="{59A16EAC-6F79-444F-8287-F224771EE91E}"/>
                </a:ext>
              </a:extLst>
            </p:cNvPr>
            <p:cNvSpPr txBox="1"/>
            <p:nvPr/>
          </p:nvSpPr>
          <p:spPr>
            <a:xfrm>
              <a:off x="11195993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2" name="object 45">
              <a:extLst>
                <a:ext uri="{FF2B5EF4-FFF2-40B4-BE49-F238E27FC236}">
                  <a16:creationId xmlns:a16="http://schemas.microsoft.com/office/drawing/2014/main" id="{6664578B-AC54-044B-9E5C-B043F04377F6}"/>
                </a:ext>
              </a:extLst>
            </p:cNvPr>
            <p:cNvSpPr txBox="1"/>
            <p:nvPr/>
          </p:nvSpPr>
          <p:spPr>
            <a:xfrm>
              <a:off x="6713452" y="3752325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3" name="object 46">
              <a:extLst>
                <a:ext uri="{FF2B5EF4-FFF2-40B4-BE49-F238E27FC236}">
                  <a16:creationId xmlns:a16="http://schemas.microsoft.com/office/drawing/2014/main" id="{F9EE7AE7-78F2-0745-8320-9F4093364B3D}"/>
                </a:ext>
              </a:extLst>
            </p:cNvPr>
            <p:cNvSpPr txBox="1"/>
            <p:nvPr/>
          </p:nvSpPr>
          <p:spPr>
            <a:xfrm>
              <a:off x="6713452" y="4251892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4" name="object 47">
              <a:extLst>
                <a:ext uri="{FF2B5EF4-FFF2-40B4-BE49-F238E27FC236}">
                  <a16:creationId xmlns:a16="http://schemas.microsoft.com/office/drawing/2014/main" id="{1598EB95-ADBB-DE42-9729-3C6F08997B2C}"/>
                </a:ext>
              </a:extLst>
            </p:cNvPr>
            <p:cNvSpPr txBox="1"/>
            <p:nvPr/>
          </p:nvSpPr>
          <p:spPr>
            <a:xfrm>
              <a:off x="6713452" y="4738810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5" name="object 48">
              <a:extLst>
                <a:ext uri="{FF2B5EF4-FFF2-40B4-BE49-F238E27FC236}">
                  <a16:creationId xmlns:a16="http://schemas.microsoft.com/office/drawing/2014/main" id="{E79355CE-1B20-5B4D-B548-ADD6BA99788E}"/>
                </a:ext>
              </a:extLst>
            </p:cNvPr>
            <p:cNvSpPr txBox="1"/>
            <p:nvPr/>
          </p:nvSpPr>
          <p:spPr>
            <a:xfrm>
              <a:off x="6713452" y="5213079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6" name="object 53">
              <a:extLst>
                <a:ext uri="{FF2B5EF4-FFF2-40B4-BE49-F238E27FC236}">
                  <a16:creationId xmlns:a16="http://schemas.microsoft.com/office/drawing/2014/main" id="{DD0B483F-030C-A643-90DB-CF8CC08DC7F0}"/>
                </a:ext>
              </a:extLst>
            </p:cNvPr>
            <p:cNvSpPr txBox="1"/>
            <p:nvPr/>
          </p:nvSpPr>
          <p:spPr>
            <a:xfrm>
              <a:off x="7834354" y="3752173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7" name="object 54">
              <a:extLst>
                <a:ext uri="{FF2B5EF4-FFF2-40B4-BE49-F238E27FC236}">
                  <a16:creationId xmlns:a16="http://schemas.microsoft.com/office/drawing/2014/main" id="{AF0FDEF3-9F7A-9343-A027-2497A9E3E1CA}"/>
                </a:ext>
              </a:extLst>
            </p:cNvPr>
            <p:cNvSpPr txBox="1"/>
            <p:nvPr/>
          </p:nvSpPr>
          <p:spPr>
            <a:xfrm>
              <a:off x="7834354" y="4251740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8" name="object 55">
              <a:extLst>
                <a:ext uri="{FF2B5EF4-FFF2-40B4-BE49-F238E27FC236}">
                  <a16:creationId xmlns:a16="http://schemas.microsoft.com/office/drawing/2014/main" id="{269ED57A-327D-5C48-85CA-F549AE74C7E3}"/>
                </a:ext>
              </a:extLst>
            </p:cNvPr>
            <p:cNvSpPr txBox="1"/>
            <p:nvPr/>
          </p:nvSpPr>
          <p:spPr>
            <a:xfrm>
              <a:off x="7834354" y="4738658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9" name="object 56">
              <a:extLst>
                <a:ext uri="{FF2B5EF4-FFF2-40B4-BE49-F238E27FC236}">
                  <a16:creationId xmlns:a16="http://schemas.microsoft.com/office/drawing/2014/main" id="{D160BC88-8499-3B4B-A4B8-2A7F1F94B120}"/>
                </a:ext>
              </a:extLst>
            </p:cNvPr>
            <p:cNvSpPr txBox="1"/>
            <p:nvPr/>
          </p:nvSpPr>
          <p:spPr>
            <a:xfrm>
              <a:off x="7834354" y="5212927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0" name="object 60">
              <a:extLst>
                <a:ext uri="{FF2B5EF4-FFF2-40B4-BE49-F238E27FC236}">
                  <a16:creationId xmlns:a16="http://schemas.microsoft.com/office/drawing/2014/main" id="{6EDF1B33-85D0-DA41-BD6F-158E90054981}"/>
                </a:ext>
              </a:extLst>
            </p:cNvPr>
            <p:cNvSpPr txBox="1"/>
            <p:nvPr/>
          </p:nvSpPr>
          <p:spPr>
            <a:xfrm>
              <a:off x="8955103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1" name="object 61">
              <a:extLst>
                <a:ext uri="{FF2B5EF4-FFF2-40B4-BE49-F238E27FC236}">
                  <a16:creationId xmlns:a16="http://schemas.microsoft.com/office/drawing/2014/main" id="{EDEA42CC-C591-0B48-B645-6E6318DD3103}"/>
                </a:ext>
              </a:extLst>
            </p:cNvPr>
            <p:cNvSpPr txBox="1"/>
            <p:nvPr/>
          </p:nvSpPr>
          <p:spPr>
            <a:xfrm>
              <a:off x="8955103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2" name="object 62">
              <a:extLst>
                <a:ext uri="{FF2B5EF4-FFF2-40B4-BE49-F238E27FC236}">
                  <a16:creationId xmlns:a16="http://schemas.microsoft.com/office/drawing/2014/main" id="{0E048D58-1448-2C46-AC35-6A393F665321}"/>
                </a:ext>
              </a:extLst>
            </p:cNvPr>
            <p:cNvSpPr txBox="1"/>
            <p:nvPr/>
          </p:nvSpPr>
          <p:spPr>
            <a:xfrm>
              <a:off x="8955103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3" name="object 63">
              <a:extLst>
                <a:ext uri="{FF2B5EF4-FFF2-40B4-BE49-F238E27FC236}">
                  <a16:creationId xmlns:a16="http://schemas.microsoft.com/office/drawing/2014/main" id="{980BAF0C-622B-AE4C-88B8-F733DDEBAD91}"/>
                </a:ext>
              </a:extLst>
            </p:cNvPr>
            <p:cNvSpPr txBox="1"/>
            <p:nvPr/>
          </p:nvSpPr>
          <p:spPr>
            <a:xfrm>
              <a:off x="8955103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4" name="object 66">
              <a:extLst>
                <a:ext uri="{FF2B5EF4-FFF2-40B4-BE49-F238E27FC236}">
                  <a16:creationId xmlns:a16="http://schemas.microsoft.com/office/drawing/2014/main" id="{DCAF032A-6A2D-CF42-ABB9-93055817A959}"/>
                </a:ext>
              </a:extLst>
            </p:cNvPr>
            <p:cNvSpPr txBox="1"/>
            <p:nvPr/>
          </p:nvSpPr>
          <p:spPr>
            <a:xfrm>
              <a:off x="10075548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5" name="object 67">
              <a:extLst>
                <a:ext uri="{FF2B5EF4-FFF2-40B4-BE49-F238E27FC236}">
                  <a16:creationId xmlns:a16="http://schemas.microsoft.com/office/drawing/2014/main" id="{6F708EEA-8DAC-8C48-A018-E5B2DED3F50A}"/>
                </a:ext>
              </a:extLst>
            </p:cNvPr>
            <p:cNvSpPr txBox="1"/>
            <p:nvPr/>
          </p:nvSpPr>
          <p:spPr>
            <a:xfrm>
              <a:off x="10075548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6" name="object 68">
              <a:extLst>
                <a:ext uri="{FF2B5EF4-FFF2-40B4-BE49-F238E27FC236}">
                  <a16:creationId xmlns:a16="http://schemas.microsoft.com/office/drawing/2014/main" id="{CBBF2CA9-8874-2C48-B880-A13EF75A2D14}"/>
                </a:ext>
              </a:extLst>
            </p:cNvPr>
            <p:cNvSpPr txBox="1"/>
            <p:nvPr/>
          </p:nvSpPr>
          <p:spPr>
            <a:xfrm>
              <a:off x="10075548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7" name="object 69">
              <a:extLst>
                <a:ext uri="{FF2B5EF4-FFF2-40B4-BE49-F238E27FC236}">
                  <a16:creationId xmlns:a16="http://schemas.microsoft.com/office/drawing/2014/main" id="{FC1CA3C3-98DA-4D4F-8894-B964173A1244}"/>
                </a:ext>
              </a:extLst>
            </p:cNvPr>
            <p:cNvSpPr txBox="1"/>
            <p:nvPr/>
          </p:nvSpPr>
          <p:spPr>
            <a:xfrm>
              <a:off x="10075548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8" name="object 71">
              <a:extLst>
                <a:ext uri="{FF2B5EF4-FFF2-40B4-BE49-F238E27FC236}">
                  <a16:creationId xmlns:a16="http://schemas.microsoft.com/office/drawing/2014/main" id="{91A2AE84-C584-D24C-81E3-3507F88D1176}"/>
                </a:ext>
              </a:extLst>
            </p:cNvPr>
            <p:cNvSpPr txBox="1"/>
            <p:nvPr/>
          </p:nvSpPr>
          <p:spPr>
            <a:xfrm>
              <a:off x="11195993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9" name="object 72">
              <a:extLst>
                <a:ext uri="{FF2B5EF4-FFF2-40B4-BE49-F238E27FC236}">
                  <a16:creationId xmlns:a16="http://schemas.microsoft.com/office/drawing/2014/main" id="{20FDF483-9188-2F40-AF8F-9612AF65CABC}"/>
                </a:ext>
              </a:extLst>
            </p:cNvPr>
            <p:cNvSpPr txBox="1"/>
            <p:nvPr/>
          </p:nvSpPr>
          <p:spPr>
            <a:xfrm>
              <a:off x="11195993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0" name="object 73">
              <a:extLst>
                <a:ext uri="{FF2B5EF4-FFF2-40B4-BE49-F238E27FC236}">
                  <a16:creationId xmlns:a16="http://schemas.microsoft.com/office/drawing/2014/main" id="{26ABDB1C-E0E4-5246-8C0E-D005F5D098E4}"/>
                </a:ext>
              </a:extLst>
            </p:cNvPr>
            <p:cNvSpPr txBox="1"/>
            <p:nvPr/>
          </p:nvSpPr>
          <p:spPr>
            <a:xfrm>
              <a:off x="11195993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1" name="object 74">
              <a:extLst>
                <a:ext uri="{FF2B5EF4-FFF2-40B4-BE49-F238E27FC236}">
                  <a16:creationId xmlns:a16="http://schemas.microsoft.com/office/drawing/2014/main" id="{40BE04CA-9375-2E41-9BC2-CE6BD579BC57}"/>
                </a:ext>
              </a:extLst>
            </p:cNvPr>
            <p:cNvSpPr txBox="1"/>
            <p:nvPr/>
          </p:nvSpPr>
          <p:spPr>
            <a:xfrm>
              <a:off x="11195993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2" name="object 48">
              <a:extLst>
                <a:ext uri="{FF2B5EF4-FFF2-40B4-BE49-F238E27FC236}">
                  <a16:creationId xmlns:a16="http://schemas.microsoft.com/office/drawing/2014/main" id="{9334A86F-44FF-9B42-A208-A9A0383F7DED}"/>
                </a:ext>
              </a:extLst>
            </p:cNvPr>
            <p:cNvSpPr txBox="1"/>
            <p:nvPr/>
          </p:nvSpPr>
          <p:spPr>
            <a:xfrm>
              <a:off x="6712509" y="5715152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3" name="object 56">
              <a:extLst>
                <a:ext uri="{FF2B5EF4-FFF2-40B4-BE49-F238E27FC236}">
                  <a16:creationId xmlns:a16="http://schemas.microsoft.com/office/drawing/2014/main" id="{D831BE6A-43AA-BE48-957F-DA57EEAB1823}"/>
                </a:ext>
              </a:extLst>
            </p:cNvPr>
            <p:cNvSpPr txBox="1"/>
            <p:nvPr/>
          </p:nvSpPr>
          <p:spPr>
            <a:xfrm>
              <a:off x="7833411" y="5715000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4" name="object 63">
              <a:extLst>
                <a:ext uri="{FF2B5EF4-FFF2-40B4-BE49-F238E27FC236}">
                  <a16:creationId xmlns:a16="http://schemas.microsoft.com/office/drawing/2014/main" id="{1754F1B8-6EFD-DD47-8A55-9426E7E9D62A}"/>
                </a:ext>
              </a:extLst>
            </p:cNvPr>
            <p:cNvSpPr txBox="1"/>
            <p:nvPr/>
          </p:nvSpPr>
          <p:spPr>
            <a:xfrm>
              <a:off x="8954160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5" name="object 69">
              <a:extLst>
                <a:ext uri="{FF2B5EF4-FFF2-40B4-BE49-F238E27FC236}">
                  <a16:creationId xmlns:a16="http://schemas.microsoft.com/office/drawing/2014/main" id="{2C769634-6A53-3640-89E1-108365D7D866}"/>
                </a:ext>
              </a:extLst>
            </p:cNvPr>
            <p:cNvSpPr txBox="1"/>
            <p:nvPr/>
          </p:nvSpPr>
          <p:spPr>
            <a:xfrm>
              <a:off x="10074605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6" name="object 74">
              <a:extLst>
                <a:ext uri="{FF2B5EF4-FFF2-40B4-BE49-F238E27FC236}">
                  <a16:creationId xmlns:a16="http://schemas.microsoft.com/office/drawing/2014/main" id="{8FDE7373-AA12-A444-8A18-81E04B9B2F54}"/>
                </a:ext>
              </a:extLst>
            </p:cNvPr>
            <p:cNvSpPr txBox="1"/>
            <p:nvPr/>
          </p:nvSpPr>
          <p:spPr>
            <a:xfrm>
              <a:off x="11195050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>
            <a:extLst>
              <a:ext uri="{FF2B5EF4-FFF2-40B4-BE49-F238E27FC236}">
                <a16:creationId xmlns:a16="http://schemas.microsoft.com/office/drawing/2014/main" id="{11DB5077-4C96-2046-AD36-13362FE5E597}"/>
              </a:ext>
            </a:extLst>
          </p:cNvPr>
          <p:cNvSpPr/>
          <p:nvPr/>
        </p:nvSpPr>
        <p:spPr>
          <a:xfrm>
            <a:off x="0" y="1224000"/>
            <a:ext cx="12193270" cy="5283200"/>
          </a:xfrm>
          <a:custGeom>
            <a:avLst/>
            <a:gdLst/>
            <a:ahLst/>
            <a:cxnLst/>
            <a:rect l="l" t="t" r="r" b="b"/>
            <a:pathLst>
              <a:path w="12193270" h="5283200">
                <a:moveTo>
                  <a:pt x="12193206" y="0"/>
                </a:moveTo>
                <a:lnTo>
                  <a:pt x="0" y="0"/>
                </a:lnTo>
                <a:lnTo>
                  <a:pt x="0" y="5282996"/>
                </a:lnTo>
                <a:lnTo>
                  <a:pt x="12193206" y="5282996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D927C502-DCC8-4D4D-97D1-F847857DE272}"/>
              </a:ext>
            </a:extLst>
          </p:cNvPr>
          <p:cNvSpPr/>
          <p:nvPr/>
        </p:nvSpPr>
        <p:spPr>
          <a:xfrm>
            <a:off x="3107288" y="4024952"/>
            <a:ext cx="1847850" cy="928369"/>
          </a:xfrm>
          <a:custGeom>
            <a:avLst/>
            <a:gdLst/>
            <a:ahLst/>
            <a:cxnLst/>
            <a:rect l="l" t="t" r="r" b="b"/>
            <a:pathLst>
              <a:path w="1847850" h="928370">
                <a:moveTo>
                  <a:pt x="0" y="927849"/>
                </a:moveTo>
                <a:lnTo>
                  <a:pt x="911415" y="0"/>
                </a:lnTo>
                <a:lnTo>
                  <a:pt x="1847227" y="909091"/>
                </a:lnTo>
              </a:path>
            </a:pathLst>
          </a:custGeom>
          <a:ln w="2319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7" name="object 5">
            <a:extLst>
              <a:ext uri="{FF2B5EF4-FFF2-40B4-BE49-F238E27FC236}">
                <a16:creationId xmlns:a16="http://schemas.microsoft.com/office/drawing/2014/main" id="{D290F1CB-E425-2B4C-9FE2-1FF8103D835A}"/>
              </a:ext>
            </a:extLst>
          </p:cNvPr>
          <p:cNvGrpSpPr/>
          <p:nvPr/>
        </p:nvGrpSpPr>
        <p:grpSpPr>
          <a:xfrm>
            <a:off x="3425780" y="3155805"/>
            <a:ext cx="1210310" cy="1210310"/>
            <a:chOff x="3425780" y="3155805"/>
            <a:chExt cx="1210310" cy="1210310"/>
          </a:xfrm>
        </p:grpSpPr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E41F463C-BD81-4044-B025-85AA6BD5AB61}"/>
                </a:ext>
              </a:extLst>
            </p:cNvPr>
            <p:cNvSpPr/>
            <p:nvPr/>
          </p:nvSpPr>
          <p:spPr>
            <a:xfrm>
              <a:off x="3425780" y="315580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7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7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5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2AEE227D-4EBC-9042-AE02-EDB3C2F06F1B}"/>
                </a:ext>
              </a:extLst>
            </p:cNvPr>
            <p:cNvSpPr/>
            <p:nvPr/>
          </p:nvSpPr>
          <p:spPr>
            <a:xfrm>
              <a:off x="3464095" y="3194095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object 8">
            <a:extLst>
              <a:ext uri="{FF2B5EF4-FFF2-40B4-BE49-F238E27FC236}">
                <a16:creationId xmlns:a16="http://schemas.microsoft.com/office/drawing/2014/main" id="{3937752F-E57F-7541-BBC6-229F6F3D8E8E}"/>
              </a:ext>
            </a:extLst>
          </p:cNvPr>
          <p:cNvGrpSpPr/>
          <p:nvPr/>
        </p:nvGrpSpPr>
        <p:grpSpPr>
          <a:xfrm>
            <a:off x="2552465" y="4772525"/>
            <a:ext cx="1210310" cy="1210310"/>
            <a:chOff x="2552465" y="4772525"/>
            <a:chExt cx="1210310" cy="1210310"/>
          </a:xfrm>
        </p:grpSpPr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3E7709EA-39C2-A444-98DE-9E34A8BAD6F8}"/>
                </a:ext>
              </a:extLst>
            </p:cNvPr>
            <p:cNvSpPr/>
            <p:nvPr/>
          </p:nvSpPr>
          <p:spPr>
            <a:xfrm>
              <a:off x="2552465" y="477252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8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8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6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10">
              <a:extLst>
                <a:ext uri="{FF2B5EF4-FFF2-40B4-BE49-F238E27FC236}">
                  <a16:creationId xmlns:a16="http://schemas.microsoft.com/office/drawing/2014/main" id="{962D14E8-71EB-4C4C-95B9-87F880D6B622}"/>
                </a:ext>
              </a:extLst>
            </p:cNvPr>
            <p:cNvSpPr/>
            <p:nvPr/>
          </p:nvSpPr>
          <p:spPr>
            <a:xfrm>
              <a:off x="2590781" y="4810834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3" name="object 11">
            <a:extLst>
              <a:ext uri="{FF2B5EF4-FFF2-40B4-BE49-F238E27FC236}">
                <a16:creationId xmlns:a16="http://schemas.microsoft.com/office/drawing/2014/main" id="{6EDF1DCB-7F3F-EE41-ACEB-58592F4A0027}"/>
              </a:ext>
            </a:extLst>
          </p:cNvPr>
          <p:cNvGrpSpPr/>
          <p:nvPr/>
        </p:nvGrpSpPr>
        <p:grpSpPr>
          <a:xfrm>
            <a:off x="4288965" y="4772525"/>
            <a:ext cx="1210310" cy="1210310"/>
            <a:chOff x="4288965" y="4772525"/>
            <a:chExt cx="1210310" cy="1210310"/>
          </a:xfrm>
        </p:grpSpPr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3586842A-B31E-6B4F-A4D9-B7D6AA291ABF}"/>
                </a:ext>
              </a:extLst>
            </p:cNvPr>
            <p:cNvSpPr/>
            <p:nvPr/>
          </p:nvSpPr>
          <p:spPr>
            <a:xfrm>
              <a:off x="4288965" y="477252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7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7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5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5F6FCD73-F143-3B43-8E7F-CCBC48718445}"/>
                </a:ext>
              </a:extLst>
            </p:cNvPr>
            <p:cNvSpPr/>
            <p:nvPr/>
          </p:nvSpPr>
          <p:spPr>
            <a:xfrm>
              <a:off x="4327281" y="4810834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8" name="object 24">
            <a:extLst>
              <a:ext uri="{FF2B5EF4-FFF2-40B4-BE49-F238E27FC236}">
                <a16:creationId xmlns:a16="http://schemas.microsoft.com/office/drawing/2014/main" id="{5BE100AB-ABFE-6248-878A-FCDF2F58E32B}"/>
              </a:ext>
            </a:extLst>
          </p:cNvPr>
          <p:cNvSpPr/>
          <p:nvPr/>
        </p:nvSpPr>
        <p:spPr>
          <a:xfrm>
            <a:off x="3223489" y="1551967"/>
            <a:ext cx="1614805" cy="592455"/>
          </a:xfrm>
          <a:custGeom>
            <a:avLst/>
            <a:gdLst/>
            <a:ahLst/>
            <a:cxnLst/>
            <a:rect l="l" t="t" r="r" b="b"/>
            <a:pathLst>
              <a:path w="1614804" h="592455">
                <a:moveTo>
                  <a:pt x="1318590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318590" y="592048"/>
                </a:lnTo>
                <a:lnTo>
                  <a:pt x="1366606" y="588174"/>
                </a:lnTo>
                <a:lnTo>
                  <a:pt x="1412155" y="576956"/>
                </a:lnTo>
                <a:lnTo>
                  <a:pt x="1454629" y="559006"/>
                </a:lnTo>
                <a:lnTo>
                  <a:pt x="1493417" y="534932"/>
                </a:lnTo>
                <a:lnTo>
                  <a:pt x="1527910" y="505344"/>
                </a:lnTo>
                <a:lnTo>
                  <a:pt x="1557498" y="470851"/>
                </a:lnTo>
                <a:lnTo>
                  <a:pt x="1581572" y="432063"/>
                </a:lnTo>
                <a:lnTo>
                  <a:pt x="1599522" y="389589"/>
                </a:lnTo>
                <a:lnTo>
                  <a:pt x="1610739" y="344040"/>
                </a:lnTo>
                <a:lnTo>
                  <a:pt x="1614614" y="296024"/>
                </a:lnTo>
                <a:lnTo>
                  <a:pt x="1610739" y="248008"/>
                </a:lnTo>
                <a:lnTo>
                  <a:pt x="1599522" y="202458"/>
                </a:lnTo>
                <a:lnTo>
                  <a:pt x="1581572" y="159985"/>
                </a:lnTo>
                <a:lnTo>
                  <a:pt x="1557498" y="121197"/>
                </a:lnTo>
                <a:lnTo>
                  <a:pt x="1527910" y="86704"/>
                </a:lnTo>
                <a:lnTo>
                  <a:pt x="1493417" y="57116"/>
                </a:lnTo>
                <a:lnTo>
                  <a:pt x="1454629" y="33042"/>
                </a:lnTo>
                <a:lnTo>
                  <a:pt x="1412155" y="15091"/>
                </a:lnTo>
                <a:lnTo>
                  <a:pt x="1366606" y="3874"/>
                </a:lnTo>
                <a:lnTo>
                  <a:pt x="1318590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D97B6AA4-CFD4-C849-B978-7450311C3585}"/>
              </a:ext>
            </a:extLst>
          </p:cNvPr>
          <p:cNvSpPr txBox="1"/>
          <p:nvPr/>
        </p:nvSpPr>
        <p:spPr>
          <a:xfrm>
            <a:off x="3732509" y="4371732"/>
            <a:ext cx="5956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14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object 4">
            <a:extLst>
              <a:ext uri="{FF2B5EF4-FFF2-40B4-BE49-F238E27FC236}">
                <a16:creationId xmlns:a16="http://schemas.microsoft.com/office/drawing/2014/main" id="{826DCFF7-AE85-1A4E-AD92-87E9E9DE9269}"/>
              </a:ext>
            </a:extLst>
          </p:cNvPr>
          <p:cNvSpPr txBox="1"/>
          <p:nvPr/>
        </p:nvSpPr>
        <p:spPr>
          <a:xfrm>
            <a:off x="2963524" y="5988467"/>
            <a:ext cx="387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4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1E0CCD70-89E3-4343-AE12-F2E49C8F3C26}"/>
              </a:ext>
            </a:extLst>
          </p:cNvPr>
          <p:cNvSpPr txBox="1"/>
          <p:nvPr/>
        </p:nvSpPr>
        <p:spPr>
          <a:xfrm>
            <a:off x="4700097" y="5988467"/>
            <a:ext cx="387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4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FA840BDC-0A3B-9F4F-842B-200B20193EF3}"/>
              </a:ext>
            </a:extLst>
          </p:cNvPr>
          <p:cNvSpPr txBox="1">
            <a:spLocks/>
          </p:cNvSpPr>
          <p:nvPr/>
        </p:nvSpPr>
        <p:spPr>
          <a:xfrm>
            <a:off x="3417306" y="1656531"/>
            <a:ext cx="120078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500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AD1AADEA-FCC3-8D44-8F58-FF92E52B68C9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FD91CD-BB36-D243-9C9F-753A7FC3B76D}"/>
              </a:ext>
            </a:extLst>
          </p:cNvPr>
          <p:cNvGrpSpPr/>
          <p:nvPr/>
        </p:nvGrpSpPr>
        <p:grpSpPr>
          <a:xfrm>
            <a:off x="3195235" y="2407031"/>
            <a:ext cx="1453777" cy="631825"/>
            <a:chOff x="3195235" y="2407031"/>
            <a:chExt cx="1453777" cy="6318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B1A55FB-A5D4-004A-AF6D-063A885C24EE}"/>
                </a:ext>
              </a:extLst>
            </p:cNvPr>
            <p:cNvGrpSpPr/>
            <p:nvPr/>
          </p:nvGrpSpPr>
          <p:grpSpPr>
            <a:xfrm>
              <a:off x="3195235" y="2407031"/>
              <a:ext cx="631825" cy="631825"/>
              <a:chOff x="319364" y="1223992"/>
              <a:chExt cx="631825" cy="631825"/>
            </a:xfrm>
          </p:grpSpPr>
          <p:sp>
            <p:nvSpPr>
              <p:cNvPr id="34" name="object 10">
                <a:extLst>
                  <a:ext uri="{FF2B5EF4-FFF2-40B4-BE49-F238E27FC236}">
                    <a16:creationId xmlns:a16="http://schemas.microsoft.com/office/drawing/2014/main" id="{06AA8168-54C7-5E41-A0E0-AC50453C94EF}"/>
                  </a:ext>
                </a:extLst>
              </p:cNvPr>
              <p:cNvSpPr/>
              <p:nvPr/>
            </p:nvSpPr>
            <p:spPr>
              <a:xfrm>
                <a:off x="319364" y="1223992"/>
                <a:ext cx="631825" cy="631825"/>
              </a:xfrm>
              <a:custGeom>
                <a:avLst/>
                <a:gdLst/>
                <a:ahLst/>
                <a:cxnLst/>
                <a:rect l="l" t="t" r="r" b="b"/>
                <a:pathLst>
                  <a:path w="631825" h="631825">
                    <a:moveTo>
                      <a:pt x="315772" y="0"/>
                    </a:moveTo>
                    <a:lnTo>
                      <a:pt x="269110" y="3424"/>
                    </a:lnTo>
                    <a:lnTo>
                      <a:pt x="224573" y="13370"/>
                    </a:lnTo>
                    <a:lnTo>
                      <a:pt x="182650" y="29351"/>
                    </a:lnTo>
                    <a:lnTo>
                      <a:pt x="143831" y="50876"/>
                    </a:lnTo>
                    <a:lnTo>
                      <a:pt x="108602" y="77459"/>
                    </a:lnTo>
                    <a:lnTo>
                      <a:pt x="77453" y="108609"/>
                    </a:lnTo>
                    <a:lnTo>
                      <a:pt x="50872" y="143840"/>
                    </a:lnTo>
                    <a:lnTo>
                      <a:pt x="29348" y="182661"/>
                    </a:lnTo>
                    <a:lnTo>
                      <a:pt x="13369" y="224585"/>
                    </a:lnTo>
                    <a:lnTo>
                      <a:pt x="3423" y="269122"/>
                    </a:lnTo>
                    <a:lnTo>
                      <a:pt x="0" y="315785"/>
                    </a:lnTo>
                    <a:lnTo>
                      <a:pt x="3423" y="362448"/>
                    </a:lnTo>
                    <a:lnTo>
                      <a:pt x="13369" y="406984"/>
                    </a:lnTo>
                    <a:lnTo>
                      <a:pt x="29348" y="448907"/>
                    </a:lnTo>
                    <a:lnTo>
                      <a:pt x="50872" y="487727"/>
                    </a:lnTo>
                    <a:lnTo>
                      <a:pt x="77453" y="522955"/>
                    </a:lnTo>
                    <a:lnTo>
                      <a:pt x="108602" y="554104"/>
                    </a:lnTo>
                    <a:lnTo>
                      <a:pt x="143831" y="580685"/>
                    </a:lnTo>
                    <a:lnTo>
                      <a:pt x="182650" y="602209"/>
                    </a:lnTo>
                    <a:lnTo>
                      <a:pt x="224573" y="618188"/>
                    </a:lnTo>
                    <a:lnTo>
                      <a:pt x="269110" y="628134"/>
                    </a:lnTo>
                    <a:lnTo>
                      <a:pt x="315772" y="631558"/>
                    </a:lnTo>
                    <a:lnTo>
                      <a:pt x="362435" y="628134"/>
                    </a:lnTo>
                    <a:lnTo>
                      <a:pt x="406972" y="618188"/>
                    </a:lnTo>
                    <a:lnTo>
                      <a:pt x="448894" y="602209"/>
                    </a:lnTo>
                    <a:lnTo>
                      <a:pt x="487714" y="580685"/>
                    </a:lnTo>
                    <a:lnTo>
                      <a:pt x="522942" y="554104"/>
                    </a:lnTo>
                    <a:lnTo>
                      <a:pt x="554091" y="522955"/>
                    </a:lnTo>
                    <a:lnTo>
                      <a:pt x="580672" y="487727"/>
                    </a:lnTo>
                    <a:lnTo>
                      <a:pt x="602196" y="448907"/>
                    </a:lnTo>
                    <a:lnTo>
                      <a:pt x="618176" y="406984"/>
                    </a:lnTo>
                    <a:lnTo>
                      <a:pt x="628121" y="362448"/>
                    </a:lnTo>
                    <a:lnTo>
                      <a:pt x="631545" y="315785"/>
                    </a:lnTo>
                    <a:lnTo>
                      <a:pt x="628121" y="269122"/>
                    </a:lnTo>
                    <a:lnTo>
                      <a:pt x="618176" y="224585"/>
                    </a:lnTo>
                    <a:lnTo>
                      <a:pt x="602196" y="182661"/>
                    </a:lnTo>
                    <a:lnTo>
                      <a:pt x="580672" y="143840"/>
                    </a:lnTo>
                    <a:lnTo>
                      <a:pt x="554091" y="108609"/>
                    </a:lnTo>
                    <a:lnTo>
                      <a:pt x="522942" y="77459"/>
                    </a:lnTo>
                    <a:lnTo>
                      <a:pt x="487714" y="50876"/>
                    </a:lnTo>
                    <a:lnTo>
                      <a:pt x="448894" y="29351"/>
                    </a:lnTo>
                    <a:lnTo>
                      <a:pt x="406972" y="13370"/>
                    </a:lnTo>
                    <a:lnTo>
                      <a:pt x="362435" y="3424"/>
                    </a:lnTo>
                    <a:lnTo>
                      <a:pt x="315772" y="0"/>
                    </a:lnTo>
                    <a:close/>
                  </a:path>
                </a:pathLst>
              </a:custGeom>
              <a:solidFill>
                <a:srgbClr val="6C559D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object 11">
                <a:extLst>
                  <a:ext uri="{FF2B5EF4-FFF2-40B4-BE49-F238E27FC236}">
                    <a16:creationId xmlns:a16="http://schemas.microsoft.com/office/drawing/2014/main" id="{0488BA20-2102-5D4C-B74C-B146AC5AE60B}"/>
                  </a:ext>
                </a:extLst>
              </p:cNvPr>
              <p:cNvSpPr/>
              <p:nvPr/>
            </p:nvSpPr>
            <p:spPr>
              <a:xfrm>
                <a:off x="436300" y="1350975"/>
                <a:ext cx="398145" cy="377825"/>
              </a:xfrm>
              <a:custGeom>
                <a:avLst/>
                <a:gdLst/>
                <a:ahLst/>
                <a:cxnLst/>
                <a:rect l="l" t="t" r="r" b="b"/>
                <a:pathLst>
                  <a:path w="398144" h="377825">
                    <a:moveTo>
                      <a:pt x="203098" y="0"/>
                    </a:moveTo>
                    <a:lnTo>
                      <a:pt x="194576" y="0"/>
                    </a:lnTo>
                    <a:lnTo>
                      <a:pt x="190792" y="2755"/>
                    </a:lnTo>
                    <a:lnTo>
                      <a:pt x="147269" y="136715"/>
                    </a:lnTo>
                    <a:lnTo>
                      <a:pt x="6413" y="136715"/>
                    </a:lnTo>
                    <a:lnTo>
                      <a:pt x="2641" y="139458"/>
                    </a:lnTo>
                    <a:lnTo>
                      <a:pt x="0" y="147561"/>
                    </a:lnTo>
                    <a:lnTo>
                      <a:pt x="1447" y="152006"/>
                    </a:lnTo>
                    <a:lnTo>
                      <a:pt x="115404" y="234797"/>
                    </a:lnTo>
                    <a:lnTo>
                      <a:pt x="71869" y="368757"/>
                    </a:lnTo>
                    <a:lnTo>
                      <a:pt x="73317" y="373202"/>
                    </a:lnTo>
                    <a:lnTo>
                      <a:pt x="78486" y="376961"/>
                    </a:lnTo>
                    <a:lnTo>
                      <a:pt x="80518" y="377583"/>
                    </a:lnTo>
                    <a:lnTo>
                      <a:pt x="84582" y="377583"/>
                    </a:lnTo>
                    <a:lnTo>
                      <a:pt x="86614" y="376961"/>
                    </a:lnTo>
                    <a:lnTo>
                      <a:pt x="134744" y="341985"/>
                    </a:lnTo>
                    <a:lnTo>
                      <a:pt x="101269" y="341985"/>
                    </a:lnTo>
                    <a:lnTo>
                      <a:pt x="136753" y="232765"/>
                    </a:lnTo>
                    <a:lnTo>
                      <a:pt x="133870" y="223888"/>
                    </a:lnTo>
                    <a:lnTo>
                      <a:pt x="40970" y="156387"/>
                    </a:lnTo>
                    <a:lnTo>
                      <a:pt x="155790" y="156387"/>
                    </a:lnTo>
                    <a:lnTo>
                      <a:pt x="163347" y="150901"/>
                    </a:lnTo>
                    <a:lnTo>
                      <a:pt x="198831" y="41694"/>
                    </a:lnTo>
                    <a:lnTo>
                      <a:pt x="219533" y="41694"/>
                    </a:lnTo>
                    <a:lnTo>
                      <a:pt x="206883" y="2755"/>
                    </a:lnTo>
                    <a:lnTo>
                      <a:pt x="203098" y="0"/>
                    </a:lnTo>
                    <a:close/>
                  </a:path>
                  <a:path w="398144" h="377825">
                    <a:moveTo>
                      <a:pt x="232317" y="295414"/>
                    </a:moveTo>
                    <a:lnTo>
                      <a:pt x="198831" y="295414"/>
                    </a:lnTo>
                    <a:lnTo>
                      <a:pt x="311061" y="376961"/>
                    </a:lnTo>
                    <a:lnTo>
                      <a:pt x="313093" y="377583"/>
                    </a:lnTo>
                    <a:lnTo>
                      <a:pt x="317157" y="377583"/>
                    </a:lnTo>
                    <a:lnTo>
                      <a:pt x="319189" y="376961"/>
                    </a:lnTo>
                    <a:lnTo>
                      <a:pt x="324358" y="373202"/>
                    </a:lnTo>
                    <a:lnTo>
                      <a:pt x="325805" y="368757"/>
                    </a:lnTo>
                    <a:lnTo>
                      <a:pt x="317105" y="341985"/>
                    </a:lnTo>
                    <a:lnTo>
                      <a:pt x="296405" y="341985"/>
                    </a:lnTo>
                    <a:lnTo>
                      <a:pt x="232317" y="295414"/>
                    </a:lnTo>
                    <a:close/>
                  </a:path>
                  <a:path w="398144" h="377825">
                    <a:moveTo>
                      <a:pt x="202895" y="275742"/>
                    </a:moveTo>
                    <a:lnTo>
                      <a:pt x="194779" y="275742"/>
                    </a:lnTo>
                    <a:lnTo>
                      <a:pt x="190715" y="276987"/>
                    </a:lnTo>
                    <a:lnTo>
                      <a:pt x="101269" y="341985"/>
                    </a:lnTo>
                    <a:lnTo>
                      <a:pt x="134744" y="341985"/>
                    </a:lnTo>
                    <a:lnTo>
                      <a:pt x="198831" y="295414"/>
                    </a:lnTo>
                    <a:lnTo>
                      <a:pt x="232317" y="295414"/>
                    </a:lnTo>
                    <a:lnTo>
                      <a:pt x="206959" y="276987"/>
                    </a:lnTo>
                    <a:lnTo>
                      <a:pt x="202895" y="275742"/>
                    </a:lnTo>
                    <a:close/>
                  </a:path>
                  <a:path w="398144" h="377825">
                    <a:moveTo>
                      <a:pt x="219533" y="41694"/>
                    </a:moveTo>
                    <a:lnTo>
                      <a:pt x="198831" y="41694"/>
                    </a:lnTo>
                    <a:lnTo>
                      <a:pt x="234327" y="150901"/>
                    </a:lnTo>
                    <a:lnTo>
                      <a:pt x="241884" y="156387"/>
                    </a:lnTo>
                    <a:lnTo>
                      <a:pt x="356704" y="156387"/>
                    </a:lnTo>
                    <a:lnTo>
                      <a:pt x="263804" y="223888"/>
                    </a:lnTo>
                    <a:lnTo>
                      <a:pt x="260921" y="232765"/>
                    </a:lnTo>
                    <a:lnTo>
                      <a:pt x="296405" y="341985"/>
                    </a:lnTo>
                    <a:lnTo>
                      <a:pt x="317105" y="341985"/>
                    </a:lnTo>
                    <a:lnTo>
                      <a:pt x="282270" y="234797"/>
                    </a:lnTo>
                    <a:lnTo>
                      <a:pt x="396227" y="152006"/>
                    </a:lnTo>
                    <a:lnTo>
                      <a:pt x="397675" y="147561"/>
                    </a:lnTo>
                    <a:lnTo>
                      <a:pt x="395033" y="139458"/>
                    </a:lnTo>
                    <a:lnTo>
                      <a:pt x="391261" y="136715"/>
                    </a:lnTo>
                    <a:lnTo>
                      <a:pt x="250405" y="136715"/>
                    </a:lnTo>
                    <a:lnTo>
                      <a:pt x="219533" y="4169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903054F-AEAA-4A42-AB21-E3589AA432AF}"/>
                </a:ext>
              </a:extLst>
            </p:cNvPr>
            <p:cNvSpPr txBox="1"/>
            <p:nvPr/>
          </p:nvSpPr>
          <p:spPr>
            <a:xfrm>
              <a:off x="3910605" y="2534014"/>
              <a:ext cx="7384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000" u="none" strike="noStrike" kern="1200" cap="none" spc="29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Star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>
            <a:extLst>
              <a:ext uri="{FF2B5EF4-FFF2-40B4-BE49-F238E27FC236}">
                <a16:creationId xmlns:a16="http://schemas.microsoft.com/office/drawing/2014/main" id="{11DB5077-4C96-2046-AD36-13362FE5E597}"/>
              </a:ext>
            </a:extLst>
          </p:cNvPr>
          <p:cNvSpPr/>
          <p:nvPr/>
        </p:nvSpPr>
        <p:spPr>
          <a:xfrm>
            <a:off x="0" y="1224000"/>
            <a:ext cx="12193270" cy="5283200"/>
          </a:xfrm>
          <a:custGeom>
            <a:avLst/>
            <a:gdLst/>
            <a:ahLst/>
            <a:cxnLst/>
            <a:rect l="l" t="t" r="r" b="b"/>
            <a:pathLst>
              <a:path w="12193270" h="5283200">
                <a:moveTo>
                  <a:pt x="12193206" y="0"/>
                </a:moveTo>
                <a:lnTo>
                  <a:pt x="0" y="0"/>
                </a:lnTo>
                <a:lnTo>
                  <a:pt x="0" y="5282996"/>
                </a:lnTo>
                <a:lnTo>
                  <a:pt x="12193206" y="5282996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D927C502-DCC8-4D4D-97D1-F847857DE272}"/>
              </a:ext>
            </a:extLst>
          </p:cNvPr>
          <p:cNvSpPr/>
          <p:nvPr/>
        </p:nvSpPr>
        <p:spPr>
          <a:xfrm>
            <a:off x="3107288" y="4024952"/>
            <a:ext cx="1847850" cy="928369"/>
          </a:xfrm>
          <a:custGeom>
            <a:avLst/>
            <a:gdLst/>
            <a:ahLst/>
            <a:cxnLst/>
            <a:rect l="l" t="t" r="r" b="b"/>
            <a:pathLst>
              <a:path w="1847850" h="928370">
                <a:moveTo>
                  <a:pt x="0" y="927849"/>
                </a:moveTo>
                <a:lnTo>
                  <a:pt x="911415" y="0"/>
                </a:lnTo>
                <a:lnTo>
                  <a:pt x="1847227" y="909091"/>
                </a:lnTo>
              </a:path>
            </a:pathLst>
          </a:custGeom>
          <a:ln w="2319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7" name="object 5">
            <a:extLst>
              <a:ext uri="{FF2B5EF4-FFF2-40B4-BE49-F238E27FC236}">
                <a16:creationId xmlns:a16="http://schemas.microsoft.com/office/drawing/2014/main" id="{D290F1CB-E425-2B4C-9FE2-1FF8103D835A}"/>
              </a:ext>
            </a:extLst>
          </p:cNvPr>
          <p:cNvGrpSpPr/>
          <p:nvPr/>
        </p:nvGrpSpPr>
        <p:grpSpPr>
          <a:xfrm>
            <a:off x="3425780" y="3155805"/>
            <a:ext cx="1210310" cy="1210310"/>
            <a:chOff x="3425780" y="3155805"/>
            <a:chExt cx="1210310" cy="1210310"/>
          </a:xfrm>
        </p:grpSpPr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E41F463C-BD81-4044-B025-85AA6BD5AB61}"/>
                </a:ext>
              </a:extLst>
            </p:cNvPr>
            <p:cNvSpPr/>
            <p:nvPr/>
          </p:nvSpPr>
          <p:spPr>
            <a:xfrm>
              <a:off x="3425780" y="315580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7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7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5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2AEE227D-4EBC-9042-AE02-EDB3C2F06F1B}"/>
                </a:ext>
              </a:extLst>
            </p:cNvPr>
            <p:cNvSpPr/>
            <p:nvPr/>
          </p:nvSpPr>
          <p:spPr>
            <a:xfrm>
              <a:off x="3464095" y="3194095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object 8">
            <a:extLst>
              <a:ext uri="{FF2B5EF4-FFF2-40B4-BE49-F238E27FC236}">
                <a16:creationId xmlns:a16="http://schemas.microsoft.com/office/drawing/2014/main" id="{3937752F-E57F-7541-BBC6-229F6F3D8E8E}"/>
              </a:ext>
            </a:extLst>
          </p:cNvPr>
          <p:cNvGrpSpPr/>
          <p:nvPr/>
        </p:nvGrpSpPr>
        <p:grpSpPr>
          <a:xfrm>
            <a:off x="2552465" y="4772525"/>
            <a:ext cx="1210310" cy="1210310"/>
            <a:chOff x="2552465" y="4772525"/>
            <a:chExt cx="1210310" cy="1210310"/>
          </a:xfrm>
        </p:grpSpPr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3E7709EA-39C2-A444-98DE-9E34A8BAD6F8}"/>
                </a:ext>
              </a:extLst>
            </p:cNvPr>
            <p:cNvSpPr/>
            <p:nvPr/>
          </p:nvSpPr>
          <p:spPr>
            <a:xfrm>
              <a:off x="2552465" y="477252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8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8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6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10">
              <a:extLst>
                <a:ext uri="{FF2B5EF4-FFF2-40B4-BE49-F238E27FC236}">
                  <a16:creationId xmlns:a16="http://schemas.microsoft.com/office/drawing/2014/main" id="{962D14E8-71EB-4C4C-95B9-87F880D6B622}"/>
                </a:ext>
              </a:extLst>
            </p:cNvPr>
            <p:cNvSpPr/>
            <p:nvPr/>
          </p:nvSpPr>
          <p:spPr>
            <a:xfrm>
              <a:off x="2590781" y="4810834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3" name="object 11">
            <a:extLst>
              <a:ext uri="{FF2B5EF4-FFF2-40B4-BE49-F238E27FC236}">
                <a16:creationId xmlns:a16="http://schemas.microsoft.com/office/drawing/2014/main" id="{6EDF1DCB-7F3F-EE41-ACEB-58592F4A0027}"/>
              </a:ext>
            </a:extLst>
          </p:cNvPr>
          <p:cNvGrpSpPr/>
          <p:nvPr/>
        </p:nvGrpSpPr>
        <p:grpSpPr>
          <a:xfrm>
            <a:off x="4288965" y="4772525"/>
            <a:ext cx="1210310" cy="1210310"/>
            <a:chOff x="4288965" y="4772525"/>
            <a:chExt cx="1210310" cy="1210310"/>
          </a:xfrm>
        </p:grpSpPr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3586842A-B31E-6B4F-A4D9-B7D6AA291ABF}"/>
                </a:ext>
              </a:extLst>
            </p:cNvPr>
            <p:cNvSpPr/>
            <p:nvPr/>
          </p:nvSpPr>
          <p:spPr>
            <a:xfrm>
              <a:off x="4288965" y="4772525"/>
              <a:ext cx="1210310" cy="1210310"/>
            </a:xfrm>
            <a:custGeom>
              <a:avLst/>
              <a:gdLst/>
              <a:ahLst/>
              <a:cxnLst/>
              <a:rect l="l" t="t" r="r" b="b"/>
              <a:pathLst>
                <a:path w="1210310" h="1210310">
                  <a:moveTo>
                    <a:pt x="605027" y="0"/>
                  </a:moveTo>
                  <a:lnTo>
                    <a:pt x="557745" y="1820"/>
                  </a:lnTo>
                  <a:lnTo>
                    <a:pt x="511457" y="7191"/>
                  </a:lnTo>
                  <a:lnTo>
                    <a:pt x="466300" y="15978"/>
                  </a:lnTo>
                  <a:lnTo>
                    <a:pt x="422406" y="28047"/>
                  </a:lnTo>
                  <a:lnTo>
                    <a:pt x="379912" y="43263"/>
                  </a:lnTo>
                  <a:lnTo>
                    <a:pt x="338951" y="61491"/>
                  </a:lnTo>
                  <a:lnTo>
                    <a:pt x="299657" y="82598"/>
                  </a:lnTo>
                  <a:lnTo>
                    <a:pt x="262167" y="106449"/>
                  </a:lnTo>
                  <a:lnTo>
                    <a:pt x="226613" y="132909"/>
                  </a:lnTo>
                  <a:lnTo>
                    <a:pt x="193130" y="161843"/>
                  </a:lnTo>
                  <a:lnTo>
                    <a:pt x="161853" y="193118"/>
                  </a:lnTo>
                  <a:lnTo>
                    <a:pt x="132917" y="226598"/>
                  </a:lnTo>
                  <a:lnTo>
                    <a:pt x="106455" y="262149"/>
                  </a:lnTo>
                  <a:lnTo>
                    <a:pt x="82603" y="299637"/>
                  </a:lnTo>
                  <a:lnTo>
                    <a:pt x="61495" y="338927"/>
                  </a:lnTo>
                  <a:lnTo>
                    <a:pt x="43265" y="379884"/>
                  </a:lnTo>
                  <a:lnTo>
                    <a:pt x="28048" y="422375"/>
                  </a:lnTo>
                  <a:lnTo>
                    <a:pt x="15979" y="466264"/>
                  </a:lnTo>
                  <a:lnTo>
                    <a:pt x="7191" y="511417"/>
                  </a:lnTo>
                  <a:lnTo>
                    <a:pt x="1820" y="557699"/>
                  </a:lnTo>
                  <a:lnTo>
                    <a:pt x="0" y="604977"/>
                  </a:lnTo>
                  <a:lnTo>
                    <a:pt x="1820" y="652263"/>
                  </a:lnTo>
                  <a:lnTo>
                    <a:pt x="7191" y="698553"/>
                  </a:lnTo>
                  <a:lnTo>
                    <a:pt x="15979" y="743713"/>
                  </a:lnTo>
                  <a:lnTo>
                    <a:pt x="28048" y="787609"/>
                  </a:lnTo>
                  <a:lnTo>
                    <a:pt x="43265" y="830105"/>
                  </a:lnTo>
                  <a:lnTo>
                    <a:pt x="61495" y="871067"/>
                  </a:lnTo>
                  <a:lnTo>
                    <a:pt x="82603" y="910361"/>
                  </a:lnTo>
                  <a:lnTo>
                    <a:pt x="106455" y="947853"/>
                  </a:lnTo>
                  <a:lnTo>
                    <a:pt x="132917" y="983407"/>
                  </a:lnTo>
                  <a:lnTo>
                    <a:pt x="161853" y="1016890"/>
                  </a:lnTo>
                  <a:lnTo>
                    <a:pt x="193130" y="1048167"/>
                  </a:lnTo>
                  <a:lnTo>
                    <a:pt x="226613" y="1077103"/>
                  </a:lnTo>
                  <a:lnTo>
                    <a:pt x="262167" y="1103564"/>
                  </a:lnTo>
                  <a:lnTo>
                    <a:pt x="299657" y="1127416"/>
                  </a:lnTo>
                  <a:lnTo>
                    <a:pt x="338951" y="1148524"/>
                  </a:lnTo>
                  <a:lnTo>
                    <a:pt x="379912" y="1166753"/>
                  </a:lnTo>
                  <a:lnTo>
                    <a:pt x="422406" y="1181970"/>
                  </a:lnTo>
                  <a:lnTo>
                    <a:pt x="466300" y="1194039"/>
                  </a:lnTo>
                  <a:lnTo>
                    <a:pt x="511457" y="1202826"/>
                  </a:lnTo>
                  <a:lnTo>
                    <a:pt x="557745" y="1208197"/>
                  </a:lnTo>
                  <a:lnTo>
                    <a:pt x="605027" y="1210017"/>
                  </a:lnTo>
                  <a:lnTo>
                    <a:pt x="652310" y="1208197"/>
                  </a:lnTo>
                  <a:lnTo>
                    <a:pt x="698598" y="1202826"/>
                  </a:lnTo>
                  <a:lnTo>
                    <a:pt x="743755" y="1194039"/>
                  </a:lnTo>
                  <a:lnTo>
                    <a:pt x="787649" y="1181970"/>
                  </a:lnTo>
                  <a:lnTo>
                    <a:pt x="830143" y="1166753"/>
                  </a:lnTo>
                  <a:lnTo>
                    <a:pt x="871104" y="1148524"/>
                  </a:lnTo>
                  <a:lnTo>
                    <a:pt x="910398" y="1127416"/>
                  </a:lnTo>
                  <a:lnTo>
                    <a:pt x="947888" y="1103564"/>
                  </a:lnTo>
                  <a:lnTo>
                    <a:pt x="983442" y="1077103"/>
                  </a:lnTo>
                  <a:lnTo>
                    <a:pt x="1016925" y="1048167"/>
                  </a:lnTo>
                  <a:lnTo>
                    <a:pt x="1048202" y="1016890"/>
                  </a:lnTo>
                  <a:lnTo>
                    <a:pt x="1077138" y="983407"/>
                  </a:lnTo>
                  <a:lnTo>
                    <a:pt x="1103600" y="947853"/>
                  </a:lnTo>
                  <a:lnTo>
                    <a:pt x="1127452" y="910361"/>
                  </a:lnTo>
                  <a:lnTo>
                    <a:pt x="1148560" y="871067"/>
                  </a:lnTo>
                  <a:lnTo>
                    <a:pt x="1166790" y="830105"/>
                  </a:lnTo>
                  <a:lnTo>
                    <a:pt x="1182007" y="787609"/>
                  </a:lnTo>
                  <a:lnTo>
                    <a:pt x="1194076" y="743713"/>
                  </a:lnTo>
                  <a:lnTo>
                    <a:pt x="1202864" y="698553"/>
                  </a:lnTo>
                  <a:lnTo>
                    <a:pt x="1208235" y="652263"/>
                  </a:lnTo>
                  <a:lnTo>
                    <a:pt x="1210055" y="604977"/>
                  </a:lnTo>
                  <a:lnTo>
                    <a:pt x="1208235" y="557699"/>
                  </a:lnTo>
                  <a:lnTo>
                    <a:pt x="1202864" y="511417"/>
                  </a:lnTo>
                  <a:lnTo>
                    <a:pt x="1194076" y="466264"/>
                  </a:lnTo>
                  <a:lnTo>
                    <a:pt x="1182007" y="422375"/>
                  </a:lnTo>
                  <a:lnTo>
                    <a:pt x="1166790" y="379884"/>
                  </a:lnTo>
                  <a:lnTo>
                    <a:pt x="1148560" y="338927"/>
                  </a:lnTo>
                  <a:lnTo>
                    <a:pt x="1127452" y="299637"/>
                  </a:lnTo>
                  <a:lnTo>
                    <a:pt x="1103600" y="262149"/>
                  </a:lnTo>
                  <a:lnTo>
                    <a:pt x="1077138" y="226598"/>
                  </a:lnTo>
                  <a:lnTo>
                    <a:pt x="1048202" y="193118"/>
                  </a:lnTo>
                  <a:lnTo>
                    <a:pt x="1016925" y="161843"/>
                  </a:lnTo>
                  <a:lnTo>
                    <a:pt x="983442" y="132909"/>
                  </a:lnTo>
                  <a:lnTo>
                    <a:pt x="947888" y="106449"/>
                  </a:lnTo>
                  <a:lnTo>
                    <a:pt x="910398" y="82598"/>
                  </a:lnTo>
                  <a:lnTo>
                    <a:pt x="871104" y="61491"/>
                  </a:lnTo>
                  <a:lnTo>
                    <a:pt x="830143" y="43263"/>
                  </a:lnTo>
                  <a:lnTo>
                    <a:pt x="787649" y="28047"/>
                  </a:lnTo>
                  <a:lnTo>
                    <a:pt x="743755" y="15978"/>
                  </a:lnTo>
                  <a:lnTo>
                    <a:pt x="698598" y="7191"/>
                  </a:lnTo>
                  <a:lnTo>
                    <a:pt x="652310" y="1820"/>
                  </a:lnTo>
                  <a:lnTo>
                    <a:pt x="605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5F6FCD73-F143-3B43-8E7F-CCBC48718445}"/>
                </a:ext>
              </a:extLst>
            </p:cNvPr>
            <p:cNvSpPr/>
            <p:nvPr/>
          </p:nvSpPr>
          <p:spPr>
            <a:xfrm>
              <a:off x="4327281" y="4810834"/>
              <a:ext cx="1133475" cy="1133475"/>
            </a:xfrm>
            <a:custGeom>
              <a:avLst/>
              <a:gdLst/>
              <a:ahLst/>
              <a:cxnLst/>
              <a:rect l="l" t="t" r="r" b="b"/>
              <a:pathLst>
                <a:path w="1133475" h="1133475">
                  <a:moveTo>
                    <a:pt x="566712" y="0"/>
                  </a:moveTo>
                  <a:lnTo>
                    <a:pt x="517885" y="2084"/>
                  </a:lnTo>
                  <a:lnTo>
                    <a:pt x="470198" y="8222"/>
                  </a:lnTo>
                  <a:lnTo>
                    <a:pt x="423822" y="18242"/>
                  </a:lnTo>
                  <a:lnTo>
                    <a:pt x="378928" y="31974"/>
                  </a:lnTo>
                  <a:lnTo>
                    <a:pt x="335688" y="49246"/>
                  </a:lnTo>
                  <a:lnTo>
                    <a:pt x="294274" y="69885"/>
                  </a:lnTo>
                  <a:lnTo>
                    <a:pt x="254857" y="93722"/>
                  </a:lnTo>
                  <a:lnTo>
                    <a:pt x="217608" y="120584"/>
                  </a:lnTo>
                  <a:lnTo>
                    <a:pt x="182698" y="150300"/>
                  </a:lnTo>
                  <a:lnTo>
                    <a:pt x="150300" y="182698"/>
                  </a:lnTo>
                  <a:lnTo>
                    <a:pt x="120584" y="217608"/>
                  </a:lnTo>
                  <a:lnTo>
                    <a:pt x="93722" y="254857"/>
                  </a:lnTo>
                  <a:lnTo>
                    <a:pt x="69885" y="294274"/>
                  </a:lnTo>
                  <a:lnTo>
                    <a:pt x="49246" y="335688"/>
                  </a:lnTo>
                  <a:lnTo>
                    <a:pt x="31974" y="378928"/>
                  </a:lnTo>
                  <a:lnTo>
                    <a:pt x="18242" y="423822"/>
                  </a:lnTo>
                  <a:lnTo>
                    <a:pt x="8222" y="470198"/>
                  </a:lnTo>
                  <a:lnTo>
                    <a:pt x="2084" y="517885"/>
                  </a:lnTo>
                  <a:lnTo>
                    <a:pt x="0" y="566712"/>
                  </a:lnTo>
                  <a:lnTo>
                    <a:pt x="2084" y="615538"/>
                  </a:lnTo>
                  <a:lnTo>
                    <a:pt x="8222" y="663226"/>
                  </a:lnTo>
                  <a:lnTo>
                    <a:pt x="18242" y="709602"/>
                  </a:lnTo>
                  <a:lnTo>
                    <a:pt x="31974" y="754495"/>
                  </a:lnTo>
                  <a:lnTo>
                    <a:pt x="49246" y="797735"/>
                  </a:lnTo>
                  <a:lnTo>
                    <a:pt x="69885" y="839149"/>
                  </a:lnTo>
                  <a:lnTo>
                    <a:pt x="93722" y="878566"/>
                  </a:lnTo>
                  <a:lnTo>
                    <a:pt x="120584" y="915816"/>
                  </a:lnTo>
                  <a:lnTo>
                    <a:pt x="150300" y="950725"/>
                  </a:lnTo>
                  <a:lnTo>
                    <a:pt x="182698" y="983124"/>
                  </a:lnTo>
                  <a:lnTo>
                    <a:pt x="217608" y="1012839"/>
                  </a:lnTo>
                  <a:lnTo>
                    <a:pt x="254857" y="1039701"/>
                  </a:lnTo>
                  <a:lnTo>
                    <a:pt x="294274" y="1063538"/>
                  </a:lnTo>
                  <a:lnTo>
                    <a:pt x="335688" y="1084178"/>
                  </a:lnTo>
                  <a:lnTo>
                    <a:pt x="378928" y="1101449"/>
                  </a:lnTo>
                  <a:lnTo>
                    <a:pt x="423822" y="1115181"/>
                  </a:lnTo>
                  <a:lnTo>
                    <a:pt x="470198" y="1125201"/>
                  </a:lnTo>
                  <a:lnTo>
                    <a:pt x="517885" y="1131340"/>
                  </a:lnTo>
                  <a:lnTo>
                    <a:pt x="566712" y="1133424"/>
                  </a:lnTo>
                  <a:lnTo>
                    <a:pt x="615538" y="1131340"/>
                  </a:lnTo>
                  <a:lnTo>
                    <a:pt x="663226" y="1125201"/>
                  </a:lnTo>
                  <a:lnTo>
                    <a:pt x="709602" y="1115181"/>
                  </a:lnTo>
                  <a:lnTo>
                    <a:pt x="754495" y="1101449"/>
                  </a:lnTo>
                  <a:lnTo>
                    <a:pt x="797735" y="1084178"/>
                  </a:lnTo>
                  <a:lnTo>
                    <a:pt x="839149" y="1063538"/>
                  </a:lnTo>
                  <a:lnTo>
                    <a:pt x="878566" y="1039701"/>
                  </a:lnTo>
                  <a:lnTo>
                    <a:pt x="879575" y="1038974"/>
                  </a:lnTo>
                  <a:lnTo>
                    <a:pt x="566712" y="1038974"/>
                  </a:lnTo>
                  <a:lnTo>
                    <a:pt x="515965" y="1036254"/>
                  </a:lnTo>
                  <a:lnTo>
                    <a:pt x="466787" y="1028283"/>
                  </a:lnTo>
                  <a:lnTo>
                    <a:pt x="419449" y="1015348"/>
                  </a:lnTo>
                  <a:lnTo>
                    <a:pt x="374225" y="997733"/>
                  </a:lnTo>
                  <a:lnTo>
                    <a:pt x="331385" y="975723"/>
                  </a:lnTo>
                  <a:lnTo>
                    <a:pt x="291203" y="949603"/>
                  </a:lnTo>
                  <a:lnTo>
                    <a:pt x="253952" y="919660"/>
                  </a:lnTo>
                  <a:lnTo>
                    <a:pt x="219904" y="886176"/>
                  </a:lnTo>
                  <a:lnTo>
                    <a:pt x="189331" y="849439"/>
                  </a:lnTo>
                  <a:lnTo>
                    <a:pt x="226601" y="832357"/>
                  </a:lnTo>
                  <a:lnTo>
                    <a:pt x="267342" y="815603"/>
                  </a:lnTo>
                  <a:lnTo>
                    <a:pt x="311232" y="799777"/>
                  </a:lnTo>
                  <a:lnTo>
                    <a:pt x="357952" y="785480"/>
                  </a:lnTo>
                  <a:lnTo>
                    <a:pt x="407181" y="773314"/>
                  </a:lnTo>
                  <a:lnTo>
                    <a:pt x="458597" y="763880"/>
                  </a:lnTo>
                  <a:lnTo>
                    <a:pt x="511881" y="757779"/>
                  </a:lnTo>
                  <a:lnTo>
                    <a:pt x="566712" y="755611"/>
                  </a:lnTo>
                  <a:lnTo>
                    <a:pt x="1101003" y="755611"/>
                  </a:lnTo>
                  <a:lnTo>
                    <a:pt x="1101449" y="754495"/>
                  </a:lnTo>
                  <a:lnTo>
                    <a:pt x="1115181" y="709602"/>
                  </a:lnTo>
                  <a:lnTo>
                    <a:pt x="1115442" y="708393"/>
                  </a:lnTo>
                  <a:lnTo>
                    <a:pt x="566712" y="708393"/>
                  </a:lnTo>
                  <a:lnTo>
                    <a:pt x="517967" y="704009"/>
                  </a:lnTo>
                  <a:lnTo>
                    <a:pt x="472061" y="691375"/>
                  </a:lnTo>
                  <a:lnTo>
                    <a:pt x="429767" y="671262"/>
                  </a:lnTo>
                  <a:lnTo>
                    <a:pt x="391859" y="644444"/>
                  </a:lnTo>
                  <a:lnTo>
                    <a:pt x="359109" y="611694"/>
                  </a:lnTo>
                  <a:lnTo>
                    <a:pt x="332291" y="573786"/>
                  </a:lnTo>
                  <a:lnTo>
                    <a:pt x="312178" y="531492"/>
                  </a:lnTo>
                  <a:lnTo>
                    <a:pt x="299544" y="485586"/>
                  </a:lnTo>
                  <a:lnTo>
                    <a:pt x="295160" y="436841"/>
                  </a:lnTo>
                  <a:lnTo>
                    <a:pt x="299544" y="388093"/>
                  </a:lnTo>
                  <a:lnTo>
                    <a:pt x="312178" y="342185"/>
                  </a:lnTo>
                  <a:lnTo>
                    <a:pt x="332291" y="299891"/>
                  </a:lnTo>
                  <a:lnTo>
                    <a:pt x="359109" y="261983"/>
                  </a:lnTo>
                  <a:lnTo>
                    <a:pt x="391859" y="229235"/>
                  </a:lnTo>
                  <a:lnTo>
                    <a:pt x="429767" y="202418"/>
                  </a:lnTo>
                  <a:lnTo>
                    <a:pt x="472061" y="182307"/>
                  </a:lnTo>
                  <a:lnTo>
                    <a:pt x="517967" y="169673"/>
                  </a:lnTo>
                  <a:lnTo>
                    <a:pt x="566712" y="165290"/>
                  </a:lnTo>
                  <a:lnTo>
                    <a:pt x="965716" y="165290"/>
                  </a:lnTo>
                  <a:lnTo>
                    <a:pt x="950725" y="150300"/>
                  </a:lnTo>
                  <a:lnTo>
                    <a:pt x="915816" y="120584"/>
                  </a:lnTo>
                  <a:lnTo>
                    <a:pt x="878566" y="93722"/>
                  </a:lnTo>
                  <a:lnTo>
                    <a:pt x="839149" y="69885"/>
                  </a:lnTo>
                  <a:lnTo>
                    <a:pt x="797735" y="49246"/>
                  </a:lnTo>
                  <a:lnTo>
                    <a:pt x="754495" y="31974"/>
                  </a:lnTo>
                  <a:lnTo>
                    <a:pt x="709602" y="18242"/>
                  </a:lnTo>
                  <a:lnTo>
                    <a:pt x="663226" y="8222"/>
                  </a:lnTo>
                  <a:lnTo>
                    <a:pt x="615538" y="2084"/>
                  </a:lnTo>
                  <a:lnTo>
                    <a:pt x="566712" y="0"/>
                  </a:lnTo>
                  <a:close/>
                </a:path>
                <a:path w="1133475" h="1133475">
                  <a:moveTo>
                    <a:pt x="1101003" y="755611"/>
                  </a:moveTo>
                  <a:lnTo>
                    <a:pt x="566712" y="755611"/>
                  </a:lnTo>
                  <a:lnTo>
                    <a:pt x="621547" y="757779"/>
                  </a:lnTo>
                  <a:lnTo>
                    <a:pt x="674835" y="763882"/>
                  </a:lnTo>
                  <a:lnTo>
                    <a:pt x="726255" y="773318"/>
                  </a:lnTo>
                  <a:lnTo>
                    <a:pt x="775485" y="785485"/>
                  </a:lnTo>
                  <a:lnTo>
                    <a:pt x="822205" y="799782"/>
                  </a:lnTo>
                  <a:lnTo>
                    <a:pt x="866094" y="815608"/>
                  </a:lnTo>
                  <a:lnTo>
                    <a:pt x="906830" y="832361"/>
                  </a:lnTo>
                  <a:lnTo>
                    <a:pt x="944092" y="849439"/>
                  </a:lnTo>
                  <a:lnTo>
                    <a:pt x="913519" y="886176"/>
                  </a:lnTo>
                  <a:lnTo>
                    <a:pt x="879471" y="919660"/>
                  </a:lnTo>
                  <a:lnTo>
                    <a:pt x="842220" y="949603"/>
                  </a:lnTo>
                  <a:lnTo>
                    <a:pt x="802038" y="975723"/>
                  </a:lnTo>
                  <a:lnTo>
                    <a:pt x="759199" y="997733"/>
                  </a:lnTo>
                  <a:lnTo>
                    <a:pt x="713974" y="1015348"/>
                  </a:lnTo>
                  <a:lnTo>
                    <a:pt x="666636" y="1028283"/>
                  </a:lnTo>
                  <a:lnTo>
                    <a:pt x="617458" y="1036254"/>
                  </a:lnTo>
                  <a:lnTo>
                    <a:pt x="566712" y="1038974"/>
                  </a:lnTo>
                  <a:lnTo>
                    <a:pt x="879575" y="1038974"/>
                  </a:lnTo>
                  <a:lnTo>
                    <a:pt x="915816" y="1012839"/>
                  </a:lnTo>
                  <a:lnTo>
                    <a:pt x="950725" y="983124"/>
                  </a:lnTo>
                  <a:lnTo>
                    <a:pt x="983124" y="950725"/>
                  </a:lnTo>
                  <a:lnTo>
                    <a:pt x="1012839" y="915816"/>
                  </a:lnTo>
                  <a:lnTo>
                    <a:pt x="1039701" y="878566"/>
                  </a:lnTo>
                  <a:lnTo>
                    <a:pt x="1063538" y="839149"/>
                  </a:lnTo>
                  <a:lnTo>
                    <a:pt x="1084178" y="797735"/>
                  </a:lnTo>
                  <a:lnTo>
                    <a:pt x="1101003" y="755611"/>
                  </a:lnTo>
                  <a:close/>
                </a:path>
                <a:path w="1133475" h="1133475">
                  <a:moveTo>
                    <a:pt x="965716" y="165290"/>
                  </a:moveTo>
                  <a:lnTo>
                    <a:pt x="566712" y="165290"/>
                  </a:lnTo>
                  <a:lnTo>
                    <a:pt x="615457" y="169673"/>
                  </a:lnTo>
                  <a:lnTo>
                    <a:pt x="661362" y="182307"/>
                  </a:lnTo>
                  <a:lnTo>
                    <a:pt x="703656" y="202418"/>
                  </a:lnTo>
                  <a:lnTo>
                    <a:pt x="741564" y="229235"/>
                  </a:lnTo>
                  <a:lnTo>
                    <a:pt x="774314" y="261983"/>
                  </a:lnTo>
                  <a:lnTo>
                    <a:pt x="801132" y="299891"/>
                  </a:lnTo>
                  <a:lnTo>
                    <a:pt x="821245" y="342185"/>
                  </a:lnTo>
                  <a:lnTo>
                    <a:pt x="833880" y="388093"/>
                  </a:lnTo>
                  <a:lnTo>
                    <a:pt x="838263" y="436841"/>
                  </a:lnTo>
                  <a:lnTo>
                    <a:pt x="833880" y="485586"/>
                  </a:lnTo>
                  <a:lnTo>
                    <a:pt x="821245" y="531492"/>
                  </a:lnTo>
                  <a:lnTo>
                    <a:pt x="801132" y="573786"/>
                  </a:lnTo>
                  <a:lnTo>
                    <a:pt x="774314" y="611694"/>
                  </a:lnTo>
                  <a:lnTo>
                    <a:pt x="741564" y="644444"/>
                  </a:lnTo>
                  <a:lnTo>
                    <a:pt x="703656" y="671262"/>
                  </a:lnTo>
                  <a:lnTo>
                    <a:pt x="661362" y="691375"/>
                  </a:lnTo>
                  <a:lnTo>
                    <a:pt x="615457" y="704009"/>
                  </a:lnTo>
                  <a:lnTo>
                    <a:pt x="566712" y="708393"/>
                  </a:lnTo>
                  <a:lnTo>
                    <a:pt x="1115442" y="708393"/>
                  </a:lnTo>
                  <a:lnTo>
                    <a:pt x="1125201" y="663226"/>
                  </a:lnTo>
                  <a:lnTo>
                    <a:pt x="1131340" y="615538"/>
                  </a:lnTo>
                  <a:lnTo>
                    <a:pt x="1133424" y="566712"/>
                  </a:lnTo>
                  <a:lnTo>
                    <a:pt x="1131340" y="517885"/>
                  </a:lnTo>
                  <a:lnTo>
                    <a:pt x="1125201" y="470198"/>
                  </a:lnTo>
                  <a:lnTo>
                    <a:pt x="1115181" y="423822"/>
                  </a:lnTo>
                  <a:lnTo>
                    <a:pt x="1101449" y="378928"/>
                  </a:lnTo>
                  <a:lnTo>
                    <a:pt x="1084178" y="335688"/>
                  </a:lnTo>
                  <a:lnTo>
                    <a:pt x="1063538" y="294274"/>
                  </a:lnTo>
                  <a:lnTo>
                    <a:pt x="1039701" y="254857"/>
                  </a:lnTo>
                  <a:lnTo>
                    <a:pt x="1012839" y="217608"/>
                  </a:lnTo>
                  <a:lnTo>
                    <a:pt x="983124" y="182698"/>
                  </a:lnTo>
                  <a:lnTo>
                    <a:pt x="965716" y="1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8" name="object 24">
            <a:extLst>
              <a:ext uri="{FF2B5EF4-FFF2-40B4-BE49-F238E27FC236}">
                <a16:creationId xmlns:a16="http://schemas.microsoft.com/office/drawing/2014/main" id="{5BE100AB-ABFE-6248-878A-FCDF2F58E32B}"/>
              </a:ext>
            </a:extLst>
          </p:cNvPr>
          <p:cNvSpPr/>
          <p:nvPr/>
        </p:nvSpPr>
        <p:spPr>
          <a:xfrm>
            <a:off x="3223489" y="1551967"/>
            <a:ext cx="1614805" cy="592455"/>
          </a:xfrm>
          <a:custGeom>
            <a:avLst/>
            <a:gdLst/>
            <a:ahLst/>
            <a:cxnLst/>
            <a:rect l="l" t="t" r="r" b="b"/>
            <a:pathLst>
              <a:path w="1614804" h="592455">
                <a:moveTo>
                  <a:pt x="1318590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318590" y="592048"/>
                </a:lnTo>
                <a:lnTo>
                  <a:pt x="1366606" y="588174"/>
                </a:lnTo>
                <a:lnTo>
                  <a:pt x="1412155" y="576956"/>
                </a:lnTo>
                <a:lnTo>
                  <a:pt x="1454629" y="559006"/>
                </a:lnTo>
                <a:lnTo>
                  <a:pt x="1493417" y="534932"/>
                </a:lnTo>
                <a:lnTo>
                  <a:pt x="1527910" y="505344"/>
                </a:lnTo>
                <a:lnTo>
                  <a:pt x="1557498" y="470851"/>
                </a:lnTo>
                <a:lnTo>
                  <a:pt x="1581572" y="432063"/>
                </a:lnTo>
                <a:lnTo>
                  <a:pt x="1599522" y="389589"/>
                </a:lnTo>
                <a:lnTo>
                  <a:pt x="1610739" y="344040"/>
                </a:lnTo>
                <a:lnTo>
                  <a:pt x="1614614" y="296024"/>
                </a:lnTo>
                <a:lnTo>
                  <a:pt x="1610739" y="248008"/>
                </a:lnTo>
                <a:lnTo>
                  <a:pt x="1599522" y="202458"/>
                </a:lnTo>
                <a:lnTo>
                  <a:pt x="1581572" y="159985"/>
                </a:lnTo>
                <a:lnTo>
                  <a:pt x="1557498" y="121197"/>
                </a:lnTo>
                <a:lnTo>
                  <a:pt x="1527910" y="86704"/>
                </a:lnTo>
                <a:lnTo>
                  <a:pt x="1493417" y="57116"/>
                </a:lnTo>
                <a:lnTo>
                  <a:pt x="1454629" y="33042"/>
                </a:lnTo>
                <a:lnTo>
                  <a:pt x="1412155" y="15091"/>
                </a:lnTo>
                <a:lnTo>
                  <a:pt x="1366606" y="3874"/>
                </a:lnTo>
                <a:lnTo>
                  <a:pt x="1318590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D97B6AA4-CFD4-C849-B978-7450311C3585}"/>
              </a:ext>
            </a:extLst>
          </p:cNvPr>
          <p:cNvSpPr txBox="1"/>
          <p:nvPr/>
        </p:nvSpPr>
        <p:spPr>
          <a:xfrm>
            <a:off x="3732509" y="4371732"/>
            <a:ext cx="5956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</a:t>
            </a:r>
            <a:r>
              <a:rPr kumimoji="0" sz="14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object 4">
            <a:extLst>
              <a:ext uri="{FF2B5EF4-FFF2-40B4-BE49-F238E27FC236}">
                <a16:creationId xmlns:a16="http://schemas.microsoft.com/office/drawing/2014/main" id="{826DCFF7-AE85-1A4E-AD92-87E9E9DE9269}"/>
              </a:ext>
            </a:extLst>
          </p:cNvPr>
          <p:cNvSpPr txBox="1"/>
          <p:nvPr/>
        </p:nvSpPr>
        <p:spPr>
          <a:xfrm>
            <a:off x="2963524" y="5988467"/>
            <a:ext cx="387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4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1E0CCD70-89E3-4343-AE12-F2E49C8F3C26}"/>
              </a:ext>
            </a:extLst>
          </p:cNvPr>
          <p:cNvSpPr txBox="1"/>
          <p:nvPr/>
        </p:nvSpPr>
        <p:spPr>
          <a:xfrm>
            <a:off x="4700097" y="5988467"/>
            <a:ext cx="387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4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1395CC-6B0D-7246-A22F-D24BBCC34A11}"/>
              </a:ext>
            </a:extLst>
          </p:cNvPr>
          <p:cNvGrpSpPr/>
          <p:nvPr/>
        </p:nvGrpSpPr>
        <p:grpSpPr>
          <a:xfrm>
            <a:off x="3223489" y="2214243"/>
            <a:ext cx="2110511" cy="592455"/>
            <a:chOff x="3223489" y="2214243"/>
            <a:chExt cx="2110511" cy="592455"/>
          </a:xfrm>
        </p:grpSpPr>
        <p:sp>
          <p:nvSpPr>
            <p:cNvPr id="47" name="object 23">
              <a:extLst>
                <a:ext uri="{FF2B5EF4-FFF2-40B4-BE49-F238E27FC236}">
                  <a16:creationId xmlns:a16="http://schemas.microsoft.com/office/drawing/2014/main" id="{E2706F1D-56FC-F542-9D3E-E57DCCA32C19}"/>
                </a:ext>
              </a:extLst>
            </p:cNvPr>
            <p:cNvSpPr/>
            <p:nvPr/>
          </p:nvSpPr>
          <p:spPr>
            <a:xfrm>
              <a:off x="3223489" y="2214243"/>
              <a:ext cx="2110511" cy="592455"/>
            </a:xfrm>
            <a:custGeom>
              <a:avLst/>
              <a:gdLst/>
              <a:ahLst/>
              <a:cxnLst/>
              <a:rect l="l" t="t" r="r" b="b"/>
              <a:pathLst>
                <a:path w="1614804" h="592455">
                  <a:moveTo>
                    <a:pt x="1318590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1318590" y="592048"/>
                  </a:lnTo>
                  <a:lnTo>
                    <a:pt x="1366606" y="588174"/>
                  </a:lnTo>
                  <a:lnTo>
                    <a:pt x="1412155" y="576956"/>
                  </a:lnTo>
                  <a:lnTo>
                    <a:pt x="1454629" y="559006"/>
                  </a:lnTo>
                  <a:lnTo>
                    <a:pt x="1493417" y="534932"/>
                  </a:lnTo>
                  <a:lnTo>
                    <a:pt x="1527910" y="505344"/>
                  </a:lnTo>
                  <a:lnTo>
                    <a:pt x="1557498" y="470851"/>
                  </a:lnTo>
                  <a:lnTo>
                    <a:pt x="1581572" y="432063"/>
                  </a:lnTo>
                  <a:lnTo>
                    <a:pt x="1599522" y="389589"/>
                  </a:lnTo>
                  <a:lnTo>
                    <a:pt x="1610739" y="344040"/>
                  </a:lnTo>
                  <a:lnTo>
                    <a:pt x="1614614" y="296024"/>
                  </a:lnTo>
                  <a:lnTo>
                    <a:pt x="1610739" y="248008"/>
                  </a:lnTo>
                  <a:lnTo>
                    <a:pt x="1599522" y="202458"/>
                  </a:lnTo>
                  <a:lnTo>
                    <a:pt x="1581572" y="159985"/>
                  </a:lnTo>
                  <a:lnTo>
                    <a:pt x="1557498" y="121197"/>
                  </a:lnTo>
                  <a:lnTo>
                    <a:pt x="1527910" y="86704"/>
                  </a:lnTo>
                  <a:lnTo>
                    <a:pt x="1493417" y="57116"/>
                  </a:lnTo>
                  <a:lnTo>
                    <a:pt x="1454629" y="33042"/>
                  </a:lnTo>
                  <a:lnTo>
                    <a:pt x="1412155" y="15091"/>
                  </a:lnTo>
                  <a:lnTo>
                    <a:pt x="1366606" y="3874"/>
                  </a:lnTo>
                  <a:lnTo>
                    <a:pt x="1318590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9">
              <a:extLst>
                <a:ext uri="{FF2B5EF4-FFF2-40B4-BE49-F238E27FC236}">
                  <a16:creationId xmlns:a16="http://schemas.microsoft.com/office/drawing/2014/main" id="{5C43BD69-3EB1-2C4B-A762-46B505CB2E36}"/>
                </a:ext>
              </a:extLst>
            </p:cNvPr>
            <p:cNvSpPr txBox="1"/>
            <p:nvPr/>
          </p:nvSpPr>
          <p:spPr>
            <a:xfrm>
              <a:off x="3455767" y="2313152"/>
              <a:ext cx="1631680" cy="350737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8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37" name="object 10">
            <a:extLst>
              <a:ext uri="{FF2B5EF4-FFF2-40B4-BE49-F238E27FC236}">
                <a16:creationId xmlns:a16="http://schemas.microsoft.com/office/drawing/2014/main" id="{FA840BDC-0A3B-9F4F-842B-200B20193EF3}"/>
              </a:ext>
            </a:extLst>
          </p:cNvPr>
          <p:cNvSpPr txBox="1">
            <a:spLocks/>
          </p:cNvSpPr>
          <p:nvPr/>
        </p:nvSpPr>
        <p:spPr>
          <a:xfrm>
            <a:off x="3417306" y="1656531"/>
            <a:ext cx="120078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500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45903D6D-01F0-A44C-AEE7-EB05A6EB07BC}"/>
              </a:ext>
            </a:extLst>
          </p:cNvPr>
          <p:cNvSpPr txBox="1"/>
          <p:nvPr/>
        </p:nvSpPr>
        <p:spPr>
          <a:xfrm>
            <a:off x="0" y="304800"/>
            <a:ext cx="121920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400" spc="29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STAR</a:t>
            </a: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757C98-2005-AF40-BF39-809C4A869E53}"/>
              </a:ext>
            </a:extLst>
          </p:cNvPr>
          <p:cNvGrpSpPr/>
          <p:nvPr/>
        </p:nvGrpSpPr>
        <p:grpSpPr>
          <a:xfrm>
            <a:off x="6694178" y="1551967"/>
            <a:ext cx="2946811" cy="4664768"/>
            <a:chOff x="6694178" y="1551967"/>
            <a:chExt cx="2946811" cy="4664768"/>
          </a:xfrm>
        </p:grpSpPr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DBE28A82-5472-C24B-93AD-13934A93DBE0}"/>
                </a:ext>
              </a:extLst>
            </p:cNvPr>
            <p:cNvSpPr/>
            <p:nvPr/>
          </p:nvSpPr>
          <p:spPr>
            <a:xfrm>
              <a:off x="7249000" y="4024952"/>
              <a:ext cx="1847850" cy="928369"/>
            </a:xfrm>
            <a:custGeom>
              <a:avLst/>
              <a:gdLst/>
              <a:ahLst/>
              <a:cxnLst/>
              <a:rect l="l" t="t" r="r" b="b"/>
              <a:pathLst>
                <a:path w="1847850" h="928370">
                  <a:moveTo>
                    <a:pt x="0" y="927849"/>
                  </a:moveTo>
                  <a:lnTo>
                    <a:pt x="911415" y="0"/>
                  </a:lnTo>
                  <a:lnTo>
                    <a:pt x="1847227" y="909091"/>
                  </a:lnTo>
                </a:path>
              </a:pathLst>
            </a:custGeom>
            <a:ln w="2319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grpSp>
          <p:nvGrpSpPr>
            <p:cNvPr id="29" name="object 14">
              <a:extLst>
                <a:ext uri="{FF2B5EF4-FFF2-40B4-BE49-F238E27FC236}">
                  <a16:creationId xmlns:a16="http://schemas.microsoft.com/office/drawing/2014/main" id="{3E2363E1-1399-F34E-B844-EF6FDAE39BD7}"/>
                </a:ext>
              </a:extLst>
            </p:cNvPr>
            <p:cNvGrpSpPr/>
            <p:nvPr/>
          </p:nvGrpSpPr>
          <p:grpSpPr>
            <a:xfrm>
              <a:off x="7567493" y="3155805"/>
              <a:ext cx="1210310" cy="1210310"/>
              <a:chOff x="7567493" y="3155805"/>
              <a:chExt cx="1210310" cy="1210310"/>
            </a:xfrm>
          </p:grpSpPr>
          <p:sp>
            <p:nvSpPr>
              <p:cNvPr id="46" name="object 15">
                <a:extLst>
                  <a:ext uri="{FF2B5EF4-FFF2-40B4-BE49-F238E27FC236}">
                    <a16:creationId xmlns:a16="http://schemas.microsoft.com/office/drawing/2014/main" id="{9404D4D7-82FC-EC45-9BE3-0AE1ACB721E0}"/>
                  </a:ext>
                </a:extLst>
              </p:cNvPr>
              <p:cNvSpPr/>
              <p:nvPr/>
            </p:nvSpPr>
            <p:spPr>
              <a:xfrm>
                <a:off x="7567493" y="3155805"/>
                <a:ext cx="1210310" cy="1210310"/>
              </a:xfrm>
              <a:custGeom>
                <a:avLst/>
                <a:gdLst/>
                <a:ahLst/>
                <a:cxnLst/>
                <a:rect l="l" t="t" r="r" b="b"/>
                <a:pathLst>
                  <a:path w="1210309" h="1210310">
                    <a:moveTo>
                      <a:pt x="605027" y="0"/>
                    </a:moveTo>
                    <a:lnTo>
                      <a:pt x="557745" y="1820"/>
                    </a:lnTo>
                    <a:lnTo>
                      <a:pt x="511457" y="7191"/>
                    </a:lnTo>
                    <a:lnTo>
                      <a:pt x="466300" y="15978"/>
                    </a:lnTo>
                    <a:lnTo>
                      <a:pt x="422406" y="28047"/>
                    </a:lnTo>
                    <a:lnTo>
                      <a:pt x="379912" y="43263"/>
                    </a:lnTo>
                    <a:lnTo>
                      <a:pt x="338951" y="61491"/>
                    </a:lnTo>
                    <a:lnTo>
                      <a:pt x="299657" y="82598"/>
                    </a:lnTo>
                    <a:lnTo>
                      <a:pt x="262167" y="106449"/>
                    </a:lnTo>
                    <a:lnTo>
                      <a:pt x="226613" y="132909"/>
                    </a:lnTo>
                    <a:lnTo>
                      <a:pt x="193130" y="161843"/>
                    </a:lnTo>
                    <a:lnTo>
                      <a:pt x="161853" y="193118"/>
                    </a:lnTo>
                    <a:lnTo>
                      <a:pt x="132917" y="226598"/>
                    </a:lnTo>
                    <a:lnTo>
                      <a:pt x="106455" y="262149"/>
                    </a:lnTo>
                    <a:lnTo>
                      <a:pt x="82603" y="299637"/>
                    </a:lnTo>
                    <a:lnTo>
                      <a:pt x="61495" y="338927"/>
                    </a:lnTo>
                    <a:lnTo>
                      <a:pt x="43265" y="379884"/>
                    </a:lnTo>
                    <a:lnTo>
                      <a:pt x="28048" y="422375"/>
                    </a:lnTo>
                    <a:lnTo>
                      <a:pt x="15979" y="466264"/>
                    </a:lnTo>
                    <a:lnTo>
                      <a:pt x="7191" y="511417"/>
                    </a:lnTo>
                    <a:lnTo>
                      <a:pt x="1820" y="557699"/>
                    </a:lnTo>
                    <a:lnTo>
                      <a:pt x="0" y="604977"/>
                    </a:lnTo>
                    <a:lnTo>
                      <a:pt x="1820" y="652263"/>
                    </a:lnTo>
                    <a:lnTo>
                      <a:pt x="7191" y="698553"/>
                    </a:lnTo>
                    <a:lnTo>
                      <a:pt x="15979" y="743713"/>
                    </a:lnTo>
                    <a:lnTo>
                      <a:pt x="28048" y="787609"/>
                    </a:lnTo>
                    <a:lnTo>
                      <a:pt x="43265" y="830105"/>
                    </a:lnTo>
                    <a:lnTo>
                      <a:pt x="61495" y="871067"/>
                    </a:lnTo>
                    <a:lnTo>
                      <a:pt x="82603" y="910361"/>
                    </a:lnTo>
                    <a:lnTo>
                      <a:pt x="106455" y="947853"/>
                    </a:lnTo>
                    <a:lnTo>
                      <a:pt x="132917" y="983407"/>
                    </a:lnTo>
                    <a:lnTo>
                      <a:pt x="161853" y="1016890"/>
                    </a:lnTo>
                    <a:lnTo>
                      <a:pt x="193130" y="1048167"/>
                    </a:lnTo>
                    <a:lnTo>
                      <a:pt x="226613" y="1077103"/>
                    </a:lnTo>
                    <a:lnTo>
                      <a:pt x="262167" y="1103564"/>
                    </a:lnTo>
                    <a:lnTo>
                      <a:pt x="299657" y="1127416"/>
                    </a:lnTo>
                    <a:lnTo>
                      <a:pt x="338951" y="1148524"/>
                    </a:lnTo>
                    <a:lnTo>
                      <a:pt x="379912" y="1166753"/>
                    </a:lnTo>
                    <a:lnTo>
                      <a:pt x="422406" y="1181970"/>
                    </a:lnTo>
                    <a:lnTo>
                      <a:pt x="466300" y="1194039"/>
                    </a:lnTo>
                    <a:lnTo>
                      <a:pt x="511457" y="1202826"/>
                    </a:lnTo>
                    <a:lnTo>
                      <a:pt x="557745" y="1208197"/>
                    </a:lnTo>
                    <a:lnTo>
                      <a:pt x="605027" y="1210017"/>
                    </a:lnTo>
                    <a:lnTo>
                      <a:pt x="652310" y="1208197"/>
                    </a:lnTo>
                    <a:lnTo>
                      <a:pt x="698598" y="1202826"/>
                    </a:lnTo>
                    <a:lnTo>
                      <a:pt x="743755" y="1194039"/>
                    </a:lnTo>
                    <a:lnTo>
                      <a:pt x="787649" y="1181970"/>
                    </a:lnTo>
                    <a:lnTo>
                      <a:pt x="830143" y="1166753"/>
                    </a:lnTo>
                    <a:lnTo>
                      <a:pt x="871104" y="1148524"/>
                    </a:lnTo>
                    <a:lnTo>
                      <a:pt x="910398" y="1127416"/>
                    </a:lnTo>
                    <a:lnTo>
                      <a:pt x="947888" y="1103564"/>
                    </a:lnTo>
                    <a:lnTo>
                      <a:pt x="983442" y="1077103"/>
                    </a:lnTo>
                    <a:lnTo>
                      <a:pt x="1016925" y="1048167"/>
                    </a:lnTo>
                    <a:lnTo>
                      <a:pt x="1048202" y="1016890"/>
                    </a:lnTo>
                    <a:lnTo>
                      <a:pt x="1077138" y="983407"/>
                    </a:lnTo>
                    <a:lnTo>
                      <a:pt x="1103600" y="947853"/>
                    </a:lnTo>
                    <a:lnTo>
                      <a:pt x="1127452" y="910361"/>
                    </a:lnTo>
                    <a:lnTo>
                      <a:pt x="1148560" y="871067"/>
                    </a:lnTo>
                    <a:lnTo>
                      <a:pt x="1166790" y="830105"/>
                    </a:lnTo>
                    <a:lnTo>
                      <a:pt x="1182007" y="787609"/>
                    </a:lnTo>
                    <a:lnTo>
                      <a:pt x="1194076" y="743713"/>
                    </a:lnTo>
                    <a:lnTo>
                      <a:pt x="1202864" y="698553"/>
                    </a:lnTo>
                    <a:lnTo>
                      <a:pt x="1208235" y="652263"/>
                    </a:lnTo>
                    <a:lnTo>
                      <a:pt x="1210055" y="604977"/>
                    </a:lnTo>
                    <a:lnTo>
                      <a:pt x="1208235" y="557699"/>
                    </a:lnTo>
                    <a:lnTo>
                      <a:pt x="1202864" y="511417"/>
                    </a:lnTo>
                    <a:lnTo>
                      <a:pt x="1194076" y="466264"/>
                    </a:lnTo>
                    <a:lnTo>
                      <a:pt x="1182007" y="422375"/>
                    </a:lnTo>
                    <a:lnTo>
                      <a:pt x="1166790" y="379884"/>
                    </a:lnTo>
                    <a:lnTo>
                      <a:pt x="1148560" y="338927"/>
                    </a:lnTo>
                    <a:lnTo>
                      <a:pt x="1127452" y="299637"/>
                    </a:lnTo>
                    <a:lnTo>
                      <a:pt x="1103600" y="262149"/>
                    </a:lnTo>
                    <a:lnTo>
                      <a:pt x="1077138" y="226598"/>
                    </a:lnTo>
                    <a:lnTo>
                      <a:pt x="1048202" y="193118"/>
                    </a:lnTo>
                    <a:lnTo>
                      <a:pt x="1016925" y="161843"/>
                    </a:lnTo>
                    <a:lnTo>
                      <a:pt x="983442" y="132909"/>
                    </a:lnTo>
                    <a:lnTo>
                      <a:pt x="947888" y="106449"/>
                    </a:lnTo>
                    <a:lnTo>
                      <a:pt x="910398" y="82598"/>
                    </a:lnTo>
                    <a:lnTo>
                      <a:pt x="871104" y="61491"/>
                    </a:lnTo>
                    <a:lnTo>
                      <a:pt x="830143" y="43263"/>
                    </a:lnTo>
                    <a:lnTo>
                      <a:pt x="787649" y="28047"/>
                    </a:lnTo>
                    <a:lnTo>
                      <a:pt x="743755" y="15978"/>
                    </a:lnTo>
                    <a:lnTo>
                      <a:pt x="698598" y="7191"/>
                    </a:lnTo>
                    <a:lnTo>
                      <a:pt x="652310" y="1820"/>
                    </a:lnTo>
                    <a:lnTo>
                      <a:pt x="60502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" name="object 16">
                <a:extLst>
                  <a:ext uri="{FF2B5EF4-FFF2-40B4-BE49-F238E27FC236}">
                    <a16:creationId xmlns:a16="http://schemas.microsoft.com/office/drawing/2014/main" id="{48C90D2A-B1B7-5C48-9ABF-09D88FCC61F8}"/>
                  </a:ext>
                </a:extLst>
              </p:cNvPr>
              <p:cNvSpPr/>
              <p:nvPr/>
            </p:nvSpPr>
            <p:spPr>
              <a:xfrm>
                <a:off x="7605809" y="3194095"/>
                <a:ext cx="1133475" cy="1133475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1133475">
                    <a:moveTo>
                      <a:pt x="566712" y="0"/>
                    </a:moveTo>
                    <a:lnTo>
                      <a:pt x="517885" y="2084"/>
                    </a:lnTo>
                    <a:lnTo>
                      <a:pt x="470198" y="8222"/>
                    </a:lnTo>
                    <a:lnTo>
                      <a:pt x="423822" y="18242"/>
                    </a:lnTo>
                    <a:lnTo>
                      <a:pt x="378928" y="31974"/>
                    </a:lnTo>
                    <a:lnTo>
                      <a:pt x="335688" y="49246"/>
                    </a:lnTo>
                    <a:lnTo>
                      <a:pt x="294274" y="69885"/>
                    </a:lnTo>
                    <a:lnTo>
                      <a:pt x="254857" y="93722"/>
                    </a:lnTo>
                    <a:lnTo>
                      <a:pt x="217608" y="120584"/>
                    </a:lnTo>
                    <a:lnTo>
                      <a:pt x="182698" y="150300"/>
                    </a:lnTo>
                    <a:lnTo>
                      <a:pt x="150300" y="182698"/>
                    </a:lnTo>
                    <a:lnTo>
                      <a:pt x="120584" y="217608"/>
                    </a:lnTo>
                    <a:lnTo>
                      <a:pt x="93722" y="254857"/>
                    </a:lnTo>
                    <a:lnTo>
                      <a:pt x="69885" y="294274"/>
                    </a:lnTo>
                    <a:lnTo>
                      <a:pt x="49246" y="335688"/>
                    </a:lnTo>
                    <a:lnTo>
                      <a:pt x="31974" y="378928"/>
                    </a:lnTo>
                    <a:lnTo>
                      <a:pt x="18242" y="423822"/>
                    </a:lnTo>
                    <a:lnTo>
                      <a:pt x="8222" y="470198"/>
                    </a:lnTo>
                    <a:lnTo>
                      <a:pt x="2084" y="517885"/>
                    </a:lnTo>
                    <a:lnTo>
                      <a:pt x="0" y="566712"/>
                    </a:lnTo>
                    <a:lnTo>
                      <a:pt x="2084" y="615538"/>
                    </a:lnTo>
                    <a:lnTo>
                      <a:pt x="8222" y="663226"/>
                    </a:lnTo>
                    <a:lnTo>
                      <a:pt x="18242" y="709602"/>
                    </a:lnTo>
                    <a:lnTo>
                      <a:pt x="31974" y="754495"/>
                    </a:lnTo>
                    <a:lnTo>
                      <a:pt x="49246" y="797735"/>
                    </a:lnTo>
                    <a:lnTo>
                      <a:pt x="69885" y="839149"/>
                    </a:lnTo>
                    <a:lnTo>
                      <a:pt x="93722" y="878566"/>
                    </a:lnTo>
                    <a:lnTo>
                      <a:pt x="120584" y="915816"/>
                    </a:lnTo>
                    <a:lnTo>
                      <a:pt x="150300" y="950725"/>
                    </a:lnTo>
                    <a:lnTo>
                      <a:pt x="182698" y="983124"/>
                    </a:lnTo>
                    <a:lnTo>
                      <a:pt x="217608" y="1012839"/>
                    </a:lnTo>
                    <a:lnTo>
                      <a:pt x="254857" y="1039701"/>
                    </a:lnTo>
                    <a:lnTo>
                      <a:pt x="294274" y="1063538"/>
                    </a:lnTo>
                    <a:lnTo>
                      <a:pt x="335688" y="1084178"/>
                    </a:lnTo>
                    <a:lnTo>
                      <a:pt x="378928" y="1101449"/>
                    </a:lnTo>
                    <a:lnTo>
                      <a:pt x="423822" y="1115181"/>
                    </a:lnTo>
                    <a:lnTo>
                      <a:pt x="470198" y="1125201"/>
                    </a:lnTo>
                    <a:lnTo>
                      <a:pt x="517885" y="1131340"/>
                    </a:lnTo>
                    <a:lnTo>
                      <a:pt x="566712" y="1133424"/>
                    </a:lnTo>
                    <a:lnTo>
                      <a:pt x="615538" y="1131340"/>
                    </a:lnTo>
                    <a:lnTo>
                      <a:pt x="663226" y="1125201"/>
                    </a:lnTo>
                    <a:lnTo>
                      <a:pt x="709602" y="1115181"/>
                    </a:lnTo>
                    <a:lnTo>
                      <a:pt x="754495" y="1101449"/>
                    </a:lnTo>
                    <a:lnTo>
                      <a:pt x="797735" y="1084178"/>
                    </a:lnTo>
                    <a:lnTo>
                      <a:pt x="839149" y="1063538"/>
                    </a:lnTo>
                    <a:lnTo>
                      <a:pt x="878566" y="1039701"/>
                    </a:lnTo>
                    <a:lnTo>
                      <a:pt x="879575" y="1038974"/>
                    </a:lnTo>
                    <a:lnTo>
                      <a:pt x="566712" y="1038974"/>
                    </a:lnTo>
                    <a:lnTo>
                      <a:pt x="515965" y="1036254"/>
                    </a:lnTo>
                    <a:lnTo>
                      <a:pt x="466787" y="1028283"/>
                    </a:lnTo>
                    <a:lnTo>
                      <a:pt x="419449" y="1015348"/>
                    </a:lnTo>
                    <a:lnTo>
                      <a:pt x="374225" y="997733"/>
                    </a:lnTo>
                    <a:lnTo>
                      <a:pt x="331385" y="975723"/>
                    </a:lnTo>
                    <a:lnTo>
                      <a:pt x="291203" y="949603"/>
                    </a:lnTo>
                    <a:lnTo>
                      <a:pt x="253952" y="919660"/>
                    </a:lnTo>
                    <a:lnTo>
                      <a:pt x="219904" y="886176"/>
                    </a:lnTo>
                    <a:lnTo>
                      <a:pt x="189331" y="849439"/>
                    </a:lnTo>
                    <a:lnTo>
                      <a:pt x="226601" y="832357"/>
                    </a:lnTo>
                    <a:lnTo>
                      <a:pt x="267342" y="815603"/>
                    </a:lnTo>
                    <a:lnTo>
                      <a:pt x="311232" y="799777"/>
                    </a:lnTo>
                    <a:lnTo>
                      <a:pt x="357952" y="785480"/>
                    </a:lnTo>
                    <a:lnTo>
                      <a:pt x="407181" y="773314"/>
                    </a:lnTo>
                    <a:lnTo>
                      <a:pt x="458597" y="763880"/>
                    </a:lnTo>
                    <a:lnTo>
                      <a:pt x="511881" y="757779"/>
                    </a:lnTo>
                    <a:lnTo>
                      <a:pt x="566712" y="755611"/>
                    </a:lnTo>
                    <a:lnTo>
                      <a:pt x="1101003" y="755611"/>
                    </a:lnTo>
                    <a:lnTo>
                      <a:pt x="1101449" y="754495"/>
                    </a:lnTo>
                    <a:lnTo>
                      <a:pt x="1115181" y="709602"/>
                    </a:lnTo>
                    <a:lnTo>
                      <a:pt x="1115442" y="708393"/>
                    </a:lnTo>
                    <a:lnTo>
                      <a:pt x="566712" y="708393"/>
                    </a:lnTo>
                    <a:lnTo>
                      <a:pt x="517967" y="704009"/>
                    </a:lnTo>
                    <a:lnTo>
                      <a:pt x="472061" y="691375"/>
                    </a:lnTo>
                    <a:lnTo>
                      <a:pt x="429767" y="671262"/>
                    </a:lnTo>
                    <a:lnTo>
                      <a:pt x="391859" y="644444"/>
                    </a:lnTo>
                    <a:lnTo>
                      <a:pt x="359109" y="611694"/>
                    </a:lnTo>
                    <a:lnTo>
                      <a:pt x="332291" y="573786"/>
                    </a:lnTo>
                    <a:lnTo>
                      <a:pt x="312178" y="531492"/>
                    </a:lnTo>
                    <a:lnTo>
                      <a:pt x="299544" y="485586"/>
                    </a:lnTo>
                    <a:lnTo>
                      <a:pt x="295160" y="436841"/>
                    </a:lnTo>
                    <a:lnTo>
                      <a:pt x="299544" y="388093"/>
                    </a:lnTo>
                    <a:lnTo>
                      <a:pt x="312178" y="342185"/>
                    </a:lnTo>
                    <a:lnTo>
                      <a:pt x="332291" y="299891"/>
                    </a:lnTo>
                    <a:lnTo>
                      <a:pt x="359109" y="261983"/>
                    </a:lnTo>
                    <a:lnTo>
                      <a:pt x="391859" y="229235"/>
                    </a:lnTo>
                    <a:lnTo>
                      <a:pt x="429767" y="202418"/>
                    </a:lnTo>
                    <a:lnTo>
                      <a:pt x="472061" y="182307"/>
                    </a:lnTo>
                    <a:lnTo>
                      <a:pt x="517967" y="169673"/>
                    </a:lnTo>
                    <a:lnTo>
                      <a:pt x="566712" y="165290"/>
                    </a:lnTo>
                    <a:lnTo>
                      <a:pt x="965716" y="165290"/>
                    </a:lnTo>
                    <a:lnTo>
                      <a:pt x="950725" y="150300"/>
                    </a:lnTo>
                    <a:lnTo>
                      <a:pt x="915816" y="120584"/>
                    </a:lnTo>
                    <a:lnTo>
                      <a:pt x="878566" y="93722"/>
                    </a:lnTo>
                    <a:lnTo>
                      <a:pt x="839149" y="69885"/>
                    </a:lnTo>
                    <a:lnTo>
                      <a:pt x="797735" y="49246"/>
                    </a:lnTo>
                    <a:lnTo>
                      <a:pt x="754495" y="31974"/>
                    </a:lnTo>
                    <a:lnTo>
                      <a:pt x="709602" y="18242"/>
                    </a:lnTo>
                    <a:lnTo>
                      <a:pt x="663226" y="8222"/>
                    </a:lnTo>
                    <a:lnTo>
                      <a:pt x="615538" y="2084"/>
                    </a:lnTo>
                    <a:lnTo>
                      <a:pt x="566712" y="0"/>
                    </a:lnTo>
                    <a:close/>
                  </a:path>
                  <a:path w="1133475" h="1133475">
                    <a:moveTo>
                      <a:pt x="1101003" y="755611"/>
                    </a:moveTo>
                    <a:lnTo>
                      <a:pt x="566712" y="755611"/>
                    </a:lnTo>
                    <a:lnTo>
                      <a:pt x="621547" y="757779"/>
                    </a:lnTo>
                    <a:lnTo>
                      <a:pt x="674835" y="763882"/>
                    </a:lnTo>
                    <a:lnTo>
                      <a:pt x="726255" y="773318"/>
                    </a:lnTo>
                    <a:lnTo>
                      <a:pt x="775485" y="785485"/>
                    </a:lnTo>
                    <a:lnTo>
                      <a:pt x="822205" y="799782"/>
                    </a:lnTo>
                    <a:lnTo>
                      <a:pt x="866094" y="815608"/>
                    </a:lnTo>
                    <a:lnTo>
                      <a:pt x="906830" y="832361"/>
                    </a:lnTo>
                    <a:lnTo>
                      <a:pt x="944092" y="849439"/>
                    </a:lnTo>
                    <a:lnTo>
                      <a:pt x="913519" y="886176"/>
                    </a:lnTo>
                    <a:lnTo>
                      <a:pt x="879471" y="919660"/>
                    </a:lnTo>
                    <a:lnTo>
                      <a:pt x="842220" y="949603"/>
                    </a:lnTo>
                    <a:lnTo>
                      <a:pt x="802038" y="975723"/>
                    </a:lnTo>
                    <a:lnTo>
                      <a:pt x="759199" y="997733"/>
                    </a:lnTo>
                    <a:lnTo>
                      <a:pt x="713974" y="1015348"/>
                    </a:lnTo>
                    <a:lnTo>
                      <a:pt x="666636" y="1028283"/>
                    </a:lnTo>
                    <a:lnTo>
                      <a:pt x="617458" y="1036254"/>
                    </a:lnTo>
                    <a:lnTo>
                      <a:pt x="566712" y="1038974"/>
                    </a:lnTo>
                    <a:lnTo>
                      <a:pt x="879575" y="1038974"/>
                    </a:lnTo>
                    <a:lnTo>
                      <a:pt x="915816" y="1012839"/>
                    </a:lnTo>
                    <a:lnTo>
                      <a:pt x="950725" y="983124"/>
                    </a:lnTo>
                    <a:lnTo>
                      <a:pt x="983124" y="950725"/>
                    </a:lnTo>
                    <a:lnTo>
                      <a:pt x="1012839" y="915816"/>
                    </a:lnTo>
                    <a:lnTo>
                      <a:pt x="1039701" y="878566"/>
                    </a:lnTo>
                    <a:lnTo>
                      <a:pt x="1063538" y="839149"/>
                    </a:lnTo>
                    <a:lnTo>
                      <a:pt x="1084178" y="797735"/>
                    </a:lnTo>
                    <a:lnTo>
                      <a:pt x="1101003" y="755611"/>
                    </a:lnTo>
                    <a:close/>
                  </a:path>
                  <a:path w="1133475" h="1133475">
                    <a:moveTo>
                      <a:pt x="965716" y="165290"/>
                    </a:moveTo>
                    <a:lnTo>
                      <a:pt x="566712" y="165290"/>
                    </a:lnTo>
                    <a:lnTo>
                      <a:pt x="615457" y="169673"/>
                    </a:lnTo>
                    <a:lnTo>
                      <a:pt x="661362" y="182307"/>
                    </a:lnTo>
                    <a:lnTo>
                      <a:pt x="703656" y="202418"/>
                    </a:lnTo>
                    <a:lnTo>
                      <a:pt x="741564" y="229235"/>
                    </a:lnTo>
                    <a:lnTo>
                      <a:pt x="774314" y="261983"/>
                    </a:lnTo>
                    <a:lnTo>
                      <a:pt x="801132" y="299891"/>
                    </a:lnTo>
                    <a:lnTo>
                      <a:pt x="821245" y="342185"/>
                    </a:lnTo>
                    <a:lnTo>
                      <a:pt x="833880" y="388093"/>
                    </a:lnTo>
                    <a:lnTo>
                      <a:pt x="838263" y="436841"/>
                    </a:lnTo>
                    <a:lnTo>
                      <a:pt x="833880" y="485586"/>
                    </a:lnTo>
                    <a:lnTo>
                      <a:pt x="821245" y="531492"/>
                    </a:lnTo>
                    <a:lnTo>
                      <a:pt x="801132" y="573786"/>
                    </a:lnTo>
                    <a:lnTo>
                      <a:pt x="774314" y="611694"/>
                    </a:lnTo>
                    <a:lnTo>
                      <a:pt x="741564" y="644444"/>
                    </a:lnTo>
                    <a:lnTo>
                      <a:pt x="703656" y="671262"/>
                    </a:lnTo>
                    <a:lnTo>
                      <a:pt x="661362" y="691375"/>
                    </a:lnTo>
                    <a:lnTo>
                      <a:pt x="615457" y="704009"/>
                    </a:lnTo>
                    <a:lnTo>
                      <a:pt x="566712" y="708393"/>
                    </a:lnTo>
                    <a:lnTo>
                      <a:pt x="1115442" y="708393"/>
                    </a:lnTo>
                    <a:lnTo>
                      <a:pt x="1125201" y="663226"/>
                    </a:lnTo>
                    <a:lnTo>
                      <a:pt x="1131340" y="615538"/>
                    </a:lnTo>
                    <a:lnTo>
                      <a:pt x="1133424" y="566712"/>
                    </a:lnTo>
                    <a:lnTo>
                      <a:pt x="1131340" y="517885"/>
                    </a:lnTo>
                    <a:lnTo>
                      <a:pt x="1125201" y="470198"/>
                    </a:lnTo>
                    <a:lnTo>
                      <a:pt x="1115181" y="423822"/>
                    </a:lnTo>
                    <a:lnTo>
                      <a:pt x="1101449" y="378928"/>
                    </a:lnTo>
                    <a:lnTo>
                      <a:pt x="1084178" y="335688"/>
                    </a:lnTo>
                    <a:lnTo>
                      <a:pt x="1063538" y="294274"/>
                    </a:lnTo>
                    <a:lnTo>
                      <a:pt x="1039701" y="254857"/>
                    </a:lnTo>
                    <a:lnTo>
                      <a:pt x="1012839" y="217608"/>
                    </a:lnTo>
                    <a:lnTo>
                      <a:pt x="983124" y="182698"/>
                    </a:lnTo>
                    <a:lnTo>
                      <a:pt x="965716" y="165290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object 17">
              <a:extLst>
                <a:ext uri="{FF2B5EF4-FFF2-40B4-BE49-F238E27FC236}">
                  <a16:creationId xmlns:a16="http://schemas.microsoft.com/office/drawing/2014/main" id="{28F21343-FE16-FB4B-A7AE-48318BF46079}"/>
                </a:ext>
              </a:extLst>
            </p:cNvPr>
            <p:cNvGrpSpPr/>
            <p:nvPr/>
          </p:nvGrpSpPr>
          <p:grpSpPr>
            <a:xfrm>
              <a:off x="6694178" y="4772525"/>
              <a:ext cx="1210310" cy="1210310"/>
              <a:chOff x="6694178" y="4772525"/>
              <a:chExt cx="1210310" cy="1210310"/>
            </a:xfrm>
          </p:grpSpPr>
          <p:sp>
            <p:nvSpPr>
              <p:cNvPr id="44" name="object 18">
                <a:extLst>
                  <a:ext uri="{FF2B5EF4-FFF2-40B4-BE49-F238E27FC236}">
                    <a16:creationId xmlns:a16="http://schemas.microsoft.com/office/drawing/2014/main" id="{F76E0C5A-7254-4A4C-B6DD-21ED331D27CE}"/>
                  </a:ext>
                </a:extLst>
              </p:cNvPr>
              <p:cNvSpPr/>
              <p:nvPr/>
            </p:nvSpPr>
            <p:spPr>
              <a:xfrm>
                <a:off x="6694178" y="4772525"/>
                <a:ext cx="1210310" cy="1210310"/>
              </a:xfrm>
              <a:custGeom>
                <a:avLst/>
                <a:gdLst/>
                <a:ahLst/>
                <a:cxnLst/>
                <a:rect l="l" t="t" r="r" b="b"/>
                <a:pathLst>
                  <a:path w="1210309" h="1210310">
                    <a:moveTo>
                      <a:pt x="605027" y="0"/>
                    </a:moveTo>
                    <a:lnTo>
                      <a:pt x="557745" y="1820"/>
                    </a:lnTo>
                    <a:lnTo>
                      <a:pt x="511457" y="7191"/>
                    </a:lnTo>
                    <a:lnTo>
                      <a:pt x="466300" y="15978"/>
                    </a:lnTo>
                    <a:lnTo>
                      <a:pt x="422406" y="28047"/>
                    </a:lnTo>
                    <a:lnTo>
                      <a:pt x="379912" y="43263"/>
                    </a:lnTo>
                    <a:lnTo>
                      <a:pt x="338951" y="61491"/>
                    </a:lnTo>
                    <a:lnTo>
                      <a:pt x="299657" y="82598"/>
                    </a:lnTo>
                    <a:lnTo>
                      <a:pt x="262167" y="106449"/>
                    </a:lnTo>
                    <a:lnTo>
                      <a:pt x="226613" y="132909"/>
                    </a:lnTo>
                    <a:lnTo>
                      <a:pt x="193130" y="161843"/>
                    </a:lnTo>
                    <a:lnTo>
                      <a:pt x="161853" y="193118"/>
                    </a:lnTo>
                    <a:lnTo>
                      <a:pt x="132917" y="226598"/>
                    </a:lnTo>
                    <a:lnTo>
                      <a:pt x="106455" y="262149"/>
                    </a:lnTo>
                    <a:lnTo>
                      <a:pt x="82603" y="299637"/>
                    </a:lnTo>
                    <a:lnTo>
                      <a:pt x="61495" y="338927"/>
                    </a:lnTo>
                    <a:lnTo>
                      <a:pt x="43265" y="379884"/>
                    </a:lnTo>
                    <a:lnTo>
                      <a:pt x="28048" y="422375"/>
                    </a:lnTo>
                    <a:lnTo>
                      <a:pt x="15979" y="466264"/>
                    </a:lnTo>
                    <a:lnTo>
                      <a:pt x="7191" y="511417"/>
                    </a:lnTo>
                    <a:lnTo>
                      <a:pt x="1820" y="557699"/>
                    </a:lnTo>
                    <a:lnTo>
                      <a:pt x="0" y="604977"/>
                    </a:lnTo>
                    <a:lnTo>
                      <a:pt x="1820" y="652263"/>
                    </a:lnTo>
                    <a:lnTo>
                      <a:pt x="7191" y="698553"/>
                    </a:lnTo>
                    <a:lnTo>
                      <a:pt x="15979" y="743713"/>
                    </a:lnTo>
                    <a:lnTo>
                      <a:pt x="28048" y="787609"/>
                    </a:lnTo>
                    <a:lnTo>
                      <a:pt x="43265" y="830105"/>
                    </a:lnTo>
                    <a:lnTo>
                      <a:pt x="61495" y="871067"/>
                    </a:lnTo>
                    <a:lnTo>
                      <a:pt x="82603" y="910361"/>
                    </a:lnTo>
                    <a:lnTo>
                      <a:pt x="106455" y="947853"/>
                    </a:lnTo>
                    <a:lnTo>
                      <a:pt x="132917" y="983407"/>
                    </a:lnTo>
                    <a:lnTo>
                      <a:pt x="161853" y="1016890"/>
                    </a:lnTo>
                    <a:lnTo>
                      <a:pt x="193130" y="1048167"/>
                    </a:lnTo>
                    <a:lnTo>
                      <a:pt x="226613" y="1077103"/>
                    </a:lnTo>
                    <a:lnTo>
                      <a:pt x="262167" y="1103564"/>
                    </a:lnTo>
                    <a:lnTo>
                      <a:pt x="299657" y="1127416"/>
                    </a:lnTo>
                    <a:lnTo>
                      <a:pt x="338951" y="1148524"/>
                    </a:lnTo>
                    <a:lnTo>
                      <a:pt x="379912" y="1166753"/>
                    </a:lnTo>
                    <a:lnTo>
                      <a:pt x="422406" y="1181970"/>
                    </a:lnTo>
                    <a:lnTo>
                      <a:pt x="466300" y="1194039"/>
                    </a:lnTo>
                    <a:lnTo>
                      <a:pt x="511457" y="1202826"/>
                    </a:lnTo>
                    <a:lnTo>
                      <a:pt x="557745" y="1208197"/>
                    </a:lnTo>
                    <a:lnTo>
                      <a:pt x="605027" y="1210017"/>
                    </a:lnTo>
                    <a:lnTo>
                      <a:pt x="652310" y="1208197"/>
                    </a:lnTo>
                    <a:lnTo>
                      <a:pt x="698598" y="1202826"/>
                    </a:lnTo>
                    <a:lnTo>
                      <a:pt x="743755" y="1194039"/>
                    </a:lnTo>
                    <a:lnTo>
                      <a:pt x="787649" y="1181970"/>
                    </a:lnTo>
                    <a:lnTo>
                      <a:pt x="830143" y="1166753"/>
                    </a:lnTo>
                    <a:lnTo>
                      <a:pt x="871104" y="1148524"/>
                    </a:lnTo>
                    <a:lnTo>
                      <a:pt x="910398" y="1127416"/>
                    </a:lnTo>
                    <a:lnTo>
                      <a:pt x="947888" y="1103564"/>
                    </a:lnTo>
                    <a:lnTo>
                      <a:pt x="983442" y="1077103"/>
                    </a:lnTo>
                    <a:lnTo>
                      <a:pt x="1016925" y="1048167"/>
                    </a:lnTo>
                    <a:lnTo>
                      <a:pt x="1048202" y="1016890"/>
                    </a:lnTo>
                    <a:lnTo>
                      <a:pt x="1077138" y="983407"/>
                    </a:lnTo>
                    <a:lnTo>
                      <a:pt x="1103600" y="947853"/>
                    </a:lnTo>
                    <a:lnTo>
                      <a:pt x="1127452" y="910361"/>
                    </a:lnTo>
                    <a:lnTo>
                      <a:pt x="1148560" y="871067"/>
                    </a:lnTo>
                    <a:lnTo>
                      <a:pt x="1166790" y="830105"/>
                    </a:lnTo>
                    <a:lnTo>
                      <a:pt x="1182007" y="787609"/>
                    </a:lnTo>
                    <a:lnTo>
                      <a:pt x="1194076" y="743713"/>
                    </a:lnTo>
                    <a:lnTo>
                      <a:pt x="1202864" y="698553"/>
                    </a:lnTo>
                    <a:lnTo>
                      <a:pt x="1208235" y="652263"/>
                    </a:lnTo>
                    <a:lnTo>
                      <a:pt x="1210055" y="604977"/>
                    </a:lnTo>
                    <a:lnTo>
                      <a:pt x="1208235" y="557699"/>
                    </a:lnTo>
                    <a:lnTo>
                      <a:pt x="1202864" y="511417"/>
                    </a:lnTo>
                    <a:lnTo>
                      <a:pt x="1194076" y="466264"/>
                    </a:lnTo>
                    <a:lnTo>
                      <a:pt x="1182007" y="422375"/>
                    </a:lnTo>
                    <a:lnTo>
                      <a:pt x="1166790" y="379884"/>
                    </a:lnTo>
                    <a:lnTo>
                      <a:pt x="1148560" y="338927"/>
                    </a:lnTo>
                    <a:lnTo>
                      <a:pt x="1127452" y="299637"/>
                    </a:lnTo>
                    <a:lnTo>
                      <a:pt x="1103600" y="262149"/>
                    </a:lnTo>
                    <a:lnTo>
                      <a:pt x="1077138" y="226598"/>
                    </a:lnTo>
                    <a:lnTo>
                      <a:pt x="1048202" y="193118"/>
                    </a:lnTo>
                    <a:lnTo>
                      <a:pt x="1016925" y="161843"/>
                    </a:lnTo>
                    <a:lnTo>
                      <a:pt x="983442" y="132909"/>
                    </a:lnTo>
                    <a:lnTo>
                      <a:pt x="947888" y="106449"/>
                    </a:lnTo>
                    <a:lnTo>
                      <a:pt x="910398" y="82598"/>
                    </a:lnTo>
                    <a:lnTo>
                      <a:pt x="871104" y="61491"/>
                    </a:lnTo>
                    <a:lnTo>
                      <a:pt x="830143" y="43263"/>
                    </a:lnTo>
                    <a:lnTo>
                      <a:pt x="787649" y="28047"/>
                    </a:lnTo>
                    <a:lnTo>
                      <a:pt x="743755" y="15978"/>
                    </a:lnTo>
                    <a:lnTo>
                      <a:pt x="698598" y="7191"/>
                    </a:lnTo>
                    <a:lnTo>
                      <a:pt x="652310" y="1820"/>
                    </a:lnTo>
                    <a:lnTo>
                      <a:pt x="60502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object 19">
                <a:extLst>
                  <a:ext uri="{FF2B5EF4-FFF2-40B4-BE49-F238E27FC236}">
                    <a16:creationId xmlns:a16="http://schemas.microsoft.com/office/drawing/2014/main" id="{D5215C36-F850-3A4D-A29C-3AE1C9F42D6F}"/>
                  </a:ext>
                </a:extLst>
              </p:cNvPr>
              <p:cNvSpPr/>
              <p:nvPr/>
            </p:nvSpPr>
            <p:spPr>
              <a:xfrm>
                <a:off x="6732494" y="4810834"/>
                <a:ext cx="1133475" cy="1133475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1133475">
                    <a:moveTo>
                      <a:pt x="566712" y="0"/>
                    </a:moveTo>
                    <a:lnTo>
                      <a:pt x="517885" y="2084"/>
                    </a:lnTo>
                    <a:lnTo>
                      <a:pt x="470198" y="8222"/>
                    </a:lnTo>
                    <a:lnTo>
                      <a:pt x="423822" y="18242"/>
                    </a:lnTo>
                    <a:lnTo>
                      <a:pt x="378928" y="31974"/>
                    </a:lnTo>
                    <a:lnTo>
                      <a:pt x="335688" y="49246"/>
                    </a:lnTo>
                    <a:lnTo>
                      <a:pt x="294274" y="69885"/>
                    </a:lnTo>
                    <a:lnTo>
                      <a:pt x="254857" y="93722"/>
                    </a:lnTo>
                    <a:lnTo>
                      <a:pt x="217608" y="120584"/>
                    </a:lnTo>
                    <a:lnTo>
                      <a:pt x="182698" y="150300"/>
                    </a:lnTo>
                    <a:lnTo>
                      <a:pt x="150300" y="182698"/>
                    </a:lnTo>
                    <a:lnTo>
                      <a:pt x="120584" y="217608"/>
                    </a:lnTo>
                    <a:lnTo>
                      <a:pt x="93722" y="254857"/>
                    </a:lnTo>
                    <a:lnTo>
                      <a:pt x="69885" y="294274"/>
                    </a:lnTo>
                    <a:lnTo>
                      <a:pt x="49246" y="335688"/>
                    </a:lnTo>
                    <a:lnTo>
                      <a:pt x="31974" y="378928"/>
                    </a:lnTo>
                    <a:lnTo>
                      <a:pt x="18242" y="423822"/>
                    </a:lnTo>
                    <a:lnTo>
                      <a:pt x="8222" y="470198"/>
                    </a:lnTo>
                    <a:lnTo>
                      <a:pt x="2084" y="517885"/>
                    </a:lnTo>
                    <a:lnTo>
                      <a:pt x="0" y="566712"/>
                    </a:lnTo>
                    <a:lnTo>
                      <a:pt x="2084" y="615538"/>
                    </a:lnTo>
                    <a:lnTo>
                      <a:pt x="8222" y="663226"/>
                    </a:lnTo>
                    <a:lnTo>
                      <a:pt x="18242" y="709602"/>
                    </a:lnTo>
                    <a:lnTo>
                      <a:pt x="31974" y="754495"/>
                    </a:lnTo>
                    <a:lnTo>
                      <a:pt x="49246" y="797735"/>
                    </a:lnTo>
                    <a:lnTo>
                      <a:pt x="69885" y="839149"/>
                    </a:lnTo>
                    <a:lnTo>
                      <a:pt x="93722" y="878566"/>
                    </a:lnTo>
                    <a:lnTo>
                      <a:pt x="120584" y="915816"/>
                    </a:lnTo>
                    <a:lnTo>
                      <a:pt x="150300" y="950725"/>
                    </a:lnTo>
                    <a:lnTo>
                      <a:pt x="182698" y="983124"/>
                    </a:lnTo>
                    <a:lnTo>
                      <a:pt x="217608" y="1012839"/>
                    </a:lnTo>
                    <a:lnTo>
                      <a:pt x="254857" y="1039701"/>
                    </a:lnTo>
                    <a:lnTo>
                      <a:pt x="294274" y="1063538"/>
                    </a:lnTo>
                    <a:lnTo>
                      <a:pt x="335688" y="1084178"/>
                    </a:lnTo>
                    <a:lnTo>
                      <a:pt x="378928" y="1101449"/>
                    </a:lnTo>
                    <a:lnTo>
                      <a:pt x="423822" y="1115181"/>
                    </a:lnTo>
                    <a:lnTo>
                      <a:pt x="470198" y="1125201"/>
                    </a:lnTo>
                    <a:lnTo>
                      <a:pt x="517885" y="1131340"/>
                    </a:lnTo>
                    <a:lnTo>
                      <a:pt x="566712" y="1133424"/>
                    </a:lnTo>
                    <a:lnTo>
                      <a:pt x="615538" y="1131340"/>
                    </a:lnTo>
                    <a:lnTo>
                      <a:pt x="663226" y="1125201"/>
                    </a:lnTo>
                    <a:lnTo>
                      <a:pt x="709602" y="1115181"/>
                    </a:lnTo>
                    <a:lnTo>
                      <a:pt x="754495" y="1101449"/>
                    </a:lnTo>
                    <a:lnTo>
                      <a:pt x="797735" y="1084178"/>
                    </a:lnTo>
                    <a:lnTo>
                      <a:pt x="839149" y="1063538"/>
                    </a:lnTo>
                    <a:lnTo>
                      <a:pt x="878566" y="1039701"/>
                    </a:lnTo>
                    <a:lnTo>
                      <a:pt x="879575" y="1038974"/>
                    </a:lnTo>
                    <a:lnTo>
                      <a:pt x="566712" y="1038974"/>
                    </a:lnTo>
                    <a:lnTo>
                      <a:pt x="515965" y="1036254"/>
                    </a:lnTo>
                    <a:lnTo>
                      <a:pt x="466787" y="1028283"/>
                    </a:lnTo>
                    <a:lnTo>
                      <a:pt x="419449" y="1015348"/>
                    </a:lnTo>
                    <a:lnTo>
                      <a:pt x="374225" y="997733"/>
                    </a:lnTo>
                    <a:lnTo>
                      <a:pt x="331385" y="975723"/>
                    </a:lnTo>
                    <a:lnTo>
                      <a:pt x="291203" y="949603"/>
                    </a:lnTo>
                    <a:lnTo>
                      <a:pt x="253952" y="919660"/>
                    </a:lnTo>
                    <a:lnTo>
                      <a:pt x="219904" y="886176"/>
                    </a:lnTo>
                    <a:lnTo>
                      <a:pt x="189331" y="849439"/>
                    </a:lnTo>
                    <a:lnTo>
                      <a:pt x="226601" y="832357"/>
                    </a:lnTo>
                    <a:lnTo>
                      <a:pt x="267342" y="815603"/>
                    </a:lnTo>
                    <a:lnTo>
                      <a:pt x="311232" y="799777"/>
                    </a:lnTo>
                    <a:lnTo>
                      <a:pt x="357952" y="785480"/>
                    </a:lnTo>
                    <a:lnTo>
                      <a:pt x="407181" y="773314"/>
                    </a:lnTo>
                    <a:lnTo>
                      <a:pt x="458597" y="763880"/>
                    </a:lnTo>
                    <a:lnTo>
                      <a:pt x="511881" y="757779"/>
                    </a:lnTo>
                    <a:lnTo>
                      <a:pt x="566712" y="755611"/>
                    </a:lnTo>
                    <a:lnTo>
                      <a:pt x="1101003" y="755611"/>
                    </a:lnTo>
                    <a:lnTo>
                      <a:pt x="1101449" y="754495"/>
                    </a:lnTo>
                    <a:lnTo>
                      <a:pt x="1115181" y="709602"/>
                    </a:lnTo>
                    <a:lnTo>
                      <a:pt x="1115442" y="708393"/>
                    </a:lnTo>
                    <a:lnTo>
                      <a:pt x="566712" y="708393"/>
                    </a:lnTo>
                    <a:lnTo>
                      <a:pt x="517967" y="704009"/>
                    </a:lnTo>
                    <a:lnTo>
                      <a:pt x="472061" y="691375"/>
                    </a:lnTo>
                    <a:lnTo>
                      <a:pt x="429767" y="671262"/>
                    </a:lnTo>
                    <a:lnTo>
                      <a:pt x="391859" y="644444"/>
                    </a:lnTo>
                    <a:lnTo>
                      <a:pt x="359109" y="611694"/>
                    </a:lnTo>
                    <a:lnTo>
                      <a:pt x="332291" y="573786"/>
                    </a:lnTo>
                    <a:lnTo>
                      <a:pt x="312178" y="531492"/>
                    </a:lnTo>
                    <a:lnTo>
                      <a:pt x="299544" y="485586"/>
                    </a:lnTo>
                    <a:lnTo>
                      <a:pt x="295160" y="436841"/>
                    </a:lnTo>
                    <a:lnTo>
                      <a:pt x="299544" y="388093"/>
                    </a:lnTo>
                    <a:lnTo>
                      <a:pt x="312178" y="342185"/>
                    </a:lnTo>
                    <a:lnTo>
                      <a:pt x="332291" y="299891"/>
                    </a:lnTo>
                    <a:lnTo>
                      <a:pt x="359109" y="261983"/>
                    </a:lnTo>
                    <a:lnTo>
                      <a:pt x="391859" y="229235"/>
                    </a:lnTo>
                    <a:lnTo>
                      <a:pt x="429767" y="202418"/>
                    </a:lnTo>
                    <a:lnTo>
                      <a:pt x="472061" y="182307"/>
                    </a:lnTo>
                    <a:lnTo>
                      <a:pt x="517967" y="169673"/>
                    </a:lnTo>
                    <a:lnTo>
                      <a:pt x="566712" y="165290"/>
                    </a:lnTo>
                    <a:lnTo>
                      <a:pt x="965716" y="165290"/>
                    </a:lnTo>
                    <a:lnTo>
                      <a:pt x="950725" y="150300"/>
                    </a:lnTo>
                    <a:lnTo>
                      <a:pt x="915816" y="120584"/>
                    </a:lnTo>
                    <a:lnTo>
                      <a:pt x="878566" y="93722"/>
                    </a:lnTo>
                    <a:lnTo>
                      <a:pt x="839149" y="69885"/>
                    </a:lnTo>
                    <a:lnTo>
                      <a:pt x="797735" y="49246"/>
                    </a:lnTo>
                    <a:lnTo>
                      <a:pt x="754495" y="31974"/>
                    </a:lnTo>
                    <a:lnTo>
                      <a:pt x="709602" y="18242"/>
                    </a:lnTo>
                    <a:lnTo>
                      <a:pt x="663226" y="8222"/>
                    </a:lnTo>
                    <a:lnTo>
                      <a:pt x="615538" y="2084"/>
                    </a:lnTo>
                    <a:lnTo>
                      <a:pt x="566712" y="0"/>
                    </a:lnTo>
                    <a:close/>
                  </a:path>
                  <a:path w="1133475" h="1133475">
                    <a:moveTo>
                      <a:pt x="1101003" y="755611"/>
                    </a:moveTo>
                    <a:lnTo>
                      <a:pt x="566712" y="755611"/>
                    </a:lnTo>
                    <a:lnTo>
                      <a:pt x="621547" y="757779"/>
                    </a:lnTo>
                    <a:lnTo>
                      <a:pt x="674835" y="763882"/>
                    </a:lnTo>
                    <a:lnTo>
                      <a:pt x="726255" y="773318"/>
                    </a:lnTo>
                    <a:lnTo>
                      <a:pt x="775485" y="785485"/>
                    </a:lnTo>
                    <a:lnTo>
                      <a:pt x="822205" y="799782"/>
                    </a:lnTo>
                    <a:lnTo>
                      <a:pt x="866094" y="815608"/>
                    </a:lnTo>
                    <a:lnTo>
                      <a:pt x="906830" y="832361"/>
                    </a:lnTo>
                    <a:lnTo>
                      <a:pt x="944092" y="849439"/>
                    </a:lnTo>
                    <a:lnTo>
                      <a:pt x="913519" y="886176"/>
                    </a:lnTo>
                    <a:lnTo>
                      <a:pt x="879471" y="919660"/>
                    </a:lnTo>
                    <a:lnTo>
                      <a:pt x="842220" y="949603"/>
                    </a:lnTo>
                    <a:lnTo>
                      <a:pt x="802038" y="975723"/>
                    </a:lnTo>
                    <a:lnTo>
                      <a:pt x="759199" y="997733"/>
                    </a:lnTo>
                    <a:lnTo>
                      <a:pt x="713974" y="1015348"/>
                    </a:lnTo>
                    <a:lnTo>
                      <a:pt x="666636" y="1028283"/>
                    </a:lnTo>
                    <a:lnTo>
                      <a:pt x="617458" y="1036254"/>
                    </a:lnTo>
                    <a:lnTo>
                      <a:pt x="566712" y="1038974"/>
                    </a:lnTo>
                    <a:lnTo>
                      <a:pt x="879575" y="1038974"/>
                    </a:lnTo>
                    <a:lnTo>
                      <a:pt x="915816" y="1012839"/>
                    </a:lnTo>
                    <a:lnTo>
                      <a:pt x="950725" y="983124"/>
                    </a:lnTo>
                    <a:lnTo>
                      <a:pt x="983124" y="950725"/>
                    </a:lnTo>
                    <a:lnTo>
                      <a:pt x="1012839" y="915816"/>
                    </a:lnTo>
                    <a:lnTo>
                      <a:pt x="1039701" y="878566"/>
                    </a:lnTo>
                    <a:lnTo>
                      <a:pt x="1063538" y="839149"/>
                    </a:lnTo>
                    <a:lnTo>
                      <a:pt x="1084178" y="797735"/>
                    </a:lnTo>
                    <a:lnTo>
                      <a:pt x="1101003" y="755611"/>
                    </a:lnTo>
                    <a:close/>
                  </a:path>
                  <a:path w="1133475" h="1133475">
                    <a:moveTo>
                      <a:pt x="965716" y="165290"/>
                    </a:moveTo>
                    <a:lnTo>
                      <a:pt x="566712" y="165290"/>
                    </a:lnTo>
                    <a:lnTo>
                      <a:pt x="615457" y="169673"/>
                    </a:lnTo>
                    <a:lnTo>
                      <a:pt x="661362" y="182307"/>
                    </a:lnTo>
                    <a:lnTo>
                      <a:pt x="703656" y="202418"/>
                    </a:lnTo>
                    <a:lnTo>
                      <a:pt x="741564" y="229235"/>
                    </a:lnTo>
                    <a:lnTo>
                      <a:pt x="774314" y="261983"/>
                    </a:lnTo>
                    <a:lnTo>
                      <a:pt x="801132" y="299891"/>
                    </a:lnTo>
                    <a:lnTo>
                      <a:pt x="821245" y="342185"/>
                    </a:lnTo>
                    <a:lnTo>
                      <a:pt x="833880" y="388093"/>
                    </a:lnTo>
                    <a:lnTo>
                      <a:pt x="838263" y="436841"/>
                    </a:lnTo>
                    <a:lnTo>
                      <a:pt x="833880" y="485586"/>
                    </a:lnTo>
                    <a:lnTo>
                      <a:pt x="821245" y="531492"/>
                    </a:lnTo>
                    <a:lnTo>
                      <a:pt x="801132" y="573786"/>
                    </a:lnTo>
                    <a:lnTo>
                      <a:pt x="774314" y="611694"/>
                    </a:lnTo>
                    <a:lnTo>
                      <a:pt x="741564" y="644444"/>
                    </a:lnTo>
                    <a:lnTo>
                      <a:pt x="703656" y="671262"/>
                    </a:lnTo>
                    <a:lnTo>
                      <a:pt x="661362" y="691375"/>
                    </a:lnTo>
                    <a:lnTo>
                      <a:pt x="615457" y="704009"/>
                    </a:lnTo>
                    <a:lnTo>
                      <a:pt x="566712" y="708393"/>
                    </a:lnTo>
                    <a:lnTo>
                      <a:pt x="1115442" y="708393"/>
                    </a:lnTo>
                    <a:lnTo>
                      <a:pt x="1125201" y="663226"/>
                    </a:lnTo>
                    <a:lnTo>
                      <a:pt x="1131340" y="615538"/>
                    </a:lnTo>
                    <a:lnTo>
                      <a:pt x="1133424" y="566712"/>
                    </a:lnTo>
                    <a:lnTo>
                      <a:pt x="1131340" y="517885"/>
                    </a:lnTo>
                    <a:lnTo>
                      <a:pt x="1125201" y="470198"/>
                    </a:lnTo>
                    <a:lnTo>
                      <a:pt x="1115181" y="423822"/>
                    </a:lnTo>
                    <a:lnTo>
                      <a:pt x="1101449" y="378928"/>
                    </a:lnTo>
                    <a:lnTo>
                      <a:pt x="1084178" y="335688"/>
                    </a:lnTo>
                    <a:lnTo>
                      <a:pt x="1063538" y="294274"/>
                    </a:lnTo>
                    <a:lnTo>
                      <a:pt x="1039701" y="254857"/>
                    </a:lnTo>
                    <a:lnTo>
                      <a:pt x="1012839" y="217608"/>
                    </a:lnTo>
                    <a:lnTo>
                      <a:pt x="983124" y="182698"/>
                    </a:lnTo>
                    <a:lnTo>
                      <a:pt x="965716" y="165290"/>
                    </a:lnTo>
                    <a:close/>
                  </a:path>
                </a:pathLst>
              </a:custGeom>
              <a:solidFill>
                <a:srgbClr val="6C559D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object 20">
              <a:extLst>
                <a:ext uri="{FF2B5EF4-FFF2-40B4-BE49-F238E27FC236}">
                  <a16:creationId xmlns:a16="http://schemas.microsoft.com/office/drawing/2014/main" id="{29194BBC-2685-A643-973B-CD4DDA86FAB6}"/>
                </a:ext>
              </a:extLst>
            </p:cNvPr>
            <p:cNvGrpSpPr/>
            <p:nvPr/>
          </p:nvGrpSpPr>
          <p:grpSpPr>
            <a:xfrm>
              <a:off x="8430679" y="4772525"/>
              <a:ext cx="1210310" cy="1210310"/>
              <a:chOff x="8430679" y="4772525"/>
              <a:chExt cx="1210310" cy="1210310"/>
            </a:xfrm>
          </p:grpSpPr>
          <p:sp>
            <p:nvSpPr>
              <p:cNvPr id="42" name="object 21">
                <a:extLst>
                  <a:ext uri="{FF2B5EF4-FFF2-40B4-BE49-F238E27FC236}">
                    <a16:creationId xmlns:a16="http://schemas.microsoft.com/office/drawing/2014/main" id="{24E7017B-4E8C-3946-9CD7-08C5688069C3}"/>
                  </a:ext>
                </a:extLst>
              </p:cNvPr>
              <p:cNvSpPr/>
              <p:nvPr/>
            </p:nvSpPr>
            <p:spPr>
              <a:xfrm>
                <a:off x="8430679" y="4772525"/>
                <a:ext cx="1210310" cy="1210310"/>
              </a:xfrm>
              <a:custGeom>
                <a:avLst/>
                <a:gdLst/>
                <a:ahLst/>
                <a:cxnLst/>
                <a:rect l="l" t="t" r="r" b="b"/>
                <a:pathLst>
                  <a:path w="1210309" h="1210310">
                    <a:moveTo>
                      <a:pt x="605027" y="0"/>
                    </a:moveTo>
                    <a:lnTo>
                      <a:pt x="557745" y="1820"/>
                    </a:lnTo>
                    <a:lnTo>
                      <a:pt x="511457" y="7191"/>
                    </a:lnTo>
                    <a:lnTo>
                      <a:pt x="466300" y="15978"/>
                    </a:lnTo>
                    <a:lnTo>
                      <a:pt x="422406" y="28047"/>
                    </a:lnTo>
                    <a:lnTo>
                      <a:pt x="379912" y="43263"/>
                    </a:lnTo>
                    <a:lnTo>
                      <a:pt x="338951" y="61491"/>
                    </a:lnTo>
                    <a:lnTo>
                      <a:pt x="299657" y="82598"/>
                    </a:lnTo>
                    <a:lnTo>
                      <a:pt x="262167" y="106449"/>
                    </a:lnTo>
                    <a:lnTo>
                      <a:pt x="226613" y="132909"/>
                    </a:lnTo>
                    <a:lnTo>
                      <a:pt x="193130" y="161843"/>
                    </a:lnTo>
                    <a:lnTo>
                      <a:pt x="161853" y="193118"/>
                    </a:lnTo>
                    <a:lnTo>
                      <a:pt x="132917" y="226598"/>
                    </a:lnTo>
                    <a:lnTo>
                      <a:pt x="106455" y="262149"/>
                    </a:lnTo>
                    <a:lnTo>
                      <a:pt x="82603" y="299637"/>
                    </a:lnTo>
                    <a:lnTo>
                      <a:pt x="61495" y="338927"/>
                    </a:lnTo>
                    <a:lnTo>
                      <a:pt x="43265" y="379884"/>
                    </a:lnTo>
                    <a:lnTo>
                      <a:pt x="28048" y="422375"/>
                    </a:lnTo>
                    <a:lnTo>
                      <a:pt x="15979" y="466264"/>
                    </a:lnTo>
                    <a:lnTo>
                      <a:pt x="7191" y="511417"/>
                    </a:lnTo>
                    <a:lnTo>
                      <a:pt x="1820" y="557699"/>
                    </a:lnTo>
                    <a:lnTo>
                      <a:pt x="0" y="604977"/>
                    </a:lnTo>
                    <a:lnTo>
                      <a:pt x="1820" y="652263"/>
                    </a:lnTo>
                    <a:lnTo>
                      <a:pt x="7191" y="698553"/>
                    </a:lnTo>
                    <a:lnTo>
                      <a:pt x="15979" y="743713"/>
                    </a:lnTo>
                    <a:lnTo>
                      <a:pt x="28048" y="787609"/>
                    </a:lnTo>
                    <a:lnTo>
                      <a:pt x="43265" y="830105"/>
                    </a:lnTo>
                    <a:lnTo>
                      <a:pt x="61495" y="871067"/>
                    </a:lnTo>
                    <a:lnTo>
                      <a:pt x="82603" y="910361"/>
                    </a:lnTo>
                    <a:lnTo>
                      <a:pt x="106455" y="947853"/>
                    </a:lnTo>
                    <a:lnTo>
                      <a:pt x="132917" y="983407"/>
                    </a:lnTo>
                    <a:lnTo>
                      <a:pt x="161853" y="1016890"/>
                    </a:lnTo>
                    <a:lnTo>
                      <a:pt x="193130" y="1048167"/>
                    </a:lnTo>
                    <a:lnTo>
                      <a:pt x="226613" y="1077103"/>
                    </a:lnTo>
                    <a:lnTo>
                      <a:pt x="262167" y="1103564"/>
                    </a:lnTo>
                    <a:lnTo>
                      <a:pt x="299657" y="1127416"/>
                    </a:lnTo>
                    <a:lnTo>
                      <a:pt x="338951" y="1148524"/>
                    </a:lnTo>
                    <a:lnTo>
                      <a:pt x="379912" y="1166753"/>
                    </a:lnTo>
                    <a:lnTo>
                      <a:pt x="422406" y="1181970"/>
                    </a:lnTo>
                    <a:lnTo>
                      <a:pt x="466300" y="1194039"/>
                    </a:lnTo>
                    <a:lnTo>
                      <a:pt x="511457" y="1202826"/>
                    </a:lnTo>
                    <a:lnTo>
                      <a:pt x="557745" y="1208197"/>
                    </a:lnTo>
                    <a:lnTo>
                      <a:pt x="605027" y="1210017"/>
                    </a:lnTo>
                    <a:lnTo>
                      <a:pt x="652310" y="1208197"/>
                    </a:lnTo>
                    <a:lnTo>
                      <a:pt x="698598" y="1202826"/>
                    </a:lnTo>
                    <a:lnTo>
                      <a:pt x="743755" y="1194039"/>
                    </a:lnTo>
                    <a:lnTo>
                      <a:pt x="787649" y="1181970"/>
                    </a:lnTo>
                    <a:lnTo>
                      <a:pt x="830143" y="1166753"/>
                    </a:lnTo>
                    <a:lnTo>
                      <a:pt x="871104" y="1148524"/>
                    </a:lnTo>
                    <a:lnTo>
                      <a:pt x="910398" y="1127416"/>
                    </a:lnTo>
                    <a:lnTo>
                      <a:pt x="947888" y="1103564"/>
                    </a:lnTo>
                    <a:lnTo>
                      <a:pt x="983442" y="1077103"/>
                    </a:lnTo>
                    <a:lnTo>
                      <a:pt x="1016925" y="1048167"/>
                    </a:lnTo>
                    <a:lnTo>
                      <a:pt x="1048202" y="1016890"/>
                    </a:lnTo>
                    <a:lnTo>
                      <a:pt x="1077138" y="983407"/>
                    </a:lnTo>
                    <a:lnTo>
                      <a:pt x="1103600" y="947853"/>
                    </a:lnTo>
                    <a:lnTo>
                      <a:pt x="1127452" y="910361"/>
                    </a:lnTo>
                    <a:lnTo>
                      <a:pt x="1148560" y="871067"/>
                    </a:lnTo>
                    <a:lnTo>
                      <a:pt x="1166790" y="830105"/>
                    </a:lnTo>
                    <a:lnTo>
                      <a:pt x="1182007" y="787609"/>
                    </a:lnTo>
                    <a:lnTo>
                      <a:pt x="1194076" y="743713"/>
                    </a:lnTo>
                    <a:lnTo>
                      <a:pt x="1202864" y="698553"/>
                    </a:lnTo>
                    <a:lnTo>
                      <a:pt x="1208235" y="652263"/>
                    </a:lnTo>
                    <a:lnTo>
                      <a:pt x="1210055" y="604977"/>
                    </a:lnTo>
                    <a:lnTo>
                      <a:pt x="1208235" y="557699"/>
                    </a:lnTo>
                    <a:lnTo>
                      <a:pt x="1202864" y="511417"/>
                    </a:lnTo>
                    <a:lnTo>
                      <a:pt x="1194076" y="466264"/>
                    </a:lnTo>
                    <a:lnTo>
                      <a:pt x="1182007" y="422375"/>
                    </a:lnTo>
                    <a:lnTo>
                      <a:pt x="1166790" y="379884"/>
                    </a:lnTo>
                    <a:lnTo>
                      <a:pt x="1148560" y="338927"/>
                    </a:lnTo>
                    <a:lnTo>
                      <a:pt x="1127452" y="299637"/>
                    </a:lnTo>
                    <a:lnTo>
                      <a:pt x="1103600" y="262149"/>
                    </a:lnTo>
                    <a:lnTo>
                      <a:pt x="1077138" y="226598"/>
                    </a:lnTo>
                    <a:lnTo>
                      <a:pt x="1048202" y="193118"/>
                    </a:lnTo>
                    <a:lnTo>
                      <a:pt x="1016925" y="161843"/>
                    </a:lnTo>
                    <a:lnTo>
                      <a:pt x="983442" y="132909"/>
                    </a:lnTo>
                    <a:lnTo>
                      <a:pt x="947888" y="106449"/>
                    </a:lnTo>
                    <a:lnTo>
                      <a:pt x="910398" y="82598"/>
                    </a:lnTo>
                    <a:lnTo>
                      <a:pt x="871104" y="61491"/>
                    </a:lnTo>
                    <a:lnTo>
                      <a:pt x="830143" y="43263"/>
                    </a:lnTo>
                    <a:lnTo>
                      <a:pt x="787649" y="28047"/>
                    </a:lnTo>
                    <a:lnTo>
                      <a:pt x="743755" y="15978"/>
                    </a:lnTo>
                    <a:lnTo>
                      <a:pt x="698598" y="7191"/>
                    </a:lnTo>
                    <a:lnTo>
                      <a:pt x="652310" y="1820"/>
                    </a:lnTo>
                    <a:lnTo>
                      <a:pt x="60502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object 22">
                <a:extLst>
                  <a:ext uri="{FF2B5EF4-FFF2-40B4-BE49-F238E27FC236}">
                    <a16:creationId xmlns:a16="http://schemas.microsoft.com/office/drawing/2014/main" id="{8765E03C-DFB4-0046-B9C8-03C9003196F9}"/>
                  </a:ext>
                </a:extLst>
              </p:cNvPr>
              <p:cNvSpPr/>
              <p:nvPr/>
            </p:nvSpPr>
            <p:spPr>
              <a:xfrm>
                <a:off x="8468995" y="4810834"/>
                <a:ext cx="1133475" cy="1133475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1133475">
                    <a:moveTo>
                      <a:pt x="566712" y="0"/>
                    </a:moveTo>
                    <a:lnTo>
                      <a:pt x="517885" y="2084"/>
                    </a:lnTo>
                    <a:lnTo>
                      <a:pt x="470198" y="8222"/>
                    </a:lnTo>
                    <a:lnTo>
                      <a:pt x="423822" y="18242"/>
                    </a:lnTo>
                    <a:lnTo>
                      <a:pt x="378928" y="31974"/>
                    </a:lnTo>
                    <a:lnTo>
                      <a:pt x="335688" y="49246"/>
                    </a:lnTo>
                    <a:lnTo>
                      <a:pt x="294274" y="69885"/>
                    </a:lnTo>
                    <a:lnTo>
                      <a:pt x="254857" y="93722"/>
                    </a:lnTo>
                    <a:lnTo>
                      <a:pt x="217608" y="120584"/>
                    </a:lnTo>
                    <a:lnTo>
                      <a:pt x="182698" y="150300"/>
                    </a:lnTo>
                    <a:lnTo>
                      <a:pt x="150300" y="182698"/>
                    </a:lnTo>
                    <a:lnTo>
                      <a:pt x="120584" y="217608"/>
                    </a:lnTo>
                    <a:lnTo>
                      <a:pt x="93722" y="254857"/>
                    </a:lnTo>
                    <a:lnTo>
                      <a:pt x="69885" y="294274"/>
                    </a:lnTo>
                    <a:lnTo>
                      <a:pt x="49246" y="335688"/>
                    </a:lnTo>
                    <a:lnTo>
                      <a:pt x="31974" y="378928"/>
                    </a:lnTo>
                    <a:lnTo>
                      <a:pt x="18242" y="423822"/>
                    </a:lnTo>
                    <a:lnTo>
                      <a:pt x="8222" y="470198"/>
                    </a:lnTo>
                    <a:lnTo>
                      <a:pt x="2084" y="517885"/>
                    </a:lnTo>
                    <a:lnTo>
                      <a:pt x="0" y="566712"/>
                    </a:lnTo>
                    <a:lnTo>
                      <a:pt x="2084" y="615538"/>
                    </a:lnTo>
                    <a:lnTo>
                      <a:pt x="8222" y="663226"/>
                    </a:lnTo>
                    <a:lnTo>
                      <a:pt x="18242" y="709602"/>
                    </a:lnTo>
                    <a:lnTo>
                      <a:pt x="31974" y="754495"/>
                    </a:lnTo>
                    <a:lnTo>
                      <a:pt x="49246" y="797735"/>
                    </a:lnTo>
                    <a:lnTo>
                      <a:pt x="69885" y="839149"/>
                    </a:lnTo>
                    <a:lnTo>
                      <a:pt x="93722" y="878566"/>
                    </a:lnTo>
                    <a:lnTo>
                      <a:pt x="120584" y="915816"/>
                    </a:lnTo>
                    <a:lnTo>
                      <a:pt x="150300" y="950725"/>
                    </a:lnTo>
                    <a:lnTo>
                      <a:pt x="182698" y="983124"/>
                    </a:lnTo>
                    <a:lnTo>
                      <a:pt x="217608" y="1012839"/>
                    </a:lnTo>
                    <a:lnTo>
                      <a:pt x="254857" y="1039701"/>
                    </a:lnTo>
                    <a:lnTo>
                      <a:pt x="294274" y="1063538"/>
                    </a:lnTo>
                    <a:lnTo>
                      <a:pt x="335688" y="1084178"/>
                    </a:lnTo>
                    <a:lnTo>
                      <a:pt x="378928" y="1101449"/>
                    </a:lnTo>
                    <a:lnTo>
                      <a:pt x="423822" y="1115181"/>
                    </a:lnTo>
                    <a:lnTo>
                      <a:pt x="470198" y="1125201"/>
                    </a:lnTo>
                    <a:lnTo>
                      <a:pt x="517885" y="1131340"/>
                    </a:lnTo>
                    <a:lnTo>
                      <a:pt x="566712" y="1133424"/>
                    </a:lnTo>
                    <a:lnTo>
                      <a:pt x="615538" y="1131340"/>
                    </a:lnTo>
                    <a:lnTo>
                      <a:pt x="663226" y="1125201"/>
                    </a:lnTo>
                    <a:lnTo>
                      <a:pt x="709602" y="1115181"/>
                    </a:lnTo>
                    <a:lnTo>
                      <a:pt x="754495" y="1101449"/>
                    </a:lnTo>
                    <a:lnTo>
                      <a:pt x="797735" y="1084178"/>
                    </a:lnTo>
                    <a:lnTo>
                      <a:pt x="839149" y="1063538"/>
                    </a:lnTo>
                    <a:lnTo>
                      <a:pt x="878566" y="1039701"/>
                    </a:lnTo>
                    <a:lnTo>
                      <a:pt x="879575" y="1038974"/>
                    </a:lnTo>
                    <a:lnTo>
                      <a:pt x="566712" y="1038974"/>
                    </a:lnTo>
                    <a:lnTo>
                      <a:pt x="515965" y="1036254"/>
                    </a:lnTo>
                    <a:lnTo>
                      <a:pt x="466787" y="1028283"/>
                    </a:lnTo>
                    <a:lnTo>
                      <a:pt x="419449" y="1015348"/>
                    </a:lnTo>
                    <a:lnTo>
                      <a:pt x="374225" y="997733"/>
                    </a:lnTo>
                    <a:lnTo>
                      <a:pt x="331385" y="975723"/>
                    </a:lnTo>
                    <a:lnTo>
                      <a:pt x="291203" y="949603"/>
                    </a:lnTo>
                    <a:lnTo>
                      <a:pt x="253952" y="919660"/>
                    </a:lnTo>
                    <a:lnTo>
                      <a:pt x="219904" y="886176"/>
                    </a:lnTo>
                    <a:lnTo>
                      <a:pt x="189331" y="849439"/>
                    </a:lnTo>
                    <a:lnTo>
                      <a:pt x="226601" y="832357"/>
                    </a:lnTo>
                    <a:lnTo>
                      <a:pt x="267342" y="815603"/>
                    </a:lnTo>
                    <a:lnTo>
                      <a:pt x="311232" y="799777"/>
                    </a:lnTo>
                    <a:lnTo>
                      <a:pt x="357952" y="785480"/>
                    </a:lnTo>
                    <a:lnTo>
                      <a:pt x="407181" y="773314"/>
                    </a:lnTo>
                    <a:lnTo>
                      <a:pt x="458597" y="763880"/>
                    </a:lnTo>
                    <a:lnTo>
                      <a:pt x="511881" y="757779"/>
                    </a:lnTo>
                    <a:lnTo>
                      <a:pt x="566712" y="755611"/>
                    </a:lnTo>
                    <a:lnTo>
                      <a:pt x="1101003" y="755611"/>
                    </a:lnTo>
                    <a:lnTo>
                      <a:pt x="1101449" y="754495"/>
                    </a:lnTo>
                    <a:lnTo>
                      <a:pt x="1115181" y="709602"/>
                    </a:lnTo>
                    <a:lnTo>
                      <a:pt x="1115442" y="708393"/>
                    </a:lnTo>
                    <a:lnTo>
                      <a:pt x="566712" y="708393"/>
                    </a:lnTo>
                    <a:lnTo>
                      <a:pt x="517967" y="704009"/>
                    </a:lnTo>
                    <a:lnTo>
                      <a:pt x="472061" y="691375"/>
                    </a:lnTo>
                    <a:lnTo>
                      <a:pt x="429767" y="671262"/>
                    </a:lnTo>
                    <a:lnTo>
                      <a:pt x="391859" y="644444"/>
                    </a:lnTo>
                    <a:lnTo>
                      <a:pt x="359109" y="611694"/>
                    </a:lnTo>
                    <a:lnTo>
                      <a:pt x="332291" y="573786"/>
                    </a:lnTo>
                    <a:lnTo>
                      <a:pt x="312178" y="531492"/>
                    </a:lnTo>
                    <a:lnTo>
                      <a:pt x="299544" y="485586"/>
                    </a:lnTo>
                    <a:lnTo>
                      <a:pt x="295160" y="436841"/>
                    </a:lnTo>
                    <a:lnTo>
                      <a:pt x="299544" y="388093"/>
                    </a:lnTo>
                    <a:lnTo>
                      <a:pt x="312178" y="342185"/>
                    </a:lnTo>
                    <a:lnTo>
                      <a:pt x="332291" y="299891"/>
                    </a:lnTo>
                    <a:lnTo>
                      <a:pt x="359109" y="261983"/>
                    </a:lnTo>
                    <a:lnTo>
                      <a:pt x="391859" y="229235"/>
                    </a:lnTo>
                    <a:lnTo>
                      <a:pt x="429767" y="202418"/>
                    </a:lnTo>
                    <a:lnTo>
                      <a:pt x="472061" y="182307"/>
                    </a:lnTo>
                    <a:lnTo>
                      <a:pt x="517967" y="169673"/>
                    </a:lnTo>
                    <a:lnTo>
                      <a:pt x="566712" y="165290"/>
                    </a:lnTo>
                    <a:lnTo>
                      <a:pt x="965716" y="165290"/>
                    </a:lnTo>
                    <a:lnTo>
                      <a:pt x="950725" y="150300"/>
                    </a:lnTo>
                    <a:lnTo>
                      <a:pt x="915816" y="120584"/>
                    </a:lnTo>
                    <a:lnTo>
                      <a:pt x="878566" y="93722"/>
                    </a:lnTo>
                    <a:lnTo>
                      <a:pt x="839149" y="69885"/>
                    </a:lnTo>
                    <a:lnTo>
                      <a:pt x="797735" y="49246"/>
                    </a:lnTo>
                    <a:lnTo>
                      <a:pt x="754495" y="31974"/>
                    </a:lnTo>
                    <a:lnTo>
                      <a:pt x="709602" y="18242"/>
                    </a:lnTo>
                    <a:lnTo>
                      <a:pt x="663226" y="8222"/>
                    </a:lnTo>
                    <a:lnTo>
                      <a:pt x="615538" y="2084"/>
                    </a:lnTo>
                    <a:lnTo>
                      <a:pt x="566712" y="0"/>
                    </a:lnTo>
                    <a:close/>
                  </a:path>
                  <a:path w="1133475" h="1133475">
                    <a:moveTo>
                      <a:pt x="1101003" y="755611"/>
                    </a:moveTo>
                    <a:lnTo>
                      <a:pt x="566712" y="755611"/>
                    </a:lnTo>
                    <a:lnTo>
                      <a:pt x="621547" y="757779"/>
                    </a:lnTo>
                    <a:lnTo>
                      <a:pt x="674835" y="763882"/>
                    </a:lnTo>
                    <a:lnTo>
                      <a:pt x="726255" y="773318"/>
                    </a:lnTo>
                    <a:lnTo>
                      <a:pt x="775485" y="785485"/>
                    </a:lnTo>
                    <a:lnTo>
                      <a:pt x="822205" y="799782"/>
                    </a:lnTo>
                    <a:lnTo>
                      <a:pt x="866094" y="815608"/>
                    </a:lnTo>
                    <a:lnTo>
                      <a:pt x="906830" y="832361"/>
                    </a:lnTo>
                    <a:lnTo>
                      <a:pt x="944092" y="849439"/>
                    </a:lnTo>
                    <a:lnTo>
                      <a:pt x="913519" y="886176"/>
                    </a:lnTo>
                    <a:lnTo>
                      <a:pt x="879471" y="919660"/>
                    </a:lnTo>
                    <a:lnTo>
                      <a:pt x="842220" y="949603"/>
                    </a:lnTo>
                    <a:lnTo>
                      <a:pt x="802038" y="975723"/>
                    </a:lnTo>
                    <a:lnTo>
                      <a:pt x="759199" y="997733"/>
                    </a:lnTo>
                    <a:lnTo>
                      <a:pt x="713974" y="1015348"/>
                    </a:lnTo>
                    <a:lnTo>
                      <a:pt x="666636" y="1028283"/>
                    </a:lnTo>
                    <a:lnTo>
                      <a:pt x="617458" y="1036254"/>
                    </a:lnTo>
                    <a:lnTo>
                      <a:pt x="566712" y="1038974"/>
                    </a:lnTo>
                    <a:lnTo>
                      <a:pt x="879575" y="1038974"/>
                    </a:lnTo>
                    <a:lnTo>
                      <a:pt x="915816" y="1012839"/>
                    </a:lnTo>
                    <a:lnTo>
                      <a:pt x="950725" y="983124"/>
                    </a:lnTo>
                    <a:lnTo>
                      <a:pt x="983124" y="950725"/>
                    </a:lnTo>
                    <a:lnTo>
                      <a:pt x="1012839" y="915816"/>
                    </a:lnTo>
                    <a:lnTo>
                      <a:pt x="1039701" y="878566"/>
                    </a:lnTo>
                    <a:lnTo>
                      <a:pt x="1063538" y="839149"/>
                    </a:lnTo>
                    <a:lnTo>
                      <a:pt x="1084178" y="797735"/>
                    </a:lnTo>
                    <a:lnTo>
                      <a:pt x="1101003" y="755611"/>
                    </a:lnTo>
                    <a:close/>
                  </a:path>
                  <a:path w="1133475" h="1133475">
                    <a:moveTo>
                      <a:pt x="965716" y="165290"/>
                    </a:moveTo>
                    <a:lnTo>
                      <a:pt x="566712" y="165290"/>
                    </a:lnTo>
                    <a:lnTo>
                      <a:pt x="615457" y="169673"/>
                    </a:lnTo>
                    <a:lnTo>
                      <a:pt x="661362" y="182307"/>
                    </a:lnTo>
                    <a:lnTo>
                      <a:pt x="703656" y="202418"/>
                    </a:lnTo>
                    <a:lnTo>
                      <a:pt x="741564" y="229235"/>
                    </a:lnTo>
                    <a:lnTo>
                      <a:pt x="774314" y="261983"/>
                    </a:lnTo>
                    <a:lnTo>
                      <a:pt x="801132" y="299891"/>
                    </a:lnTo>
                    <a:lnTo>
                      <a:pt x="821245" y="342185"/>
                    </a:lnTo>
                    <a:lnTo>
                      <a:pt x="833880" y="388093"/>
                    </a:lnTo>
                    <a:lnTo>
                      <a:pt x="838263" y="436841"/>
                    </a:lnTo>
                    <a:lnTo>
                      <a:pt x="833880" y="485586"/>
                    </a:lnTo>
                    <a:lnTo>
                      <a:pt x="821245" y="531492"/>
                    </a:lnTo>
                    <a:lnTo>
                      <a:pt x="801132" y="573786"/>
                    </a:lnTo>
                    <a:lnTo>
                      <a:pt x="774314" y="611694"/>
                    </a:lnTo>
                    <a:lnTo>
                      <a:pt x="741564" y="644444"/>
                    </a:lnTo>
                    <a:lnTo>
                      <a:pt x="703656" y="671262"/>
                    </a:lnTo>
                    <a:lnTo>
                      <a:pt x="661362" y="691375"/>
                    </a:lnTo>
                    <a:lnTo>
                      <a:pt x="615457" y="704009"/>
                    </a:lnTo>
                    <a:lnTo>
                      <a:pt x="566712" y="708393"/>
                    </a:lnTo>
                    <a:lnTo>
                      <a:pt x="1115442" y="708393"/>
                    </a:lnTo>
                    <a:lnTo>
                      <a:pt x="1125201" y="663226"/>
                    </a:lnTo>
                    <a:lnTo>
                      <a:pt x="1131340" y="615538"/>
                    </a:lnTo>
                    <a:lnTo>
                      <a:pt x="1133424" y="566712"/>
                    </a:lnTo>
                    <a:lnTo>
                      <a:pt x="1131340" y="517885"/>
                    </a:lnTo>
                    <a:lnTo>
                      <a:pt x="1125201" y="470198"/>
                    </a:lnTo>
                    <a:lnTo>
                      <a:pt x="1115181" y="423822"/>
                    </a:lnTo>
                    <a:lnTo>
                      <a:pt x="1101449" y="378928"/>
                    </a:lnTo>
                    <a:lnTo>
                      <a:pt x="1084178" y="335688"/>
                    </a:lnTo>
                    <a:lnTo>
                      <a:pt x="1063538" y="294274"/>
                    </a:lnTo>
                    <a:lnTo>
                      <a:pt x="1039701" y="254857"/>
                    </a:lnTo>
                    <a:lnTo>
                      <a:pt x="1012839" y="217608"/>
                    </a:lnTo>
                    <a:lnTo>
                      <a:pt x="983124" y="182698"/>
                    </a:lnTo>
                    <a:lnTo>
                      <a:pt x="965716" y="165290"/>
                    </a:lnTo>
                    <a:close/>
                  </a:path>
                </a:pathLst>
              </a:custGeom>
              <a:solidFill>
                <a:srgbClr val="AF2F86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" name="object 26">
              <a:extLst>
                <a:ext uri="{FF2B5EF4-FFF2-40B4-BE49-F238E27FC236}">
                  <a16:creationId xmlns:a16="http://schemas.microsoft.com/office/drawing/2014/main" id="{DA3C815F-FE12-D445-B194-C47A29BC05B3}"/>
                </a:ext>
              </a:extLst>
            </p:cNvPr>
            <p:cNvSpPr/>
            <p:nvPr/>
          </p:nvSpPr>
          <p:spPr>
            <a:xfrm>
              <a:off x="7365203" y="1551967"/>
              <a:ext cx="1614805" cy="592455"/>
            </a:xfrm>
            <a:custGeom>
              <a:avLst/>
              <a:gdLst/>
              <a:ahLst/>
              <a:cxnLst/>
              <a:rect l="l" t="t" r="r" b="b"/>
              <a:pathLst>
                <a:path w="1614804" h="592455">
                  <a:moveTo>
                    <a:pt x="1318590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1318590" y="592048"/>
                  </a:lnTo>
                  <a:lnTo>
                    <a:pt x="1366606" y="588174"/>
                  </a:lnTo>
                  <a:lnTo>
                    <a:pt x="1412155" y="576956"/>
                  </a:lnTo>
                  <a:lnTo>
                    <a:pt x="1454629" y="559006"/>
                  </a:lnTo>
                  <a:lnTo>
                    <a:pt x="1493417" y="534932"/>
                  </a:lnTo>
                  <a:lnTo>
                    <a:pt x="1527910" y="505344"/>
                  </a:lnTo>
                  <a:lnTo>
                    <a:pt x="1557498" y="470851"/>
                  </a:lnTo>
                  <a:lnTo>
                    <a:pt x="1581572" y="432063"/>
                  </a:lnTo>
                  <a:lnTo>
                    <a:pt x="1599522" y="389589"/>
                  </a:lnTo>
                  <a:lnTo>
                    <a:pt x="1610739" y="344040"/>
                  </a:lnTo>
                  <a:lnTo>
                    <a:pt x="1614614" y="296024"/>
                  </a:lnTo>
                  <a:lnTo>
                    <a:pt x="1610739" y="248008"/>
                  </a:lnTo>
                  <a:lnTo>
                    <a:pt x="1599522" y="202458"/>
                  </a:lnTo>
                  <a:lnTo>
                    <a:pt x="1581572" y="159985"/>
                  </a:lnTo>
                  <a:lnTo>
                    <a:pt x="1557498" y="121197"/>
                  </a:lnTo>
                  <a:lnTo>
                    <a:pt x="1527910" y="86704"/>
                  </a:lnTo>
                  <a:lnTo>
                    <a:pt x="1493417" y="57116"/>
                  </a:lnTo>
                  <a:lnTo>
                    <a:pt x="1454629" y="33042"/>
                  </a:lnTo>
                  <a:lnTo>
                    <a:pt x="1412155" y="15091"/>
                  </a:lnTo>
                  <a:lnTo>
                    <a:pt x="1366606" y="3874"/>
                  </a:lnTo>
                  <a:lnTo>
                    <a:pt x="1318590" y="0"/>
                  </a:lnTo>
                  <a:close/>
                </a:path>
              </a:pathLst>
            </a:custGeom>
            <a:solidFill>
              <a:srgbClr val="E49A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6">
              <a:extLst>
                <a:ext uri="{FF2B5EF4-FFF2-40B4-BE49-F238E27FC236}">
                  <a16:creationId xmlns:a16="http://schemas.microsoft.com/office/drawing/2014/main" id="{08A56400-00B4-7E47-B8EE-D36D3B2989DF}"/>
                </a:ext>
              </a:extLst>
            </p:cNvPr>
            <p:cNvSpPr txBox="1"/>
            <p:nvPr/>
          </p:nvSpPr>
          <p:spPr>
            <a:xfrm>
              <a:off x="7931078" y="4371732"/>
              <a:ext cx="48260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u="none" strike="noStrike" kern="1200" cap="none" spc="-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56</a:t>
              </a:r>
              <a:r>
                <a:rPr kumimoji="0" sz="140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9" name="object 7">
              <a:extLst>
                <a:ext uri="{FF2B5EF4-FFF2-40B4-BE49-F238E27FC236}">
                  <a16:creationId xmlns:a16="http://schemas.microsoft.com/office/drawing/2014/main" id="{E092EB6D-6670-F641-9138-487E6F2BDA58}"/>
                </a:ext>
              </a:extLst>
            </p:cNvPr>
            <p:cNvSpPr txBox="1"/>
            <p:nvPr/>
          </p:nvSpPr>
          <p:spPr>
            <a:xfrm>
              <a:off x="7010430" y="5988467"/>
              <a:ext cx="57721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u="none" strike="noStrike" kern="1200" cap="none" spc="-4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</a:t>
              </a:r>
              <a:r>
                <a:rPr kumimoji="0" sz="14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</a:t>
              </a: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9</a:t>
              </a:r>
              <a:r>
                <a:rPr kumimoji="0" sz="140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</a:t>
              </a: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V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0" name="object 8">
              <a:extLst>
                <a:ext uri="{FF2B5EF4-FFF2-40B4-BE49-F238E27FC236}">
                  <a16:creationId xmlns:a16="http://schemas.microsoft.com/office/drawing/2014/main" id="{7BBDA8A1-BF18-B445-9BBE-6AA4ED77000A}"/>
                </a:ext>
              </a:extLst>
            </p:cNvPr>
            <p:cNvSpPr txBox="1"/>
            <p:nvPr/>
          </p:nvSpPr>
          <p:spPr>
            <a:xfrm>
              <a:off x="8747003" y="5988467"/>
              <a:ext cx="57721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u="none" strike="noStrike" kern="1200" cap="none" spc="-4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</a:t>
              </a:r>
              <a:r>
                <a:rPr kumimoji="0" sz="14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</a:t>
              </a: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9</a:t>
              </a:r>
              <a:r>
                <a:rPr kumimoji="0" sz="140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</a:t>
              </a: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V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1" name="object 12">
              <a:extLst>
                <a:ext uri="{FF2B5EF4-FFF2-40B4-BE49-F238E27FC236}">
                  <a16:creationId xmlns:a16="http://schemas.microsoft.com/office/drawing/2014/main" id="{CB9FB30D-3090-1141-8DCA-D2A3796C6713}"/>
                </a:ext>
              </a:extLst>
            </p:cNvPr>
            <p:cNvSpPr txBox="1"/>
            <p:nvPr/>
          </p:nvSpPr>
          <p:spPr>
            <a:xfrm>
              <a:off x="7576369" y="1656531"/>
              <a:ext cx="1165860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2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OGV</a:t>
              </a:r>
              <a:r>
                <a:rPr kumimoji="0" sz="2200" u="none" strike="noStrike" kern="1200" cap="none" spc="-8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2200" u="none" strike="noStrike" kern="1200" cap="none" spc="-1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574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75DA2F8-01B5-E847-AC54-A979DEB38944}"/>
              </a:ext>
            </a:extLst>
          </p:cNvPr>
          <p:cNvGrpSpPr/>
          <p:nvPr/>
        </p:nvGrpSpPr>
        <p:grpSpPr>
          <a:xfrm>
            <a:off x="7365203" y="2214243"/>
            <a:ext cx="2110511" cy="592455"/>
            <a:chOff x="7365203" y="2214243"/>
            <a:chExt cx="2110511" cy="592455"/>
          </a:xfrm>
        </p:grpSpPr>
        <p:sp>
          <p:nvSpPr>
            <p:cNvPr id="52" name="object 25">
              <a:extLst>
                <a:ext uri="{FF2B5EF4-FFF2-40B4-BE49-F238E27FC236}">
                  <a16:creationId xmlns:a16="http://schemas.microsoft.com/office/drawing/2014/main" id="{2F818EB5-7A9F-5D45-904C-5BE73EE1BA66}"/>
                </a:ext>
              </a:extLst>
            </p:cNvPr>
            <p:cNvSpPr/>
            <p:nvPr/>
          </p:nvSpPr>
          <p:spPr>
            <a:xfrm>
              <a:off x="7365203" y="2214243"/>
              <a:ext cx="2110511" cy="592455"/>
            </a:xfrm>
            <a:custGeom>
              <a:avLst/>
              <a:gdLst/>
              <a:ahLst/>
              <a:cxnLst/>
              <a:rect l="l" t="t" r="r" b="b"/>
              <a:pathLst>
                <a:path w="1614804" h="592455">
                  <a:moveTo>
                    <a:pt x="1318590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1318590" y="592048"/>
                  </a:lnTo>
                  <a:lnTo>
                    <a:pt x="1366606" y="588174"/>
                  </a:lnTo>
                  <a:lnTo>
                    <a:pt x="1412155" y="576956"/>
                  </a:lnTo>
                  <a:lnTo>
                    <a:pt x="1454629" y="559006"/>
                  </a:lnTo>
                  <a:lnTo>
                    <a:pt x="1493417" y="534932"/>
                  </a:lnTo>
                  <a:lnTo>
                    <a:pt x="1527910" y="505344"/>
                  </a:lnTo>
                  <a:lnTo>
                    <a:pt x="1557498" y="470851"/>
                  </a:lnTo>
                  <a:lnTo>
                    <a:pt x="1581572" y="432063"/>
                  </a:lnTo>
                  <a:lnTo>
                    <a:pt x="1599522" y="389589"/>
                  </a:lnTo>
                  <a:lnTo>
                    <a:pt x="1610739" y="344040"/>
                  </a:lnTo>
                  <a:lnTo>
                    <a:pt x="1614614" y="296024"/>
                  </a:lnTo>
                  <a:lnTo>
                    <a:pt x="1610739" y="248008"/>
                  </a:lnTo>
                  <a:lnTo>
                    <a:pt x="1599522" y="202458"/>
                  </a:lnTo>
                  <a:lnTo>
                    <a:pt x="1581572" y="159985"/>
                  </a:lnTo>
                  <a:lnTo>
                    <a:pt x="1557498" y="121197"/>
                  </a:lnTo>
                  <a:lnTo>
                    <a:pt x="1527910" y="86704"/>
                  </a:lnTo>
                  <a:lnTo>
                    <a:pt x="1493417" y="57116"/>
                  </a:lnTo>
                  <a:lnTo>
                    <a:pt x="1454629" y="33042"/>
                  </a:lnTo>
                  <a:lnTo>
                    <a:pt x="1412155" y="15091"/>
                  </a:lnTo>
                  <a:lnTo>
                    <a:pt x="1366606" y="3874"/>
                  </a:lnTo>
                  <a:lnTo>
                    <a:pt x="1318590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11">
              <a:extLst>
                <a:ext uri="{FF2B5EF4-FFF2-40B4-BE49-F238E27FC236}">
                  <a16:creationId xmlns:a16="http://schemas.microsoft.com/office/drawing/2014/main" id="{961992D6-E4B9-654F-87B0-4E60ABCF1C05}"/>
                </a:ext>
              </a:extLst>
            </p:cNvPr>
            <p:cNvSpPr txBox="1"/>
            <p:nvPr/>
          </p:nvSpPr>
          <p:spPr>
            <a:xfrm>
              <a:off x="7597550" y="2313152"/>
              <a:ext cx="1614804" cy="350737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8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5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">
            <a:extLst>
              <a:ext uri="{FF2B5EF4-FFF2-40B4-BE49-F238E27FC236}">
                <a16:creationId xmlns:a16="http://schemas.microsoft.com/office/drawing/2014/main" id="{247C150E-374D-0245-A997-71485FFB06F6}"/>
              </a:ext>
            </a:extLst>
          </p:cNvPr>
          <p:cNvSpPr/>
          <p:nvPr/>
        </p:nvSpPr>
        <p:spPr>
          <a:xfrm>
            <a:off x="-1270" y="1215708"/>
            <a:ext cx="12193270" cy="5283200"/>
          </a:xfrm>
          <a:custGeom>
            <a:avLst/>
            <a:gdLst/>
            <a:ahLst/>
            <a:cxnLst/>
            <a:rect l="l" t="t" r="r" b="b"/>
            <a:pathLst>
              <a:path w="12193270" h="5283200">
                <a:moveTo>
                  <a:pt x="12193206" y="0"/>
                </a:moveTo>
                <a:lnTo>
                  <a:pt x="0" y="0"/>
                </a:lnTo>
                <a:lnTo>
                  <a:pt x="0" y="5282996"/>
                </a:lnTo>
                <a:lnTo>
                  <a:pt x="12193206" y="5282996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9A9C5-6B98-3249-9770-A175726AE4EA}"/>
              </a:ext>
            </a:extLst>
          </p:cNvPr>
          <p:cNvGrpSpPr/>
          <p:nvPr/>
        </p:nvGrpSpPr>
        <p:grpSpPr>
          <a:xfrm>
            <a:off x="3618229" y="1323384"/>
            <a:ext cx="2277196" cy="4881575"/>
            <a:chOff x="3618229" y="1323384"/>
            <a:chExt cx="2277196" cy="4881575"/>
          </a:xfrm>
        </p:grpSpPr>
        <p:pic>
          <p:nvPicPr>
            <p:cNvPr id="5" name="object 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229" y="1323384"/>
              <a:ext cx="2066375" cy="4602628"/>
            </a:xfrm>
            <a:prstGeom prst="rect">
              <a:avLst/>
            </a:prstGeom>
          </p:spPr>
        </p:pic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BC78640-AD18-DB4D-BEF2-05808E69C50F}"/>
                </a:ext>
              </a:extLst>
            </p:cNvPr>
            <p:cNvSpPr txBox="1"/>
            <p:nvPr/>
          </p:nvSpPr>
          <p:spPr>
            <a:xfrm>
              <a:off x="5191210" y="1589313"/>
              <a:ext cx="679450" cy="29464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175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9E7A1FBD-C8C0-C44B-8FDA-A82E28D1B335}"/>
                </a:ext>
              </a:extLst>
            </p:cNvPr>
            <p:cNvSpPr txBox="1"/>
            <p:nvPr/>
          </p:nvSpPr>
          <p:spPr>
            <a:xfrm>
              <a:off x="5191210" y="2428102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100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A4AA7AAE-1DC8-0A4F-B1F8-0C6344A265E6}"/>
                </a:ext>
              </a:extLst>
            </p:cNvPr>
            <p:cNvSpPr txBox="1"/>
            <p:nvPr/>
          </p:nvSpPr>
          <p:spPr>
            <a:xfrm>
              <a:off x="5191210" y="3405606"/>
              <a:ext cx="69278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-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120</a:t>
              </a:r>
              <a:r>
                <a:rPr kumimoji="0" sz="1750" u="none" strike="noStrike" kern="1200" cap="none" spc="-6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C8E90CC6-9EB7-0942-9ADD-FD61959F3FDB}"/>
                </a:ext>
              </a:extLst>
            </p:cNvPr>
            <p:cNvSpPr txBox="1"/>
            <p:nvPr/>
          </p:nvSpPr>
          <p:spPr>
            <a:xfrm>
              <a:off x="4921623" y="5910319"/>
              <a:ext cx="694690" cy="29464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130</a:t>
              </a:r>
              <a:r>
                <a:rPr kumimoji="0" sz="1750" u="none" strike="noStrike" kern="1200" cap="none" spc="-8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3F3D5F88-A3D9-F649-9601-FCA4E4977CFA}"/>
                </a:ext>
              </a:extLst>
            </p:cNvPr>
            <p:cNvSpPr txBox="1"/>
            <p:nvPr/>
          </p:nvSpPr>
          <p:spPr>
            <a:xfrm>
              <a:off x="3678566" y="5910319"/>
              <a:ext cx="719455" cy="29464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-2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259</a:t>
              </a:r>
              <a:r>
                <a:rPr kumimoji="0" sz="1750" u="none" strike="noStrike" kern="1200" cap="none" spc="-7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2290916E-B9F5-5041-9073-2995BC077DE6}"/>
                </a:ext>
              </a:extLst>
            </p:cNvPr>
            <p:cNvSpPr txBox="1"/>
            <p:nvPr/>
          </p:nvSpPr>
          <p:spPr>
            <a:xfrm>
              <a:off x="5179780" y="4413236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141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DDF86-53C4-C147-A3DE-482C81A88A75}"/>
              </a:ext>
            </a:extLst>
          </p:cNvPr>
          <p:cNvGrpSpPr/>
          <p:nvPr/>
        </p:nvGrpSpPr>
        <p:grpSpPr>
          <a:xfrm>
            <a:off x="359984" y="1433481"/>
            <a:ext cx="5270602" cy="3624737"/>
            <a:chOff x="359984" y="1433481"/>
            <a:chExt cx="5270602" cy="3624737"/>
          </a:xfrm>
        </p:grpSpPr>
        <p:sp>
          <p:nvSpPr>
            <p:cNvPr id="4" name="object 4"/>
            <p:cNvSpPr/>
            <p:nvPr/>
          </p:nvSpPr>
          <p:spPr>
            <a:xfrm>
              <a:off x="359987" y="1433481"/>
              <a:ext cx="1614805" cy="592455"/>
            </a:xfrm>
            <a:custGeom>
              <a:avLst/>
              <a:gdLst/>
              <a:ahLst/>
              <a:cxnLst/>
              <a:rect l="l" t="t" r="r" b="b"/>
              <a:pathLst>
                <a:path w="1614805" h="592455">
                  <a:moveTo>
                    <a:pt x="1318590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1318590" y="592048"/>
                  </a:lnTo>
                  <a:lnTo>
                    <a:pt x="1366606" y="588174"/>
                  </a:lnTo>
                  <a:lnTo>
                    <a:pt x="1412155" y="576956"/>
                  </a:lnTo>
                  <a:lnTo>
                    <a:pt x="1454629" y="559006"/>
                  </a:lnTo>
                  <a:lnTo>
                    <a:pt x="1493417" y="534932"/>
                  </a:lnTo>
                  <a:lnTo>
                    <a:pt x="1527910" y="505344"/>
                  </a:lnTo>
                  <a:lnTo>
                    <a:pt x="1557498" y="470851"/>
                  </a:lnTo>
                  <a:lnTo>
                    <a:pt x="1581572" y="432063"/>
                  </a:lnTo>
                  <a:lnTo>
                    <a:pt x="1599522" y="389589"/>
                  </a:lnTo>
                  <a:lnTo>
                    <a:pt x="1610739" y="344040"/>
                  </a:lnTo>
                  <a:lnTo>
                    <a:pt x="1614614" y="296024"/>
                  </a:lnTo>
                  <a:lnTo>
                    <a:pt x="1610739" y="248008"/>
                  </a:lnTo>
                  <a:lnTo>
                    <a:pt x="1599522" y="202458"/>
                  </a:lnTo>
                  <a:lnTo>
                    <a:pt x="1581572" y="159985"/>
                  </a:lnTo>
                  <a:lnTo>
                    <a:pt x="1557498" y="121197"/>
                  </a:lnTo>
                  <a:lnTo>
                    <a:pt x="1527910" y="86704"/>
                  </a:lnTo>
                  <a:lnTo>
                    <a:pt x="1493417" y="57116"/>
                  </a:lnTo>
                  <a:lnTo>
                    <a:pt x="1454629" y="33042"/>
                  </a:lnTo>
                  <a:lnTo>
                    <a:pt x="1412155" y="15091"/>
                  </a:lnTo>
                  <a:lnTo>
                    <a:pt x="1366606" y="3874"/>
                  </a:lnTo>
                  <a:lnTo>
                    <a:pt x="1318590" y="0"/>
                  </a:lnTo>
                  <a:close/>
                </a:path>
              </a:pathLst>
            </a:custGeom>
            <a:solidFill>
              <a:srgbClr val="E49A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36C3745-F4AC-5440-A14A-44714670AE3A}"/>
                </a:ext>
              </a:extLst>
            </p:cNvPr>
            <p:cNvSpPr txBox="1">
              <a:spLocks/>
            </p:cNvSpPr>
            <p:nvPr/>
          </p:nvSpPr>
          <p:spPr>
            <a:xfrm>
              <a:off x="553933" y="1535730"/>
              <a:ext cx="117284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OGV</a:t>
              </a:r>
              <a:r>
                <a:rPr kumimoji="0" lang="de" sz="2200" u="none" strike="noStrike" kern="0" cap="none" spc="-8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 </a:t>
              </a:r>
              <a:r>
                <a:rPr kumimoji="0" lang="de" sz="2200" u="none" strike="noStrike" kern="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925</a:t>
              </a:r>
              <a:endParaRPr kumimoji="0" lang="de" sz="220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5661CD8-36EF-D34B-A3A4-AC00195AE781}"/>
                </a:ext>
              </a:extLst>
            </p:cNvPr>
            <p:cNvGrpSpPr/>
            <p:nvPr/>
          </p:nvGrpSpPr>
          <p:grpSpPr>
            <a:xfrm>
              <a:off x="359984" y="2095757"/>
              <a:ext cx="5270602" cy="2962461"/>
              <a:chOff x="359984" y="2095757"/>
              <a:chExt cx="5270602" cy="2962461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359984" y="2095757"/>
                <a:ext cx="2808605" cy="592455"/>
              </a:xfrm>
              <a:custGeom>
                <a:avLst/>
                <a:gdLst/>
                <a:ahLst/>
                <a:cxnLst/>
                <a:rect l="l" t="t" r="r" b="b"/>
                <a:pathLst>
                  <a:path w="2808605" h="592455">
                    <a:moveTo>
                      <a:pt x="2511996" y="0"/>
                    </a:moveTo>
                    <a:lnTo>
                      <a:pt x="296024" y="0"/>
                    </a:lnTo>
                    <a:lnTo>
                      <a:pt x="248008" y="3874"/>
                    </a:lnTo>
                    <a:lnTo>
                      <a:pt x="202458" y="15091"/>
                    </a:lnTo>
                    <a:lnTo>
                      <a:pt x="159985" y="33042"/>
                    </a:lnTo>
                    <a:lnTo>
                      <a:pt x="121197" y="57116"/>
                    </a:lnTo>
                    <a:lnTo>
                      <a:pt x="86704" y="86704"/>
                    </a:lnTo>
                    <a:lnTo>
                      <a:pt x="57116" y="121197"/>
                    </a:lnTo>
                    <a:lnTo>
                      <a:pt x="33042" y="159985"/>
                    </a:lnTo>
                    <a:lnTo>
                      <a:pt x="15091" y="202458"/>
                    </a:lnTo>
                    <a:lnTo>
                      <a:pt x="3874" y="248008"/>
                    </a:lnTo>
                    <a:lnTo>
                      <a:pt x="0" y="296024"/>
                    </a:lnTo>
                    <a:lnTo>
                      <a:pt x="3874" y="344040"/>
                    </a:lnTo>
                    <a:lnTo>
                      <a:pt x="15091" y="389589"/>
                    </a:lnTo>
                    <a:lnTo>
                      <a:pt x="33042" y="432063"/>
                    </a:lnTo>
                    <a:lnTo>
                      <a:pt x="57116" y="470851"/>
                    </a:lnTo>
                    <a:lnTo>
                      <a:pt x="86704" y="505344"/>
                    </a:lnTo>
                    <a:lnTo>
                      <a:pt x="121197" y="534932"/>
                    </a:lnTo>
                    <a:lnTo>
                      <a:pt x="159985" y="559006"/>
                    </a:lnTo>
                    <a:lnTo>
                      <a:pt x="202458" y="576956"/>
                    </a:lnTo>
                    <a:lnTo>
                      <a:pt x="248008" y="588174"/>
                    </a:lnTo>
                    <a:lnTo>
                      <a:pt x="296024" y="592048"/>
                    </a:lnTo>
                    <a:lnTo>
                      <a:pt x="2511996" y="592048"/>
                    </a:lnTo>
                    <a:lnTo>
                      <a:pt x="2560012" y="588174"/>
                    </a:lnTo>
                    <a:lnTo>
                      <a:pt x="2605562" y="576956"/>
                    </a:lnTo>
                    <a:lnTo>
                      <a:pt x="2648035" y="559006"/>
                    </a:lnTo>
                    <a:lnTo>
                      <a:pt x="2686823" y="534932"/>
                    </a:lnTo>
                    <a:lnTo>
                      <a:pt x="2721316" y="505344"/>
                    </a:lnTo>
                    <a:lnTo>
                      <a:pt x="2750904" y="470851"/>
                    </a:lnTo>
                    <a:lnTo>
                      <a:pt x="2774978" y="432063"/>
                    </a:lnTo>
                    <a:lnTo>
                      <a:pt x="2792929" y="389589"/>
                    </a:lnTo>
                    <a:lnTo>
                      <a:pt x="2804146" y="344040"/>
                    </a:lnTo>
                    <a:lnTo>
                      <a:pt x="2808020" y="296024"/>
                    </a:lnTo>
                    <a:lnTo>
                      <a:pt x="2804146" y="248008"/>
                    </a:lnTo>
                    <a:lnTo>
                      <a:pt x="2792929" y="202458"/>
                    </a:lnTo>
                    <a:lnTo>
                      <a:pt x="2774978" y="159985"/>
                    </a:lnTo>
                    <a:lnTo>
                      <a:pt x="2750904" y="121197"/>
                    </a:lnTo>
                    <a:lnTo>
                      <a:pt x="2721316" y="86704"/>
                    </a:lnTo>
                    <a:lnTo>
                      <a:pt x="2686823" y="57116"/>
                    </a:lnTo>
                    <a:lnTo>
                      <a:pt x="2648035" y="33042"/>
                    </a:lnTo>
                    <a:lnTo>
                      <a:pt x="2605562" y="15091"/>
                    </a:lnTo>
                    <a:lnTo>
                      <a:pt x="2560012" y="3874"/>
                    </a:lnTo>
                    <a:lnTo>
                      <a:pt x="2511996" y="0"/>
                    </a:lnTo>
                    <a:close/>
                  </a:path>
                </a:pathLst>
              </a:custGeom>
              <a:solidFill>
                <a:srgbClr val="EFC4C3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74A7EF3C-A1DC-B343-A996-166F04E99CE8}"/>
                  </a:ext>
                </a:extLst>
              </p:cNvPr>
              <p:cNvSpPr txBox="1"/>
              <p:nvPr/>
            </p:nvSpPr>
            <p:spPr>
              <a:xfrm>
                <a:off x="611903" y="2197925"/>
                <a:ext cx="2305050" cy="360045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9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2200" u="none" strike="noStrike" kern="1200" cap="none" spc="-25" normalizeH="0" baseline="0" noProof="0" dirty="0">
                    <a:ln>
                      <a:noFill/>
                    </a:ln>
                    <a:solidFill>
                      <a:srgbClr val="3C3835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Einkommen:</a:t>
                </a:r>
                <a:r>
                  <a:rPr kumimoji="0" sz="2200" u="none" strike="noStrike" kern="1200" cap="none" spc="-45" normalizeH="0" baseline="0" noProof="0" dirty="0">
                    <a:ln>
                      <a:noFill/>
                    </a:ln>
                    <a:solidFill>
                      <a:srgbClr val="3C3835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 </a:t>
                </a:r>
                <a:r>
                  <a:rPr lang="de" sz="2200" spc="-15" dirty="0">
                    <a:solidFill>
                      <a:srgbClr val="3C3835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16,70 €</a:t>
                </a:r>
                <a:endParaRPr kumimoji="0" sz="22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8901996-F060-DC47-8E0D-95E0621D9CB6}"/>
                  </a:ext>
                </a:extLst>
              </p:cNvPr>
              <p:cNvSpPr/>
              <p:nvPr/>
            </p:nvSpPr>
            <p:spPr>
              <a:xfrm>
                <a:off x="5097748" y="2703752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8 %</a:t>
                </a:r>
                <a:endParaRPr kumimoji="0" lang="de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C5E21D-4224-744C-A659-9E49543A5856}"/>
                  </a:ext>
                </a:extLst>
              </p:cNvPr>
              <p:cNvSpPr/>
              <p:nvPr/>
            </p:nvSpPr>
            <p:spPr>
              <a:xfrm>
                <a:off x="5097748" y="3628785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5 %</a:t>
                </a:r>
                <a:endParaRPr kumimoji="0" lang="de" sz="1800" u="none" strike="noStrike" kern="1200" cap="none" spc="5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D8A3C8D-EF89-BF46-A299-12B192A89A38}"/>
                  </a:ext>
                </a:extLst>
              </p:cNvPr>
              <p:cNvSpPr/>
              <p:nvPr/>
            </p:nvSpPr>
            <p:spPr>
              <a:xfrm>
                <a:off x="5086318" y="4688886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4 %</a:t>
                </a:r>
                <a:endParaRPr kumimoji="0" lang="de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</p:grpSp>
      </p:grpSp>
      <p:sp>
        <p:nvSpPr>
          <p:cNvPr id="22" name="object 13">
            <a:extLst>
              <a:ext uri="{FF2B5EF4-FFF2-40B4-BE49-F238E27FC236}">
                <a16:creationId xmlns:a16="http://schemas.microsoft.com/office/drawing/2014/main" id="{10841130-FF75-844E-953D-4CC89311892C}"/>
              </a:ext>
            </a:extLst>
          </p:cNvPr>
          <p:cNvSpPr/>
          <p:nvPr/>
        </p:nvSpPr>
        <p:spPr>
          <a:xfrm>
            <a:off x="3628129" y="6068565"/>
            <a:ext cx="2054225" cy="118745"/>
          </a:xfrm>
          <a:custGeom>
            <a:avLst/>
            <a:gdLst/>
            <a:ahLst/>
            <a:cxnLst/>
            <a:rect l="l" t="t" r="r" b="b"/>
            <a:pathLst>
              <a:path w="2054225" h="118745">
                <a:moveTo>
                  <a:pt x="0" y="0"/>
                </a:moveTo>
                <a:lnTo>
                  <a:pt x="0" y="118694"/>
                </a:lnTo>
                <a:lnTo>
                  <a:pt x="2053678" y="118694"/>
                </a:lnTo>
                <a:lnTo>
                  <a:pt x="2053678" y="0"/>
                </a:lnTo>
              </a:path>
            </a:pathLst>
          </a:custGeom>
          <a:ln w="12700">
            <a:solidFill>
              <a:srgbClr val="57514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75A5C531-A306-9348-ADE6-0D2F2B510359}"/>
              </a:ext>
            </a:extLst>
          </p:cNvPr>
          <p:cNvSpPr txBox="1"/>
          <p:nvPr/>
        </p:nvSpPr>
        <p:spPr>
          <a:xfrm>
            <a:off x="0" y="304800"/>
            <a:ext cx="121920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400" spc="29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STAR</a:t>
            </a: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70" y="1215708"/>
            <a:ext cx="12193270" cy="5283200"/>
          </a:xfrm>
          <a:custGeom>
            <a:avLst/>
            <a:gdLst/>
            <a:ahLst/>
            <a:cxnLst/>
            <a:rect l="l" t="t" r="r" b="b"/>
            <a:pathLst>
              <a:path w="12193270" h="5283200">
                <a:moveTo>
                  <a:pt x="12193206" y="0"/>
                </a:moveTo>
                <a:lnTo>
                  <a:pt x="0" y="0"/>
                </a:lnTo>
                <a:lnTo>
                  <a:pt x="0" y="5282996"/>
                </a:lnTo>
                <a:lnTo>
                  <a:pt x="12193206" y="5282996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3" name="object 3">
            <a:extLst>
              <a:ext uri="{FF2B5EF4-FFF2-40B4-BE49-F238E27FC236}">
                <a16:creationId xmlns:a16="http://schemas.microsoft.com/office/drawing/2014/main" id="{A9A8A0BB-7158-8347-A3B8-38A572BA5303}"/>
              </a:ext>
            </a:extLst>
          </p:cNvPr>
          <p:cNvSpPr/>
          <p:nvPr/>
        </p:nvSpPr>
        <p:spPr>
          <a:xfrm>
            <a:off x="359984" y="2095757"/>
            <a:ext cx="2808605" cy="592455"/>
          </a:xfrm>
          <a:custGeom>
            <a:avLst/>
            <a:gdLst/>
            <a:ahLst/>
            <a:cxnLst/>
            <a:rect l="l" t="t" r="r" b="b"/>
            <a:pathLst>
              <a:path w="2808605" h="592455">
                <a:moveTo>
                  <a:pt x="2511996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2511996" y="592048"/>
                </a:lnTo>
                <a:lnTo>
                  <a:pt x="2560012" y="588174"/>
                </a:lnTo>
                <a:lnTo>
                  <a:pt x="2605562" y="576956"/>
                </a:lnTo>
                <a:lnTo>
                  <a:pt x="2648035" y="559006"/>
                </a:lnTo>
                <a:lnTo>
                  <a:pt x="2686823" y="534932"/>
                </a:lnTo>
                <a:lnTo>
                  <a:pt x="2721316" y="505344"/>
                </a:lnTo>
                <a:lnTo>
                  <a:pt x="2750904" y="470851"/>
                </a:lnTo>
                <a:lnTo>
                  <a:pt x="2774978" y="432063"/>
                </a:lnTo>
                <a:lnTo>
                  <a:pt x="2792929" y="389589"/>
                </a:lnTo>
                <a:lnTo>
                  <a:pt x="2804146" y="344040"/>
                </a:lnTo>
                <a:lnTo>
                  <a:pt x="2808020" y="296024"/>
                </a:lnTo>
                <a:lnTo>
                  <a:pt x="2804146" y="248008"/>
                </a:lnTo>
                <a:lnTo>
                  <a:pt x="2792929" y="202458"/>
                </a:lnTo>
                <a:lnTo>
                  <a:pt x="2774978" y="159985"/>
                </a:lnTo>
                <a:lnTo>
                  <a:pt x="2750904" y="121197"/>
                </a:lnTo>
                <a:lnTo>
                  <a:pt x="2721316" y="86704"/>
                </a:lnTo>
                <a:lnTo>
                  <a:pt x="2686823" y="57116"/>
                </a:lnTo>
                <a:lnTo>
                  <a:pt x="2648035" y="33042"/>
                </a:lnTo>
                <a:lnTo>
                  <a:pt x="2605562" y="15091"/>
                </a:lnTo>
                <a:lnTo>
                  <a:pt x="2560012" y="3874"/>
                </a:lnTo>
                <a:lnTo>
                  <a:pt x="2511996" y="0"/>
                </a:lnTo>
                <a:close/>
              </a:path>
            </a:pathLst>
          </a:custGeom>
          <a:solidFill>
            <a:srgbClr val="EFC4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4" name="object 3">
            <a:extLst>
              <a:ext uri="{FF2B5EF4-FFF2-40B4-BE49-F238E27FC236}">
                <a16:creationId xmlns:a16="http://schemas.microsoft.com/office/drawing/2014/main" id="{2AB9057A-06F2-6C4F-91A2-FF11815AD482}"/>
              </a:ext>
            </a:extLst>
          </p:cNvPr>
          <p:cNvSpPr txBox="1"/>
          <p:nvPr/>
        </p:nvSpPr>
        <p:spPr>
          <a:xfrm>
            <a:off x="611903" y="2197925"/>
            <a:ext cx="230505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Доход:</a:t>
            </a:r>
            <a:r>
              <a:rPr kumimoji="0" sz="22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1331,6</a:t>
            </a:r>
            <a:r>
              <a:rPr kumimoji="0" sz="2200" u="none" strike="noStrike" kern="1200" cap="none" spc="-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RUB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18229" y="5077424"/>
            <a:ext cx="848994" cy="848994"/>
          </a:xfrm>
          <a:custGeom>
            <a:avLst/>
            <a:gdLst/>
            <a:ahLst/>
            <a:cxnLst/>
            <a:rect l="l" t="t" r="r" b="b"/>
            <a:pathLst>
              <a:path w="848995" h="848995">
                <a:moveTo>
                  <a:pt x="424294" y="0"/>
                </a:moveTo>
                <a:lnTo>
                  <a:pt x="378063" y="2489"/>
                </a:lnTo>
                <a:lnTo>
                  <a:pt x="333274" y="9785"/>
                </a:lnTo>
                <a:lnTo>
                  <a:pt x="290185" y="21629"/>
                </a:lnTo>
                <a:lnTo>
                  <a:pt x="249056" y="37762"/>
                </a:lnTo>
                <a:lnTo>
                  <a:pt x="210146" y="57926"/>
                </a:lnTo>
                <a:lnTo>
                  <a:pt x="173713" y="81860"/>
                </a:lnTo>
                <a:lnTo>
                  <a:pt x="140015" y="109307"/>
                </a:lnTo>
                <a:lnTo>
                  <a:pt x="109313" y="140008"/>
                </a:lnTo>
                <a:lnTo>
                  <a:pt x="81865" y="173704"/>
                </a:lnTo>
                <a:lnTo>
                  <a:pt x="57929" y="210137"/>
                </a:lnTo>
                <a:lnTo>
                  <a:pt x="37765" y="249046"/>
                </a:lnTo>
                <a:lnTo>
                  <a:pt x="21631" y="290174"/>
                </a:lnTo>
                <a:lnTo>
                  <a:pt x="9786" y="333262"/>
                </a:lnTo>
                <a:lnTo>
                  <a:pt x="2489" y="378050"/>
                </a:lnTo>
                <a:lnTo>
                  <a:pt x="0" y="424281"/>
                </a:lnTo>
                <a:lnTo>
                  <a:pt x="2489" y="470517"/>
                </a:lnTo>
                <a:lnTo>
                  <a:pt x="9786" y="515309"/>
                </a:lnTo>
                <a:lnTo>
                  <a:pt x="21631" y="558401"/>
                </a:lnTo>
                <a:lnTo>
                  <a:pt x="37765" y="599532"/>
                </a:lnTo>
                <a:lnTo>
                  <a:pt x="57929" y="638444"/>
                </a:lnTo>
                <a:lnTo>
                  <a:pt x="81865" y="674878"/>
                </a:lnTo>
                <a:lnTo>
                  <a:pt x="109313" y="708575"/>
                </a:lnTo>
                <a:lnTo>
                  <a:pt x="140015" y="739278"/>
                </a:lnTo>
                <a:lnTo>
                  <a:pt x="173713" y="766726"/>
                </a:lnTo>
                <a:lnTo>
                  <a:pt x="210146" y="790661"/>
                </a:lnTo>
                <a:lnTo>
                  <a:pt x="249056" y="810825"/>
                </a:lnTo>
                <a:lnTo>
                  <a:pt x="290185" y="826958"/>
                </a:lnTo>
                <a:lnTo>
                  <a:pt x="333274" y="838802"/>
                </a:lnTo>
                <a:lnTo>
                  <a:pt x="378063" y="846099"/>
                </a:lnTo>
                <a:lnTo>
                  <a:pt x="424294" y="848588"/>
                </a:lnTo>
                <a:lnTo>
                  <a:pt x="470525" y="846099"/>
                </a:lnTo>
                <a:lnTo>
                  <a:pt x="515314" y="838802"/>
                </a:lnTo>
                <a:lnTo>
                  <a:pt x="558402" y="826958"/>
                </a:lnTo>
                <a:lnTo>
                  <a:pt x="599531" y="810825"/>
                </a:lnTo>
                <a:lnTo>
                  <a:pt x="638442" y="790661"/>
                </a:lnTo>
                <a:lnTo>
                  <a:pt x="674875" y="766726"/>
                </a:lnTo>
                <a:lnTo>
                  <a:pt x="708572" y="739278"/>
                </a:lnTo>
                <a:lnTo>
                  <a:pt x="739274" y="708575"/>
                </a:lnTo>
                <a:lnTo>
                  <a:pt x="766723" y="674878"/>
                </a:lnTo>
                <a:lnTo>
                  <a:pt x="790659" y="638444"/>
                </a:lnTo>
                <a:lnTo>
                  <a:pt x="810823" y="599532"/>
                </a:lnTo>
                <a:lnTo>
                  <a:pt x="826957" y="558401"/>
                </a:lnTo>
                <a:lnTo>
                  <a:pt x="838802" y="515309"/>
                </a:lnTo>
                <a:lnTo>
                  <a:pt x="846098" y="470517"/>
                </a:lnTo>
                <a:lnTo>
                  <a:pt x="848588" y="424281"/>
                </a:lnTo>
                <a:lnTo>
                  <a:pt x="846098" y="378050"/>
                </a:lnTo>
                <a:lnTo>
                  <a:pt x="838802" y="333262"/>
                </a:lnTo>
                <a:lnTo>
                  <a:pt x="826957" y="290174"/>
                </a:lnTo>
                <a:lnTo>
                  <a:pt x="810823" y="249046"/>
                </a:lnTo>
                <a:lnTo>
                  <a:pt x="790659" y="210137"/>
                </a:lnTo>
                <a:lnTo>
                  <a:pt x="766723" y="173704"/>
                </a:lnTo>
                <a:lnTo>
                  <a:pt x="739274" y="140008"/>
                </a:lnTo>
                <a:lnTo>
                  <a:pt x="708572" y="109307"/>
                </a:lnTo>
                <a:lnTo>
                  <a:pt x="674875" y="81860"/>
                </a:lnTo>
                <a:lnTo>
                  <a:pt x="638442" y="57926"/>
                </a:lnTo>
                <a:lnTo>
                  <a:pt x="599531" y="37762"/>
                </a:lnTo>
                <a:lnTo>
                  <a:pt x="558402" y="21629"/>
                </a:lnTo>
                <a:lnTo>
                  <a:pt x="515314" y="9785"/>
                </a:lnTo>
                <a:lnTo>
                  <a:pt x="470525" y="2489"/>
                </a:lnTo>
                <a:lnTo>
                  <a:pt x="424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34729" y="1956023"/>
            <a:ext cx="2094864" cy="756285"/>
          </a:xfrm>
          <a:custGeom>
            <a:avLst/>
            <a:gdLst/>
            <a:ahLst/>
            <a:cxnLst/>
            <a:rect l="l" t="t" r="r" b="b"/>
            <a:pathLst>
              <a:path w="2094865" h="756285">
                <a:moveTo>
                  <a:pt x="0" y="0"/>
                </a:moveTo>
                <a:lnTo>
                  <a:pt x="2094750" y="755904"/>
                </a:lnTo>
              </a:path>
            </a:pathLst>
          </a:custGeom>
          <a:ln w="12699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987" y="1433481"/>
            <a:ext cx="1614805" cy="592455"/>
          </a:xfrm>
          <a:custGeom>
            <a:avLst/>
            <a:gdLst/>
            <a:ahLst/>
            <a:cxnLst/>
            <a:rect l="l" t="t" r="r" b="b"/>
            <a:pathLst>
              <a:path w="1614805" h="592455">
                <a:moveTo>
                  <a:pt x="1318590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318590" y="592048"/>
                </a:lnTo>
                <a:lnTo>
                  <a:pt x="1366606" y="588174"/>
                </a:lnTo>
                <a:lnTo>
                  <a:pt x="1412155" y="576956"/>
                </a:lnTo>
                <a:lnTo>
                  <a:pt x="1454629" y="559006"/>
                </a:lnTo>
                <a:lnTo>
                  <a:pt x="1493417" y="534932"/>
                </a:lnTo>
                <a:lnTo>
                  <a:pt x="1527910" y="505344"/>
                </a:lnTo>
                <a:lnTo>
                  <a:pt x="1557498" y="470851"/>
                </a:lnTo>
                <a:lnTo>
                  <a:pt x="1581572" y="432063"/>
                </a:lnTo>
                <a:lnTo>
                  <a:pt x="1599522" y="389589"/>
                </a:lnTo>
                <a:lnTo>
                  <a:pt x="1610739" y="344040"/>
                </a:lnTo>
                <a:lnTo>
                  <a:pt x="1614614" y="296024"/>
                </a:lnTo>
                <a:lnTo>
                  <a:pt x="1610739" y="248008"/>
                </a:lnTo>
                <a:lnTo>
                  <a:pt x="1599522" y="202458"/>
                </a:lnTo>
                <a:lnTo>
                  <a:pt x="1581572" y="159985"/>
                </a:lnTo>
                <a:lnTo>
                  <a:pt x="1557498" y="121197"/>
                </a:lnTo>
                <a:lnTo>
                  <a:pt x="1527910" y="86704"/>
                </a:lnTo>
                <a:lnTo>
                  <a:pt x="1493417" y="57116"/>
                </a:lnTo>
                <a:lnTo>
                  <a:pt x="1454629" y="33042"/>
                </a:lnTo>
                <a:lnTo>
                  <a:pt x="1412155" y="15091"/>
                </a:lnTo>
                <a:lnTo>
                  <a:pt x="1366606" y="3874"/>
                </a:lnTo>
                <a:lnTo>
                  <a:pt x="1318590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1080" y="2287492"/>
            <a:ext cx="2066376" cy="362520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674814" y="1776216"/>
            <a:ext cx="1286510" cy="435609"/>
          </a:xfrm>
          <a:custGeom>
            <a:avLst/>
            <a:gdLst/>
            <a:ahLst/>
            <a:cxnLst/>
            <a:rect l="l" t="t" r="r" b="b"/>
            <a:pathLst>
              <a:path w="1286509" h="435610">
                <a:moveTo>
                  <a:pt x="1068362" y="0"/>
                </a:moveTo>
                <a:lnTo>
                  <a:pt x="217652" y="0"/>
                </a:lnTo>
                <a:lnTo>
                  <a:pt x="167747" y="5747"/>
                </a:lnTo>
                <a:lnTo>
                  <a:pt x="121934" y="22120"/>
                </a:lnTo>
                <a:lnTo>
                  <a:pt x="81522" y="47811"/>
                </a:lnTo>
                <a:lnTo>
                  <a:pt x="47816" y="81514"/>
                </a:lnTo>
                <a:lnTo>
                  <a:pt x="22122" y="121924"/>
                </a:lnTo>
                <a:lnTo>
                  <a:pt x="5748" y="167735"/>
                </a:lnTo>
                <a:lnTo>
                  <a:pt x="0" y="217639"/>
                </a:lnTo>
                <a:lnTo>
                  <a:pt x="5748" y="267544"/>
                </a:lnTo>
                <a:lnTo>
                  <a:pt x="22122" y="313355"/>
                </a:lnTo>
                <a:lnTo>
                  <a:pt x="47816" y="353765"/>
                </a:lnTo>
                <a:lnTo>
                  <a:pt x="81522" y="387468"/>
                </a:lnTo>
                <a:lnTo>
                  <a:pt x="121934" y="413159"/>
                </a:lnTo>
                <a:lnTo>
                  <a:pt x="167747" y="429532"/>
                </a:lnTo>
                <a:lnTo>
                  <a:pt x="217652" y="435279"/>
                </a:lnTo>
                <a:lnTo>
                  <a:pt x="1068362" y="435279"/>
                </a:lnTo>
                <a:lnTo>
                  <a:pt x="1118262" y="429532"/>
                </a:lnTo>
                <a:lnTo>
                  <a:pt x="1164071" y="413159"/>
                </a:lnTo>
                <a:lnTo>
                  <a:pt x="1204482" y="387468"/>
                </a:lnTo>
                <a:lnTo>
                  <a:pt x="1238186" y="353765"/>
                </a:lnTo>
                <a:lnTo>
                  <a:pt x="1263879" y="313355"/>
                </a:lnTo>
                <a:lnTo>
                  <a:pt x="1280253" y="267544"/>
                </a:lnTo>
                <a:lnTo>
                  <a:pt x="1286002" y="217639"/>
                </a:lnTo>
                <a:lnTo>
                  <a:pt x="1280253" y="167735"/>
                </a:lnTo>
                <a:lnTo>
                  <a:pt x="1263879" y="121924"/>
                </a:lnTo>
                <a:lnTo>
                  <a:pt x="1238186" y="81514"/>
                </a:lnTo>
                <a:lnTo>
                  <a:pt x="1204482" y="47811"/>
                </a:lnTo>
                <a:lnTo>
                  <a:pt x="1164071" y="22120"/>
                </a:lnTo>
                <a:lnTo>
                  <a:pt x="1118262" y="5747"/>
                </a:lnTo>
                <a:lnTo>
                  <a:pt x="1068362" y="0"/>
                </a:lnTo>
                <a:close/>
              </a:path>
            </a:pathLst>
          </a:custGeom>
          <a:solidFill>
            <a:srgbClr val="D797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28129" y="6068565"/>
            <a:ext cx="2054225" cy="118745"/>
          </a:xfrm>
          <a:custGeom>
            <a:avLst/>
            <a:gdLst/>
            <a:ahLst/>
            <a:cxnLst/>
            <a:rect l="l" t="t" r="r" b="b"/>
            <a:pathLst>
              <a:path w="2054225" h="118745">
                <a:moveTo>
                  <a:pt x="0" y="0"/>
                </a:moveTo>
                <a:lnTo>
                  <a:pt x="0" y="118694"/>
                </a:lnTo>
                <a:lnTo>
                  <a:pt x="2053678" y="118694"/>
                </a:lnTo>
                <a:lnTo>
                  <a:pt x="2053678" y="0"/>
                </a:lnTo>
              </a:path>
            </a:pathLst>
          </a:custGeom>
          <a:ln w="12700">
            <a:solidFill>
              <a:srgbClr val="57514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75D16638-4BE6-9E4D-B373-FF8DA633E78D}"/>
              </a:ext>
            </a:extLst>
          </p:cNvPr>
          <p:cNvSpPr txBox="1">
            <a:spLocks/>
          </p:cNvSpPr>
          <p:nvPr/>
        </p:nvSpPr>
        <p:spPr>
          <a:xfrm>
            <a:off x="553858" y="1535649"/>
            <a:ext cx="117284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925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0E5A11AF-1C76-0143-812C-531DF0418F3C}"/>
              </a:ext>
            </a:extLst>
          </p:cNvPr>
          <p:cNvSpPr txBox="1"/>
          <p:nvPr/>
        </p:nvSpPr>
        <p:spPr>
          <a:xfrm>
            <a:off x="7854134" y="2553371"/>
            <a:ext cx="698500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175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8EE34FAF-81F0-254F-AAD2-418AC78C6700}"/>
              </a:ext>
            </a:extLst>
          </p:cNvPr>
          <p:cNvSpPr txBox="1"/>
          <p:nvPr/>
        </p:nvSpPr>
        <p:spPr>
          <a:xfrm>
            <a:off x="7859737" y="3530875"/>
            <a:ext cx="71818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275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7FD240C9-D0D0-C042-ABD4-2188C30F664B}"/>
              </a:ext>
            </a:extLst>
          </p:cNvPr>
          <p:cNvSpPr txBox="1"/>
          <p:nvPr/>
        </p:nvSpPr>
        <p:spPr>
          <a:xfrm>
            <a:off x="7854358" y="4509723"/>
            <a:ext cx="74104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200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121BC782-827D-E649-8CE8-0892C164AE7B}"/>
              </a:ext>
            </a:extLst>
          </p:cNvPr>
          <p:cNvSpPr txBox="1"/>
          <p:nvPr/>
        </p:nvSpPr>
        <p:spPr>
          <a:xfrm>
            <a:off x="6842852" y="1854954"/>
            <a:ext cx="94996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r>
              <a:rPr kumimoji="0" sz="16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1 075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FB3509-BC33-194B-8C78-F7617C439A77}"/>
              </a:ext>
            </a:extLst>
          </p:cNvPr>
          <p:cNvGrpSpPr/>
          <p:nvPr/>
        </p:nvGrpSpPr>
        <p:grpSpPr>
          <a:xfrm>
            <a:off x="359984" y="2095768"/>
            <a:ext cx="2808605" cy="914400"/>
            <a:chOff x="359984" y="2095768"/>
            <a:chExt cx="2808605" cy="914400"/>
          </a:xfrm>
        </p:grpSpPr>
        <p:sp>
          <p:nvSpPr>
            <p:cNvPr id="9" name="object 9"/>
            <p:cNvSpPr/>
            <p:nvPr/>
          </p:nvSpPr>
          <p:spPr>
            <a:xfrm>
              <a:off x="359984" y="2095768"/>
              <a:ext cx="2808605" cy="914400"/>
            </a:xfrm>
            <a:custGeom>
              <a:avLst/>
              <a:gdLst/>
              <a:ahLst/>
              <a:cxnLst/>
              <a:rect l="l" t="t" r="r" b="b"/>
              <a:pathLst>
                <a:path w="2808605" h="914400">
                  <a:moveTo>
                    <a:pt x="2502001" y="0"/>
                  </a:moveTo>
                  <a:lnTo>
                    <a:pt x="306019" y="0"/>
                  </a:lnTo>
                  <a:lnTo>
                    <a:pt x="256387" y="4004"/>
                  </a:lnTo>
                  <a:lnTo>
                    <a:pt x="209302" y="15599"/>
                  </a:lnTo>
                  <a:lnTo>
                    <a:pt x="165396" y="34153"/>
                  </a:lnTo>
                  <a:lnTo>
                    <a:pt x="125298" y="59038"/>
                  </a:lnTo>
                  <a:lnTo>
                    <a:pt x="89639" y="89622"/>
                  </a:lnTo>
                  <a:lnTo>
                    <a:pt x="59050" y="125276"/>
                  </a:lnTo>
                  <a:lnTo>
                    <a:pt x="34161" y="165370"/>
                  </a:lnTo>
                  <a:lnTo>
                    <a:pt x="15603" y="209274"/>
                  </a:lnTo>
                  <a:lnTo>
                    <a:pt x="4005" y="256359"/>
                  </a:lnTo>
                  <a:lnTo>
                    <a:pt x="0" y="305993"/>
                  </a:lnTo>
                  <a:lnTo>
                    <a:pt x="0" y="608355"/>
                  </a:lnTo>
                  <a:lnTo>
                    <a:pt x="4005" y="657990"/>
                  </a:lnTo>
                  <a:lnTo>
                    <a:pt x="15603" y="705075"/>
                  </a:lnTo>
                  <a:lnTo>
                    <a:pt x="34161" y="748981"/>
                  </a:lnTo>
                  <a:lnTo>
                    <a:pt x="59050" y="789077"/>
                  </a:lnTo>
                  <a:lnTo>
                    <a:pt x="89639" y="824733"/>
                  </a:lnTo>
                  <a:lnTo>
                    <a:pt x="125298" y="855319"/>
                  </a:lnTo>
                  <a:lnTo>
                    <a:pt x="165396" y="880205"/>
                  </a:lnTo>
                  <a:lnTo>
                    <a:pt x="209302" y="898761"/>
                  </a:lnTo>
                  <a:lnTo>
                    <a:pt x="256387" y="910356"/>
                  </a:lnTo>
                  <a:lnTo>
                    <a:pt x="306019" y="914361"/>
                  </a:lnTo>
                  <a:lnTo>
                    <a:pt x="2502001" y="914361"/>
                  </a:lnTo>
                  <a:lnTo>
                    <a:pt x="2551643" y="910356"/>
                  </a:lnTo>
                  <a:lnTo>
                    <a:pt x="2598732" y="898761"/>
                  </a:lnTo>
                  <a:lnTo>
                    <a:pt x="2642641" y="880205"/>
                  </a:lnTo>
                  <a:lnTo>
                    <a:pt x="2682738" y="855319"/>
                  </a:lnTo>
                  <a:lnTo>
                    <a:pt x="2718395" y="824733"/>
                  </a:lnTo>
                  <a:lnTo>
                    <a:pt x="2748981" y="789077"/>
                  </a:lnTo>
                  <a:lnTo>
                    <a:pt x="2773866" y="748981"/>
                  </a:lnTo>
                  <a:lnTo>
                    <a:pt x="2792421" y="705075"/>
                  </a:lnTo>
                  <a:lnTo>
                    <a:pt x="2804015" y="657990"/>
                  </a:lnTo>
                  <a:lnTo>
                    <a:pt x="2808020" y="608355"/>
                  </a:lnTo>
                  <a:lnTo>
                    <a:pt x="2808020" y="305993"/>
                  </a:lnTo>
                  <a:lnTo>
                    <a:pt x="2804015" y="256359"/>
                  </a:lnTo>
                  <a:lnTo>
                    <a:pt x="2792421" y="209274"/>
                  </a:lnTo>
                  <a:lnTo>
                    <a:pt x="2773866" y="165370"/>
                  </a:lnTo>
                  <a:lnTo>
                    <a:pt x="2748981" y="125276"/>
                  </a:lnTo>
                  <a:lnTo>
                    <a:pt x="2718395" y="89622"/>
                  </a:lnTo>
                  <a:lnTo>
                    <a:pt x="2682738" y="59038"/>
                  </a:lnTo>
                  <a:lnTo>
                    <a:pt x="2642641" y="34153"/>
                  </a:lnTo>
                  <a:lnTo>
                    <a:pt x="2598732" y="15599"/>
                  </a:lnTo>
                  <a:lnTo>
                    <a:pt x="2551643" y="4004"/>
                  </a:lnTo>
                  <a:lnTo>
                    <a:pt x="2502001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2B8D0658-46FA-9447-86CA-E3EDD3DB660C}"/>
                </a:ext>
              </a:extLst>
            </p:cNvPr>
            <p:cNvSpPr txBox="1"/>
            <p:nvPr/>
          </p:nvSpPr>
          <p:spPr>
            <a:xfrm>
              <a:off x="611903" y="2180089"/>
              <a:ext cx="2305050" cy="730250"/>
            </a:xfrm>
            <a:prstGeom prst="rect">
              <a:avLst/>
            </a:prstGeom>
          </p:spPr>
          <p:txBody>
            <a:bodyPr vert="horz" wrap="square" lIns="0" tIns="29844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3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5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spc="-1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16,70 €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87947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200" u="none" strike="noStrike" kern="1200" cap="none" spc="-5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+</a:t>
              </a:r>
              <a:r>
                <a:rPr kumimoji="0" sz="2200" u="none" strike="noStrike" kern="1200" cap="none" spc="-50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spc="-5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13,22 €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23" name="object 13">
            <a:extLst>
              <a:ext uri="{FF2B5EF4-FFF2-40B4-BE49-F238E27FC236}">
                <a16:creationId xmlns:a16="http://schemas.microsoft.com/office/drawing/2014/main" id="{2347E392-BFA0-6F46-B8CB-FA02EA1D9664}"/>
              </a:ext>
            </a:extLst>
          </p:cNvPr>
          <p:cNvSpPr/>
          <p:nvPr/>
        </p:nvSpPr>
        <p:spPr>
          <a:xfrm>
            <a:off x="3628129" y="6068565"/>
            <a:ext cx="2054225" cy="118745"/>
          </a:xfrm>
          <a:custGeom>
            <a:avLst/>
            <a:gdLst/>
            <a:ahLst/>
            <a:cxnLst/>
            <a:rect l="l" t="t" r="r" b="b"/>
            <a:pathLst>
              <a:path w="2054225" h="118745">
                <a:moveTo>
                  <a:pt x="0" y="0"/>
                </a:moveTo>
                <a:lnTo>
                  <a:pt x="0" y="118694"/>
                </a:lnTo>
                <a:lnTo>
                  <a:pt x="2053678" y="118694"/>
                </a:lnTo>
                <a:lnTo>
                  <a:pt x="2053678" y="0"/>
                </a:lnTo>
              </a:path>
            </a:pathLst>
          </a:custGeom>
          <a:ln w="12700">
            <a:solidFill>
              <a:srgbClr val="57514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16">
            <a:extLst>
              <a:ext uri="{FF2B5EF4-FFF2-40B4-BE49-F238E27FC236}">
                <a16:creationId xmlns:a16="http://schemas.microsoft.com/office/drawing/2014/main" id="{7C9C28FD-4891-9643-B489-33818FD915BF}"/>
              </a:ext>
            </a:extLst>
          </p:cNvPr>
          <p:cNvSpPr txBox="1"/>
          <p:nvPr/>
        </p:nvSpPr>
        <p:spPr>
          <a:xfrm>
            <a:off x="6341939" y="5930712"/>
            <a:ext cx="69850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175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17">
            <a:extLst>
              <a:ext uri="{FF2B5EF4-FFF2-40B4-BE49-F238E27FC236}">
                <a16:creationId xmlns:a16="http://schemas.microsoft.com/office/drawing/2014/main" id="{6DBC78F1-0DB0-264B-ABCA-B1AAC250014C}"/>
              </a:ext>
            </a:extLst>
          </p:cNvPr>
          <p:cNvSpPr txBox="1"/>
          <p:nvPr/>
        </p:nvSpPr>
        <p:spPr>
          <a:xfrm>
            <a:off x="7584771" y="5925109"/>
            <a:ext cx="74104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750" u="none" strike="noStrike" kern="120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5CE103E7-D2A5-1B47-A687-2C4185F4F1C6}"/>
              </a:ext>
            </a:extLst>
          </p:cNvPr>
          <p:cNvSpPr txBox="1"/>
          <p:nvPr/>
        </p:nvSpPr>
        <p:spPr>
          <a:xfrm>
            <a:off x="4489470" y="6167833"/>
            <a:ext cx="56588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F1B7984-EDC7-3246-8227-CFF8AD50E166}"/>
              </a:ext>
            </a:extLst>
          </p:cNvPr>
          <p:cNvGrpSpPr/>
          <p:nvPr/>
        </p:nvGrpSpPr>
        <p:grpSpPr>
          <a:xfrm>
            <a:off x="3618229" y="1323384"/>
            <a:ext cx="2277196" cy="4602628"/>
            <a:chOff x="3618229" y="1323384"/>
            <a:chExt cx="2277196" cy="4602628"/>
          </a:xfrm>
        </p:grpSpPr>
        <p:pic>
          <p:nvPicPr>
            <p:cNvPr id="47" name="object 5">
              <a:extLst>
                <a:ext uri="{FF2B5EF4-FFF2-40B4-BE49-F238E27FC236}">
                  <a16:creationId xmlns:a16="http://schemas.microsoft.com/office/drawing/2014/main" id="{7E6BE4D5-336B-A843-A5B5-B3B175911331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229" y="1323384"/>
              <a:ext cx="2066375" cy="4602628"/>
            </a:xfrm>
            <a:prstGeom prst="rect">
              <a:avLst/>
            </a:prstGeom>
          </p:spPr>
        </p:pic>
        <p:sp>
          <p:nvSpPr>
            <p:cNvPr id="48" name="object 5">
              <a:extLst>
                <a:ext uri="{FF2B5EF4-FFF2-40B4-BE49-F238E27FC236}">
                  <a16:creationId xmlns:a16="http://schemas.microsoft.com/office/drawing/2014/main" id="{7DF23A46-7CE8-E34F-B283-86CE37199A1B}"/>
                </a:ext>
              </a:extLst>
            </p:cNvPr>
            <p:cNvSpPr txBox="1"/>
            <p:nvPr/>
          </p:nvSpPr>
          <p:spPr>
            <a:xfrm>
              <a:off x="5191210" y="1589313"/>
              <a:ext cx="679450" cy="29464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175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9" name="object 6">
              <a:extLst>
                <a:ext uri="{FF2B5EF4-FFF2-40B4-BE49-F238E27FC236}">
                  <a16:creationId xmlns:a16="http://schemas.microsoft.com/office/drawing/2014/main" id="{7F6FBB6B-CF21-034D-B0C8-593F46144080}"/>
                </a:ext>
              </a:extLst>
            </p:cNvPr>
            <p:cNvSpPr txBox="1"/>
            <p:nvPr/>
          </p:nvSpPr>
          <p:spPr>
            <a:xfrm>
              <a:off x="5191210" y="2428102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100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0" name="object 7">
              <a:extLst>
                <a:ext uri="{FF2B5EF4-FFF2-40B4-BE49-F238E27FC236}">
                  <a16:creationId xmlns:a16="http://schemas.microsoft.com/office/drawing/2014/main" id="{D99B3CA2-F080-2840-A4F4-206D491BD422}"/>
                </a:ext>
              </a:extLst>
            </p:cNvPr>
            <p:cNvSpPr txBox="1"/>
            <p:nvPr/>
          </p:nvSpPr>
          <p:spPr>
            <a:xfrm>
              <a:off x="5191210" y="3405606"/>
              <a:ext cx="69278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-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120</a:t>
              </a:r>
              <a:r>
                <a:rPr kumimoji="0" sz="1750" u="none" strike="noStrike" kern="1200" cap="none" spc="-6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3" name="object 6">
              <a:extLst>
                <a:ext uri="{FF2B5EF4-FFF2-40B4-BE49-F238E27FC236}">
                  <a16:creationId xmlns:a16="http://schemas.microsoft.com/office/drawing/2014/main" id="{735D0479-4FA9-B845-B658-D72239FCF598}"/>
                </a:ext>
              </a:extLst>
            </p:cNvPr>
            <p:cNvSpPr txBox="1"/>
            <p:nvPr/>
          </p:nvSpPr>
          <p:spPr>
            <a:xfrm>
              <a:off x="5179780" y="4413236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141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9E78D05-DB43-BF4E-A32A-9A8B22D8A9C2}"/>
              </a:ext>
            </a:extLst>
          </p:cNvPr>
          <p:cNvGrpSpPr/>
          <p:nvPr/>
        </p:nvGrpSpPr>
        <p:grpSpPr>
          <a:xfrm>
            <a:off x="359987" y="1433481"/>
            <a:ext cx="5270599" cy="3624737"/>
            <a:chOff x="359987" y="1433481"/>
            <a:chExt cx="5270599" cy="3624737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E337A746-A889-1549-A63F-3764B28461C7}"/>
                </a:ext>
              </a:extLst>
            </p:cNvPr>
            <p:cNvSpPr/>
            <p:nvPr/>
          </p:nvSpPr>
          <p:spPr>
            <a:xfrm>
              <a:off x="359987" y="1433481"/>
              <a:ext cx="1614805" cy="592455"/>
            </a:xfrm>
            <a:custGeom>
              <a:avLst/>
              <a:gdLst/>
              <a:ahLst/>
              <a:cxnLst/>
              <a:rect l="l" t="t" r="r" b="b"/>
              <a:pathLst>
                <a:path w="1614805" h="592455">
                  <a:moveTo>
                    <a:pt x="1318590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1318590" y="592048"/>
                  </a:lnTo>
                  <a:lnTo>
                    <a:pt x="1366606" y="588174"/>
                  </a:lnTo>
                  <a:lnTo>
                    <a:pt x="1412155" y="576956"/>
                  </a:lnTo>
                  <a:lnTo>
                    <a:pt x="1454629" y="559006"/>
                  </a:lnTo>
                  <a:lnTo>
                    <a:pt x="1493417" y="534932"/>
                  </a:lnTo>
                  <a:lnTo>
                    <a:pt x="1527910" y="505344"/>
                  </a:lnTo>
                  <a:lnTo>
                    <a:pt x="1557498" y="470851"/>
                  </a:lnTo>
                  <a:lnTo>
                    <a:pt x="1581572" y="432063"/>
                  </a:lnTo>
                  <a:lnTo>
                    <a:pt x="1599522" y="389589"/>
                  </a:lnTo>
                  <a:lnTo>
                    <a:pt x="1610739" y="344040"/>
                  </a:lnTo>
                  <a:lnTo>
                    <a:pt x="1614614" y="296024"/>
                  </a:lnTo>
                  <a:lnTo>
                    <a:pt x="1610739" y="248008"/>
                  </a:lnTo>
                  <a:lnTo>
                    <a:pt x="1599522" y="202458"/>
                  </a:lnTo>
                  <a:lnTo>
                    <a:pt x="1581572" y="159985"/>
                  </a:lnTo>
                  <a:lnTo>
                    <a:pt x="1557498" y="121197"/>
                  </a:lnTo>
                  <a:lnTo>
                    <a:pt x="1527910" y="86704"/>
                  </a:lnTo>
                  <a:lnTo>
                    <a:pt x="1493417" y="57116"/>
                  </a:lnTo>
                  <a:lnTo>
                    <a:pt x="1454629" y="33042"/>
                  </a:lnTo>
                  <a:lnTo>
                    <a:pt x="1412155" y="15091"/>
                  </a:lnTo>
                  <a:lnTo>
                    <a:pt x="1366606" y="3874"/>
                  </a:lnTo>
                  <a:lnTo>
                    <a:pt x="1318590" y="0"/>
                  </a:lnTo>
                  <a:close/>
                </a:path>
              </a:pathLst>
            </a:custGeom>
            <a:solidFill>
              <a:srgbClr val="E49A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4">
              <a:extLst>
                <a:ext uri="{FF2B5EF4-FFF2-40B4-BE49-F238E27FC236}">
                  <a16:creationId xmlns:a16="http://schemas.microsoft.com/office/drawing/2014/main" id="{6CB9D507-4500-514F-BE8E-AB3EA9E08D5F}"/>
                </a:ext>
              </a:extLst>
            </p:cNvPr>
            <p:cNvSpPr txBox="1">
              <a:spLocks/>
            </p:cNvSpPr>
            <p:nvPr/>
          </p:nvSpPr>
          <p:spPr>
            <a:xfrm>
              <a:off x="553933" y="1535730"/>
              <a:ext cx="117284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OGV</a:t>
              </a:r>
              <a:r>
                <a:rPr kumimoji="0" lang="de" sz="2200" u="none" strike="noStrike" kern="0" cap="none" spc="-8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 </a:t>
              </a:r>
              <a:r>
                <a:rPr kumimoji="0" lang="de" sz="2200" u="none" strike="noStrike" kern="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+mj-cs"/>
                </a:rPr>
                <a:t>925</a:t>
              </a:r>
              <a:endParaRPr kumimoji="0" lang="de" sz="220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52FE56B-CAF5-D54D-9C1D-94AA843A4EA2}"/>
                </a:ext>
              </a:extLst>
            </p:cNvPr>
            <p:cNvGrpSpPr/>
            <p:nvPr/>
          </p:nvGrpSpPr>
          <p:grpSpPr>
            <a:xfrm>
              <a:off x="5086318" y="2703752"/>
              <a:ext cx="544268" cy="2354466"/>
              <a:chOff x="5086318" y="2703752"/>
              <a:chExt cx="544268" cy="2354466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FADDA28-FF0F-6448-940D-B24E9174D2E4}"/>
                  </a:ext>
                </a:extLst>
              </p:cNvPr>
              <p:cNvSpPr/>
              <p:nvPr/>
            </p:nvSpPr>
            <p:spPr>
              <a:xfrm>
                <a:off x="5097748" y="2703752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8 %</a:t>
                </a:r>
                <a:endParaRPr kumimoji="0" lang="de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2FDBA442-F3B6-E44A-8B69-45F57F4473DF}"/>
                  </a:ext>
                </a:extLst>
              </p:cNvPr>
              <p:cNvSpPr/>
              <p:nvPr/>
            </p:nvSpPr>
            <p:spPr>
              <a:xfrm>
                <a:off x="5097748" y="3628785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5 %</a:t>
                </a:r>
                <a:endParaRPr kumimoji="0" lang="de" sz="1800" u="none" strike="noStrike" kern="1200" cap="none" spc="5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2408D57-BDB2-2F4A-B364-93D2993D317F}"/>
                  </a:ext>
                </a:extLst>
              </p:cNvPr>
              <p:cNvSpPr/>
              <p:nvPr/>
            </p:nvSpPr>
            <p:spPr>
              <a:xfrm>
                <a:off x="5086318" y="4688886"/>
                <a:ext cx="532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" sz="1800" u="none" strike="noStrike" kern="1200" cap="none" spc="5" normalizeH="0" baseline="0" noProof="0">
                    <a:ln>
                      <a:noFill/>
                    </a:ln>
                    <a:solidFill>
                      <a:srgbClr val="CA363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4 %</a:t>
                </a:r>
                <a:endParaRPr kumimoji="0" lang="de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</p:grpSp>
      </p:grpSp>
      <p:sp>
        <p:nvSpPr>
          <p:cNvPr id="65" name="object 8">
            <a:extLst>
              <a:ext uri="{FF2B5EF4-FFF2-40B4-BE49-F238E27FC236}">
                <a16:creationId xmlns:a16="http://schemas.microsoft.com/office/drawing/2014/main" id="{EE84EF9A-1F42-F24C-9CCE-067A0862180F}"/>
              </a:ext>
            </a:extLst>
          </p:cNvPr>
          <p:cNvSpPr txBox="1"/>
          <p:nvPr/>
        </p:nvSpPr>
        <p:spPr>
          <a:xfrm>
            <a:off x="4921623" y="5910319"/>
            <a:ext cx="694690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</a:t>
            </a:r>
            <a:r>
              <a:rPr kumimoji="0" sz="175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6" name="object 9">
            <a:extLst>
              <a:ext uri="{FF2B5EF4-FFF2-40B4-BE49-F238E27FC236}">
                <a16:creationId xmlns:a16="http://schemas.microsoft.com/office/drawing/2014/main" id="{1F17EE3D-A33A-C842-8B27-323F902CA450}"/>
              </a:ext>
            </a:extLst>
          </p:cNvPr>
          <p:cNvSpPr txBox="1"/>
          <p:nvPr/>
        </p:nvSpPr>
        <p:spPr>
          <a:xfrm>
            <a:off x="3678566" y="5910319"/>
            <a:ext cx="719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259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EF895C9B-211B-884B-8FF7-6E9C6F35C2E8}"/>
              </a:ext>
            </a:extLst>
          </p:cNvPr>
          <p:cNvSpPr txBox="1"/>
          <p:nvPr/>
        </p:nvSpPr>
        <p:spPr>
          <a:xfrm>
            <a:off x="0" y="304800"/>
            <a:ext cx="121920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400" spc="29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SENIOR STAR</a:t>
            </a: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24000"/>
            <a:ext cx="12193270" cy="5283200"/>
          </a:xfrm>
          <a:custGeom>
            <a:avLst/>
            <a:gdLst/>
            <a:ahLst/>
            <a:cxnLst/>
            <a:rect l="l" t="t" r="r" b="b"/>
            <a:pathLst>
              <a:path w="12193270" h="5283200">
                <a:moveTo>
                  <a:pt x="12193206" y="0"/>
                </a:moveTo>
                <a:lnTo>
                  <a:pt x="0" y="0"/>
                </a:lnTo>
                <a:lnTo>
                  <a:pt x="0" y="5282996"/>
                </a:lnTo>
                <a:lnTo>
                  <a:pt x="12193206" y="5282996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987" y="1433481"/>
            <a:ext cx="1614805" cy="592455"/>
          </a:xfrm>
          <a:custGeom>
            <a:avLst/>
            <a:gdLst/>
            <a:ahLst/>
            <a:cxnLst/>
            <a:rect l="l" t="t" r="r" b="b"/>
            <a:pathLst>
              <a:path w="1614805" h="592455">
                <a:moveTo>
                  <a:pt x="1318590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318590" y="592048"/>
                </a:lnTo>
                <a:lnTo>
                  <a:pt x="1366606" y="588174"/>
                </a:lnTo>
                <a:lnTo>
                  <a:pt x="1412155" y="576956"/>
                </a:lnTo>
                <a:lnTo>
                  <a:pt x="1454629" y="559006"/>
                </a:lnTo>
                <a:lnTo>
                  <a:pt x="1493417" y="534932"/>
                </a:lnTo>
                <a:lnTo>
                  <a:pt x="1527910" y="505344"/>
                </a:lnTo>
                <a:lnTo>
                  <a:pt x="1557498" y="470851"/>
                </a:lnTo>
                <a:lnTo>
                  <a:pt x="1581572" y="432063"/>
                </a:lnTo>
                <a:lnTo>
                  <a:pt x="1599522" y="389589"/>
                </a:lnTo>
                <a:lnTo>
                  <a:pt x="1610739" y="344040"/>
                </a:lnTo>
                <a:lnTo>
                  <a:pt x="1614614" y="296024"/>
                </a:lnTo>
                <a:lnTo>
                  <a:pt x="1610739" y="248008"/>
                </a:lnTo>
                <a:lnTo>
                  <a:pt x="1599522" y="202458"/>
                </a:lnTo>
                <a:lnTo>
                  <a:pt x="1581572" y="159985"/>
                </a:lnTo>
                <a:lnTo>
                  <a:pt x="1557498" y="121197"/>
                </a:lnTo>
                <a:lnTo>
                  <a:pt x="1527910" y="86704"/>
                </a:lnTo>
                <a:lnTo>
                  <a:pt x="1493417" y="57116"/>
                </a:lnTo>
                <a:lnTo>
                  <a:pt x="1454629" y="33042"/>
                </a:lnTo>
                <a:lnTo>
                  <a:pt x="1412155" y="15091"/>
                </a:lnTo>
                <a:lnTo>
                  <a:pt x="1366606" y="3874"/>
                </a:lnTo>
                <a:lnTo>
                  <a:pt x="1318590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3F2315-BF75-2446-8304-6A2C9A2DE2CA}"/>
              </a:ext>
            </a:extLst>
          </p:cNvPr>
          <p:cNvGrpSpPr/>
          <p:nvPr/>
        </p:nvGrpSpPr>
        <p:grpSpPr>
          <a:xfrm>
            <a:off x="359989" y="2095757"/>
            <a:ext cx="2604770" cy="592455"/>
            <a:chOff x="359989" y="2095757"/>
            <a:chExt cx="2604770" cy="592455"/>
          </a:xfrm>
        </p:grpSpPr>
        <p:sp>
          <p:nvSpPr>
            <p:cNvPr id="4" name="object 4"/>
            <p:cNvSpPr/>
            <p:nvPr/>
          </p:nvSpPr>
          <p:spPr>
            <a:xfrm>
              <a:off x="359989" y="2095757"/>
              <a:ext cx="2604770" cy="592455"/>
            </a:xfrm>
            <a:custGeom>
              <a:avLst/>
              <a:gdLst/>
              <a:ahLst/>
              <a:cxnLst/>
              <a:rect l="l" t="t" r="r" b="b"/>
              <a:pathLst>
                <a:path w="2604770" h="592455">
                  <a:moveTo>
                    <a:pt x="2308593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2308593" y="592048"/>
                  </a:lnTo>
                  <a:lnTo>
                    <a:pt x="2356609" y="588174"/>
                  </a:lnTo>
                  <a:lnTo>
                    <a:pt x="2402158" y="576956"/>
                  </a:lnTo>
                  <a:lnTo>
                    <a:pt x="2444632" y="559006"/>
                  </a:lnTo>
                  <a:lnTo>
                    <a:pt x="2483420" y="534932"/>
                  </a:lnTo>
                  <a:lnTo>
                    <a:pt x="2517913" y="505344"/>
                  </a:lnTo>
                  <a:lnTo>
                    <a:pt x="2547501" y="470851"/>
                  </a:lnTo>
                  <a:lnTo>
                    <a:pt x="2571575" y="432063"/>
                  </a:lnTo>
                  <a:lnTo>
                    <a:pt x="2589525" y="389589"/>
                  </a:lnTo>
                  <a:lnTo>
                    <a:pt x="2600743" y="344040"/>
                  </a:lnTo>
                  <a:lnTo>
                    <a:pt x="2604617" y="296024"/>
                  </a:lnTo>
                  <a:lnTo>
                    <a:pt x="2600743" y="248008"/>
                  </a:lnTo>
                  <a:lnTo>
                    <a:pt x="2589525" y="202458"/>
                  </a:lnTo>
                  <a:lnTo>
                    <a:pt x="2571575" y="159985"/>
                  </a:lnTo>
                  <a:lnTo>
                    <a:pt x="2547501" y="121197"/>
                  </a:lnTo>
                  <a:lnTo>
                    <a:pt x="2517913" y="86704"/>
                  </a:lnTo>
                  <a:lnTo>
                    <a:pt x="2483420" y="57116"/>
                  </a:lnTo>
                  <a:lnTo>
                    <a:pt x="2444632" y="33042"/>
                  </a:lnTo>
                  <a:lnTo>
                    <a:pt x="2402158" y="15091"/>
                  </a:lnTo>
                  <a:lnTo>
                    <a:pt x="2356609" y="3874"/>
                  </a:lnTo>
                  <a:lnTo>
                    <a:pt x="2308593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A0CA4D0D-70DE-0F42-A3B1-566368445616}"/>
                </a:ext>
              </a:extLst>
            </p:cNvPr>
            <p:cNvSpPr txBox="1"/>
            <p:nvPr/>
          </p:nvSpPr>
          <p:spPr>
            <a:xfrm>
              <a:off x="592259" y="2194666"/>
              <a:ext cx="218122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4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spc="-5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74 €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3" name="object 4">
            <a:extLst>
              <a:ext uri="{FF2B5EF4-FFF2-40B4-BE49-F238E27FC236}">
                <a16:creationId xmlns:a16="http://schemas.microsoft.com/office/drawing/2014/main" id="{D4D60F6E-E1CD-134F-9A81-F102421687B3}"/>
              </a:ext>
            </a:extLst>
          </p:cNvPr>
          <p:cNvSpPr txBox="1">
            <a:spLocks/>
          </p:cNvSpPr>
          <p:nvPr/>
        </p:nvSpPr>
        <p:spPr>
          <a:xfrm>
            <a:off x="553798" y="1535537"/>
            <a:ext cx="117284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925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2595603C-E20E-E44C-9265-71642B96BF65}"/>
              </a:ext>
            </a:extLst>
          </p:cNvPr>
          <p:cNvSpPr/>
          <p:nvPr/>
        </p:nvSpPr>
        <p:spPr>
          <a:xfrm>
            <a:off x="3618229" y="5077424"/>
            <a:ext cx="848994" cy="848994"/>
          </a:xfrm>
          <a:custGeom>
            <a:avLst/>
            <a:gdLst/>
            <a:ahLst/>
            <a:cxnLst/>
            <a:rect l="l" t="t" r="r" b="b"/>
            <a:pathLst>
              <a:path w="848995" h="848995">
                <a:moveTo>
                  <a:pt x="424294" y="0"/>
                </a:moveTo>
                <a:lnTo>
                  <a:pt x="378063" y="2489"/>
                </a:lnTo>
                <a:lnTo>
                  <a:pt x="333274" y="9785"/>
                </a:lnTo>
                <a:lnTo>
                  <a:pt x="290185" y="21629"/>
                </a:lnTo>
                <a:lnTo>
                  <a:pt x="249056" y="37762"/>
                </a:lnTo>
                <a:lnTo>
                  <a:pt x="210146" y="57926"/>
                </a:lnTo>
                <a:lnTo>
                  <a:pt x="173713" y="81860"/>
                </a:lnTo>
                <a:lnTo>
                  <a:pt x="140015" y="109307"/>
                </a:lnTo>
                <a:lnTo>
                  <a:pt x="109313" y="140008"/>
                </a:lnTo>
                <a:lnTo>
                  <a:pt x="81865" y="173704"/>
                </a:lnTo>
                <a:lnTo>
                  <a:pt x="57929" y="210137"/>
                </a:lnTo>
                <a:lnTo>
                  <a:pt x="37765" y="249046"/>
                </a:lnTo>
                <a:lnTo>
                  <a:pt x="21631" y="290174"/>
                </a:lnTo>
                <a:lnTo>
                  <a:pt x="9786" y="333262"/>
                </a:lnTo>
                <a:lnTo>
                  <a:pt x="2489" y="378050"/>
                </a:lnTo>
                <a:lnTo>
                  <a:pt x="0" y="424281"/>
                </a:lnTo>
                <a:lnTo>
                  <a:pt x="2489" y="470517"/>
                </a:lnTo>
                <a:lnTo>
                  <a:pt x="9786" y="515309"/>
                </a:lnTo>
                <a:lnTo>
                  <a:pt x="21631" y="558401"/>
                </a:lnTo>
                <a:lnTo>
                  <a:pt x="37765" y="599532"/>
                </a:lnTo>
                <a:lnTo>
                  <a:pt x="57929" y="638444"/>
                </a:lnTo>
                <a:lnTo>
                  <a:pt x="81865" y="674878"/>
                </a:lnTo>
                <a:lnTo>
                  <a:pt x="109313" y="708575"/>
                </a:lnTo>
                <a:lnTo>
                  <a:pt x="140015" y="739278"/>
                </a:lnTo>
                <a:lnTo>
                  <a:pt x="173713" y="766726"/>
                </a:lnTo>
                <a:lnTo>
                  <a:pt x="210146" y="790661"/>
                </a:lnTo>
                <a:lnTo>
                  <a:pt x="249056" y="810825"/>
                </a:lnTo>
                <a:lnTo>
                  <a:pt x="290185" y="826958"/>
                </a:lnTo>
                <a:lnTo>
                  <a:pt x="333274" y="838802"/>
                </a:lnTo>
                <a:lnTo>
                  <a:pt x="378063" y="846099"/>
                </a:lnTo>
                <a:lnTo>
                  <a:pt x="424294" y="848588"/>
                </a:lnTo>
                <a:lnTo>
                  <a:pt x="470525" y="846099"/>
                </a:lnTo>
                <a:lnTo>
                  <a:pt x="515314" y="838802"/>
                </a:lnTo>
                <a:lnTo>
                  <a:pt x="558402" y="826958"/>
                </a:lnTo>
                <a:lnTo>
                  <a:pt x="599531" y="810825"/>
                </a:lnTo>
                <a:lnTo>
                  <a:pt x="638442" y="790661"/>
                </a:lnTo>
                <a:lnTo>
                  <a:pt x="674875" y="766726"/>
                </a:lnTo>
                <a:lnTo>
                  <a:pt x="708572" y="739278"/>
                </a:lnTo>
                <a:lnTo>
                  <a:pt x="739274" y="708575"/>
                </a:lnTo>
                <a:lnTo>
                  <a:pt x="766723" y="674878"/>
                </a:lnTo>
                <a:lnTo>
                  <a:pt x="790659" y="638444"/>
                </a:lnTo>
                <a:lnTo>
                  <a:pt x="810823" y="599532"/>
                </a:lnTo>
                <a:lnTo>
                  <a:pt x="826957" y="558401"/>
                </a:lnTo>
                <a:lnTo>
                  <a:pt x="838802" y="515309"/>
                </a:lnTo>
                <a:lnTo>
                  <a:pt x="846098" y="470517"/>
                </a:lnTo>
                <a:lnTo>
                  <a:pt x="848588" y="424281"/>
                </a:lnTo>
                <a:lnTo>
                  <a:pt x="846098" y="378050"/>
                </a:lnTo>
                <a:lnTo>
                  <a:pt x="838802" y="333262"/>
                </a:lnTo>
                <a:lnTo>
                  <a:pt x="826957" y="290174"/>
                </a:lnTo>
                <a:lnTo>
                  <a:pt x="810823" y="249046"/>
                </a:lnTo>
                <a:lnTo>
                  <a:pt x="790659" y="210137"/>
                </a:lnTo>
                <a:lnTo>
                  <a:pt x="766723" y="173704"/>
                </a:lnTo>
                <a:lnTo>
                  <a:pt x="739274" y="140008"/>
                </a:lnTo>
                <a:lnTo>
                  <a:pt x="708572" y="109307"/>
                </a:lnTo>
                <a:lnTo>
                  <a:pt x="674875" y="81860"/>
                </a:lnTo>
                <a:lnTo>
                  <a:pt x="638442" y="57926"/>
                </a:lnTo>
                <a:lnTo>
                  <a:pt x="599531" y="37762"/>
                </a:lnTo>
                <a:lnTo>
                  <a:pt x="558402" y="21629"/>
                </a:lnTo>
                <a:lnTo>
                  <a:pt x="515314" y="9785"/>
                </a:lnTo>
                <a:lnTo>
                  <a:pt x="470525" y="2489"/>
                </a:lnTo>
                <a:lnTo>
                  <a:pt x="424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4">
            <a:extLst>
              <a:ext uri="{FF2B5EF4-FFF2-40B4-BE49-F238E27FC236}">
                <a16:creationId xmlns:a16="http://schemas.microsoft.com/office/drawing/2014/main" id="{8542BEC3-1B5A-B645-B271-3E4F397FCFDE}"/>
              </a:ext>
            </a:extLst>
          </p:cNvPr>
          <p:cNvSpPr/>
          <p:nvPr/>
        </p:nvSpPr>
        <p:spPr>
          <a:xfrm>
            <a:off x="4934729" y="1956023"/>
            <a:ext cx="2094864" cy="756285"/>
          </a:xfrm>
          <a:custGeom>
            <a:avLst/>
            <a:gdLst/>
            <a:ahLst/>
            <a:cxnLst/>
            <a:rect l="l" t="t" r="r" b="b"/>
            <a:pathLst>
              <a:path w="2094865" h="756285">
                <a:moveTo>
                  <a:pt x="0" y="0"/>
                </a:moveTo>
                <a:lnTo>
                  <a:pt x="2094750" y="755904"/>
                </a:lnTo>
              </a:path>
            </a:pathLst>
          </a:custGeom>
          <a:ln w="12699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35" name="object 6">
            <a:extLst>
              <a:ext uri="{FF2B5EF4-FFF2-40B4-BE49-F238E27FC236}">
                <a16:creationId xmlns:a16="http://schemas.microsoft.com/office/drawing/2014/main" id="{7E3CC44C-CD47-394E-B13B-F3B87B6E9329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1080" y="2287492"/>
            <a:ext cx="2066376" cy="3625201"/>
          </a:xfrm>
          <a:prstGeom prst="rect">
            <a:avLst/>
          </a:prstGeom>
        </p:spPr>
      </p:pic>
      <p:sp>
        <p:nvSpPr>
          <p:cNvPr id="36" name="object 8">
            <a:extLst>
              <a:ext uri="{FF2B5EF4-FFF2-40B4-BE49-F238E27FC236}">
                <a16:creationId xmlns:a16="http://schemas.microsoft.com/office/drawing/2014/main" id="{516E9E05-ED54-1D4D-BB39-B2592798EC84}"/>
              </a:ext>
            </a:extLst>
          </p:cNvPr>
          <p:cNvSpPr/>
          <p:nvPr/>
        </p:nvSpPr>
        <p:spPr>
          <a:xfrm>
            <a:off x="6674814" y="1776216"/>
            <a:ext cx="1286510" cy="435609"/>
          </a:xfrm>
          <a:custGeom>
            <a:avLst/>
            <a:gdLst/>
            <a:ahLst/>
            <a:cxnLst/>
            <a:rect l="l" t="t" r="r" b="b"/>
            <a:pathLst>
              <a:path w="1286509" h="435610">
                <a:moveTo>
                  <a:pt x="1068362" y="0"/>
                </a:moveTo>
                <a:lnTo>
                  <a:pt x="217652" y="0"/>
                </a:lnTo>
                <a:lnTo>
                  <a:pt x="167747" y="5747"/>
                </a:lnTo>
                <a:lnTo>
                  <a:pt x="121934" y="22120"/>
                </a:lnTo>
                <a:lnTo>
                  <a:pt x="81522" y="47811"/>
                </a:lnTo>
                <a:lnTo>
                  <a:pt x="47816" y="81514"/>
                </a:lnTo>
                <a:lnTo>
                  <a:pt x="22122" y="121924"/>
                </a:lnTo>
                <a:lnTo>
                  <a:pt x="5748" y="167735"/>
                </a:lnTo>
                <a:lnTo>
                  <a:pt x="0" y="217639"/>
                </a:lnTo>
                <a:lnTo>
                  <a:pt x="5748" y="267544"/>
                </a:lnTo>
                <a:lnTo>
                  <a:pt x="22122" y="313355"/>
                </a:lnTo>
                <a:lnTo>
                  <a:pt x="47816" y="353765"/>
                </a:lnTo>
                <a:lnTo>
                  <a:pt x="81522" y="387468"/>
                </a:lnTo>
                <a:lnTo>
                  <a:pt x="121934" y="413159"/>
                </a:lnTo>
                <a:lnTo>
                  <a:pt x="167747" y="429532"/>
                </a:lnTo>
                <a:lnTo>
                  <a:pt x="217652" y="435279"/>
                </a:lnTo>
                <a:lnTo>
                  <a:pt x="1068362" y="435279"/>
                </a:lnTo>
                <a:lnTo>
                  <a:pt x="1118262" y="429532"/>
                </a:lnTo>
                <a:lnTo>
                  <a:pt x="1164071" y="413159"/>
                </a:lnTo>
                <a:lnTo>
                  <a:pt x="1204482" y="387468"/>
                </a:lnTo>
                <a:lnTo>
                  <a:pt x="1238186" y="353765"/>
                </a:lnTo>
                <a:lnTo>
                  <a:pt x="1263879" y="313355"/>
                </a:lnTo>
                <a:lnTo>
                  <a:pt x="1280253" y="267544"/>
                </a:lnTo>
                <a:lnTo>
                  <a:pt x="1286002" y="217639"/>
                </a:lnTo>
                <a:lnTo>
                  <a:pt x="1280253" y="167735"/>
                </a:lnTo>
                <a:lnTo>
                  <a:pt x="1263879" y="121924"/>
                </a:lnTo>
                <a:lnTo>
                  <a:pt x="1238186" y="81514"/>
                </a:lnTo>
                <a:lnTo>
                  <a:pt x="1204482" y="47811"/>
                </a:lnTo>
                <a:lnTo>
                  <a:pt x="1164071" y="22120"/>
                </a:lnTo>
                <a:lnTo>
                  <a:pt x="1118262" y="5747"/>
                </a:lnTo>
                <a:lnTo>
                  <a:pt x="1068362" y="0"/>
                </a:lnTo>
                <a:close/>
              </a:path>
            </a:pathLst>
          </a:custGeom>
          <a:solidFill>
            <a:srgbClr val="D797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72FF439D-EAF3-EA4F-ABFD-62ED6083219F}"/>
              </a:ext>
            </a:extLst>
          </p:cNvPr>
          <p:cNvSpPr/>
          <p:nvPr/>
        </p:nvSpPr>
        <p:spPr>
          <a:xfrm>
            <a:off x="3628129" y="6068565"/>
            <a:ext cx="2054225" cy="118745"/>
          </a:xfrm>
          <a:custGeom>
            <a:avLst/>
            <a:gdLst/>
            <a:ahLst/>
            <a:cxnLst/>
            <a:rect l="l" t="t" r="r" b="b"/>
            <a:pathLst>
              <a:path w="2054225" h="118745">
                <a:moveTo>
                  <a:pt x="0" y="0"/>
                </a:moveTo>
                <a:lnTo>
                  <a:pt x="0" y="118694"/>
                </a:lnTo>
                <a:lnTo>
                  <a:pt x="2053678" y="118694"/>
                </a:lnTo>
                <a:lnTo>
                  <a:pt x="2053678" y="0"/>
                </a:lnTo>
              </a:path>
            </a:pathLst>
          </a:custGeom>
          <a:ln w="12700">
            <a:solidFill>
              <a:srgbClr val="57514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6">
            <a:extLst>
              <a:ext uri="{FF2B5EF4-FFF2-40B4-BE49-F238E27FC236}">
                <a16:creationId xmlns:a16="http://schemas.microsoft.com/office/drawing/2014/main" id="{F9F832D1-18ED-D44A-BDC5-BF4E91B23D9D}"/>
              </a:ext>
            </a:extLst>
          </p:cNvPr>
          <p:cNvSpPr txBox="1"/>
          <p:nvPr/>
        </p:nvSpPr>
        <p:spPr>
          <a:xfrm>
            <a:off x="7854134" y="2553371"/>
            <a:ext cx="698500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175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object 8">
            <a:extLst>
              <a:ext uri="{FF2B5EF4-FFF2-40B4-BE49-F238E27FC236}">
                <a16:creationId xmlns:a16="http://schemas.microsoft.com/office/drawing/2014/main" id="{E40235EF-EDA4-5D4F-B8FC-BDAB7D31C4C2}"/>
              </a:ext>
            </a:extLst>
          </p:cNvPr>
          <p:cNvSpPr txBox="1"/>
          <p:nvPr/>
        </p:nvSpPr>
        <p:spPr>
          <a:xfrm>
            <a:off x="7859737" y="3530875"/>
            <a:ext cx="71818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275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0" name="object 10">
            <a:extLst>
              <a:ext uri="{FF2B5EF4-FFF2-40B4-BE49-F238E27FC236}">
                <a16:creationId xmlns:a16="http://schemas.microsoft.com/office/drawing/2014/main" id="{9254A6E7-5664-114D-876F-8BAED5431E48}"/>
              </a:ext>
            </a:extLst>
          </p:cNvPr>
          <p:cNvSpPr txBox="1"/>
          <p:nvPr/>
        </p:nvSpPr>
        <p:spPr>
          <a:xfrm>
            <a:off x="7854358" y="4509723"/>
            <a:ext cx="74104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200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1" name="object 11">
            <a:extLst>
              <a:ext uri="{FF2B5EF4-FFF2-40B4-BE49-F238E27FC236}">
                <a16:creationId xmlns:a16="http://schemas.microsoft.com/office/drawing/2014/main" id="{CE271344-B3AA-354B-BAAE-B2DF7847F389}"/>
              </a:ext>
            </a:extLst>
          </p:cNvPr>
          <p:cNvSpPr txBox="1"/>
          <p:nvPr/>
        </p:nvSpPr>
        <p:spPr>
          <a:xfrm>
            <a:off x="6842852" y="1854954"/>
            <a:ext cx="94996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r>
              <a:rPr kumimoji="0" sz="16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1 075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13">
            <a:extLst>
              <a:ext uri="{FF2B5EF4-FFF2-40B4-BE49-F238E27FC236}">
                <a16:creationId xmlns:a16="http://schemas.microsoft.com/office/drawing/2014/main" id="{F7961E2C-F217-9445-978A-8EFD6D3DE4B7}"/>
              </a:ext>
            </a:extLst>
          </p:cNvPr>
          <p:cNvSpPr/>
          <p:nvPr/>
        </p:nvSpPr>
        <p:spPr>
          <a:xfrm>
            <a:off x="3628129" y="6068565"/>
            <a:ext cx="2054225" cy="118745"/>
          </a:xfrm>
          <a:custGeom>
            <a:avLst/>
            <a:gdLst/>
            <a:ahLst/>
            <a:cxnLst/>
            <a:rect l="l" t="t" r="r" b="b"/>
            <a:pathLst>
              <a:path w="2054225" h="118745">
                <a:moveTo>
                  <a:pt x="0" y="0"/>
                </a:moveTo>
                <a:lnTo>
                  <a:pt x="0" y="118694"/>
                </a:lnTo>
                <a:lnTo>
                  <a:pt x="2053678" y="118694"/>
                </a:lnTo>
                <a:lnTo>
                  <a:pt x="2053678" y="0"/>
                </a:lnTo>
              </a:path>
            </a:pathLst>
          </a:custGeom>
          <a:ln w="12700">
            <a:solidFill>
              <a:srgbClr val="57514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16">
            <a:extLst>
              <a:ext uri="{FF2B5EF4-FFF2-40B4-BE49-F238E27FC236}">
                <a16:creationId xmlns:a16="http://schemas.microsoft.com/office/drawing/2014/main" id="{1FC36094-2A41-A64E-B10F-5F11F405F4A0}"/>
              </a:ext>
            </a:extLst>
          </p:cNvPr>
          <p:cNvSpPr txBox="1"/>
          <p:nvPr/>
        </p:nvSpPr>
        <p:spPr>
          <a:xfrm>
            <a:off x="6341939" y="5930712"/>
            <a:ext cx="69850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</a:t>
            </a:r>
            <a:r>
              <a:rPr kumimoji="0" sz="175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4" name="object 17">
            <a:extLst>
              <a:ext uri="{FF2B5EF4-FFF2-40B4-BE49-F238E27FC236}">
                <a16:creationId xmlns:a16="http://schemas.microsoft.com/office/drawing/2014/main" id="{FF869156-3505-E843-846D-2915105A93F0}"/>
              </a:ext>
            </a:extLst>
          </p:cNvPr>
          <p:cNvSpPr txBox="1"/>
          <p:nvPr/>
        </p:nvSpPr>
        <p:spPr>
          <a:xfrm>
            <a:off x="7584771" y="5925109"/>
            <a:ext cx="74104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750" u="none" strike="noStrike" kern="120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271F3816-DCC1-BB4E-9F29-EAEDAEEA27C1}"/>
              </a:ext>
            </a:extLst>
          </p:cNvPr>
          <p:cNvSpPr txBox="1"/>
          <p:nvPr/>
        </p:nvSpPr>
        <p:spPr>
          <a:xfrm>
            <a:off x="4489470" y="6167833"/>
            <a:ext cx="56588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EF2DCBF-C434-0745-9C07-A20B0A163276}"/>
              </a:ext>
            </a:extLst>
          </p:cNvPr>
          <p:cNvGrpSpPr/>
          <p:nvPr/>
        </p:nvGrpSpPr>
        <p:grpSpPr>
          <a:xfrm>
            <a:off x="3618229" y="1323384"/>
            <a:ext cx="2277196" cy="4602628"/>
            <a:chOff x="3618229" y="1323384"/>
            <a:chExt cx="2277196" cy="4602628"/>
          </a:xfrm>
        </p:grpSpPr>
        <p:pic>
          <p:nvPicPr>
            <p:cNvPr id="47" name="object 5">
              <a:extLst>
                <a:ext uri="{FF2B5EF4-FFF2-40B4-BE49-F238E27FC236}">
                  <a16:creationId xmlns:a16="http://schemas.microsoft.com/office/drawing/2014/main" id="{42D7D9A2-581F-7445-8161-01868AA4B3B5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229" y="1323384"/>
              <a:ext cx="2066375" cy="4602628"/>
            </a:xfrm>
            <a:prstGeom prst="rect">
              <a:avLst/>
            </a:prstGeom>
          </p:spPr>
        </p:pic>
        <p:sp>
          <p:nvSpPr>
            <p:cNvPr id="48" name="object 5">
              <a:extLst>
                <a:ext uri="{FF2B5EF4-FFF2-40B4-BE49-F238E27FC236}">
                  <a16:creationId xmlns:a16="http://schemas.microsoft.com/office/drawing/2014/main" id="{86E64D2A-7592-164B-B1AB-945CD4BC4FA7}"/>
                </a:ext>
              </a:extLst>
            </p:cNvPr>
            <p:cNvSpPr txBox="1"/>
            <p:nvPr/>
          </p:nvSpPr>
          <p:spPr>
            <a:xfrm>
              <a:off x="5191210" y="1589313"/>
              <a:ext cx="679450" cy="29464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175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9" name="object 6">
              <a:extLst>
                <a:ext uri="{FF2B5EF4-FFF2-40B4-BE49-F238E27FC236}">
                  <a16:creationId xmlns:a16="http://schemas.microsoft.com/office/drawing/2014/main" id="{327101F6-E0A0-7D43-A8A9-BF6B8A5F0A79}"/>
                </a:ext>
              </a:extLst>
            </p:cNvPr>
            <p:cNvSpPr txBox="1"/>
            <p:nvPr/>
          </p:nvSpPr>
          <p:spPr>
            <a:xfrm>
              <a:off x="5191210" y="2428102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100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0" name="object 7">
              <a:extLst>
                <a:ext uri="{FF2B5EF4-FFF2-40B4-BE49-F238E27FC236}">
                  <a16:creationId xmlns:a16="http://schemas.microsoft.com/office/drawing/2014/main" id="{82E3C057-D469-014C-AF46-B6942F8C2277}"/>
                </a:ext>
              </a:extLst>
            </p:cNvPr>
            <p:cNvSpPr txBox="1"/>
            <p:nvPr/>
          </p:nvSpPr>
          <p:spPr>
            <a:xfrm>
              <a:off x="5191210" y="3405606"/>
              <a:ext cx="69278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0" u="none" strike="noStrike" kern="1200" cap="none" spc="-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120</a:t>
              </a:r>
              <a:r>
                <a:rPr kumimoji="0" sz="1750" u="none" strike="noStrike" kern="1200" cap="none" spc="-6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A0E44BFF-4E0B-114D-A077-9E34F8F51E37}"/>
                </a:ext>
              </a:extLst>
            </p:cNvPr>
            <p:cNvSpPr txBox="1"/>
            <p:nvPr/>
          </p:nvSpPr>
          <p:spPr>
            <a:xfrm>
              <a:off x="5179780" y="4413236"/>
              <a:ext cx="704215" cy="284052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141</a:t>
              </a:r>
              <a:r>
                <a:rPr kumimoji="0" sz="1750" u="none" strike="noStrike" kern="1200" cap="none" spc="-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de" sz="175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PV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52" name="object 8">
            <a:extLst>
              <a:ext uri="{FF2B5EF4-FFF2-40B4-BE49-F238E27FC236}">
                <a16:creationId xmlns:a16="http://schemas.microsoft.com/office/drawing/2014/main" id="{6EC76DE1-E47B-9A48-B48F-85A1DA32C6EE}"/>
              </a:ext>
            </a:extLst>
          </p:cNvPr>
          <p:cNvSpPr txBox="1"/>
          <p:nvPr/>
        </p:nvSpPr>
        <p:spPr>
          <a:xfrm>
            <a:off x="4921623" y="5910319"/>
            <a:ext cx="694690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</a:t>
            </a:r>
            <a:r>
              <a:rPr kumimoji="0" sz="175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3" name="object 9">
            <a:extLst>
              <a:ext uri="{FF2B5EF4-FFF2-40B4-BE49-F238E27FC236}">
                <a16:creationId xmlns:a16="http://schemas.microsoft.com/office/drawing/2014/main" id="{1AF74B49-48EE-5D46-B492-A1BC713AB94F}"/>
              </a:ext>
            </a:extLst>
          </p:cNvPr>
          <p:cNvSpPr txBox="1"/>
          <p:nvPr/>
        </p:nvSpPr>
        <p:spPr>
          <a:xfrm>
            <a:off x="3678566" y="5910319"/>
            <a:ext cx="719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259</a:t>
            </a:r>
            <a:r>
              <a:rPr kumimoji="0" sz="17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7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BE7AFBFF-5E2F-FC4C-9E7C-00FDAAC3A3AD}"/>
              </a:ext>
            </a:extLst>
          </p:cNvPr>
          <p:cNvSpPr txBox="1"/>
          <p:nvPr/>
        </p:nvSpPr>
        <p:spPr>
          <a:xfrm>
            <a:off x="0" y="304800"/>
            <a:ext cx="121920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400" spc="29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SENIOR STAR</a:t>
            </a: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44095DDF-D3C8-7D45-B010-D7A6F75E6403}"/>
              </a:ext>
            </a:extLst>
          </p:cNvPr>
          <p:cNvSpPr txBox="1"/>
          <p:nvPr/>
        </p:nvSpPr>
        <p:spPr>
          <a:xfrm>
            <a:off x="4782063" y="484491"/>
            <a:ext cx="2667000" cy="280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685" marR="5080" lvl="0" indent="-896619" algn="l" defTabSz="914400" rtl="0" eaLnBrk="1" fontAlgn="auto" latinLnBrk="0" hangingPunct="1">
              <a:lnSpc>
                <a:spcPct val="133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ЮНИЛЕВЕ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Л  </a:t>
            </a:r>
            <a:r>
              <a:rPr kumimoji="0" sz="1400" u="none" strike="noStrike" kern="1200" cap="none" spc="-1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К</a:t>
            </a:r>
            <a:r>
              <a:rPr kumimoji="0" sz="1400" u="none" strike="noStrike" kern="1200" cap="none" spc="-1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ОМИССИ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Я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2B1B36-BF81-8340-A8B5-A3FD2C12515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63D72A-702B-D044-91AC-B043822B4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0219717F-3AAD-8F46-9DA3-7C518C1D03F8}"/>
                </a:ext>
              </a:extLst>
            </p:cNvPr>
            <p:cNvSpPr/>
            <p:nvPr/>
          </p:nvSpPr>
          <p:spPr>
            <a:xfrm>
              <a:off x="359984" y="2095757"/>
              <a:ext cx="2808605" cy="592455"/>
            </a:xfrm>
            <a:custGeom>
              <a:avLst/>
              <a:gdLst/>
              <a:ahLst/>
              <a:cxnLst/>
              <a:rect l="l" t="t" r="r" b="b"/>
              <a:pathLst>
                <a:path w="2808605" h="592455">
                  <a:moveTo>
                    <a:pt x="2511996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2511996" y="592048"/>
                  </a:lnTo>
                  <a:lnTo>
                    <a:pt x="2560012" y="588174"/>
                  </a:lnTo>
                  <a:lnTo>
                    <a:pt x="2605562" y="576956"/>
                  </a:lnTo>
                  <a:lnTo>
                    <a:pt x="2648035" y="559006"/>
                  </a:lnTo>
                  <a:lnTo>
                    <a:pt x="2686823" y="534932"/>
                  </a:lnTo>
                  <a:lnTo>
                    <a:pt x="2721316" y="505344"/>
                  </a:lnTo>
                  <a:lnTo>
                    <a:pt x="2750904" y="470851"/>
                  </a:lnTo>
                  <a:lnTo>
                    <a:pt x="2774978" y="432063"/>
                  </a:lnTo>
                  <a:lnTo>
                    <a:pt x="2792929" y="389589"/>
                  </a:lnTo>
                  <a:lnTo>
                    <a:pt x="2804146" y="344040"/>
                  </a:lnTo>
                  <a:lnTo>
                    <a:pt x="2808020" y="296024"/>
                  </a:lnTo>
                  <a:lnTo>
                    <a:pt x="2804146" y="248008"/>
                  </a:lnTo>
                  <a:lnTo>
                    <a:pt x="2792929" y="202458"/>
                  </a:lnTo>
                  <a:lnTo>
                    <a:pt x="2774978" y="159985"/>
                  </a:lnTo>
                  <a:lnTo>
                    <a:pt x="2750904" y="121197"/>
                  </a:lnTo>
                  <a:lnTo>
                    <a:pt x="2721316" y="86704"/>
                  </a:lnTo>
                  <a:lnTo>
                    <a:pt x="2686823" y="57116"/>
                  </a:lnTo>
                  <a:lnTo>
                    <a:pt x="2648035" y="33042"/>
                  </a:lnTo>
                  <a:lnTo>
                    <a:pt x="2605562" y="15091"/>
                  </a:lnTo>
                  <a:lnTo>
                    <a:pt x="2560012" y="3874"/>
                  </a:lnTo>
                  <a:lnTo>
                    <a:pt x="2511996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object 4">
            <a:extLst>
              <a:ext uri="{FF2B5EF4-FFF2-40B4-BE49-F238E27FC236}">
                <a16:creationId xmlns:a16="http://schemas.microsoft.com/office/drawing/2014/main" id="{A60551F8-17B5-CB41-893F-9EC7D0CAFA62}"/>
              </a:ext>
            </a:extLst>
          </p:cNvPr>
          <p:cNvSpPr txBox="1">
            <a:spLocks/>
          </p:cNvSpPr>
          <p:nvPr/>
        </p:nvSpPr>
        <p:spPr>
          <a:xfrm>
            <a:off x="553798" y="1537533"/>
            <a:ext cx="11944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840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F3BC2486-02A5-644D-9E85-CD725914D758}"/>
              </a:ext>
            </a:extLst>
          </p:cNvPr>
          <p:cNvSpPr txBox="1"/>
          <p:nvPr/>
        </p:nvSpPr>
        <p:spPr>
          <a:xfrm>
            <a:off x="6823357" y="1913341"/>
            <a:ext cx="5264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101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82A035A1-0CA1-7D48-9BA7-672BF6757558}"/>
              </a:ext>
            </a:extLst>
          </p:cNvPr>
          <p:cNvSpPr txBox="1"/>
          <p:nvPr/>
        </p:nvSpPr>
        <p:spPr>
          <a:xfrm>
            <a:off x="7668440" y="3040415"/>
            <a:ext cx="5207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114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E065290-B1FB-8146-991C-B10C32A74AB1}"/>
              </a:ext>
            </a:extLst>
          </p:cNvPr>
          <p:cNvSpPr txBox="1"/>
          <p:nvPr/>
        </p:nvSpPr>
        <p:spPr>
          <a:xfrm>
            <a:off x="4130575" y="3040415"/>
            <a:ext cx="5645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F8CB7112-29BF-AC40-9931-D31AA2CD6078}"/>
              </a:ext>
            </a:extLst>
          </p:cNvPr>
          <p:cNvSpPr txBox="1"/>
          <p:nvPr/>
        </p:nvSpPr>
        <p:spPr>
          <a:xfrm>
            <a:off x="3138629" y="4133529"/>
            <a:ext cx="5568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487795BF-45B4-1943-A55B-80BFBD5C284C}"/>
              </a:ext>
            </a:extLst>
          </p:cNvPr>
          <p:cNvSpPr txBox="1"/>
          <p:nvPr/>
        </p:nvSpPr>
        <p:spPr>
          <a:xfrm>
            <a:off x="4984193" y="4150954"/>
            <a:ext cx="5505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194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A9EC2AD5-5401-3D4E-944E-7E19D77C82CD}"/>
              </a:ext>
            </a:extLst>
          </p:cNvPr>
          <p:cNvSpPr txBox="1"/>
          <p:nvPr/>
        </p:nvSpPr>
        <p:spPr>
          <a:xfrm>
            <a:off x="8497699" y="4125528"/>
            <a:ext cx="5264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101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48A6A77E-44B4-0942-B3AA-AD7545437461}"/>
              </a:ext>
            </a:extLst>
          </p:cNvPr>
          <p:cNvSpPr txBox="1"/>
          <p:nvPr/>
        </p:nvSpPr>
        <p:spPr>
          <a:xfrm>
            <a:off x="6832602" y="5543661"/>
            <a:ext cx="593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3C522-1BB5-E64C-BDFC-3648E2CDE3F3}"/>
              </a:ext>
            </a:extLst>
          </p:cNvPr>
          <p:cNvSpPr/>
          <p:nvPr/>
        </p:nvSpPr>
        <p:spPr>
          <a:xfrm>
            <a:off x="330024" y="2095757"/>
            <a:ext cx="3057092" cy="774871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9B264BC2-F6E1-7840-A4FB-58A2599263A4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44095DDF-D3C8-7D45-B010-D7A6F75E6403}"/>
              </a:ext>
            </a:extLst>
          </p:cNvPr>
          <p:cNvSpPr txBox="1"/>
          <p:nvPr/>
        </p:nvSpPr>
        <p:spPr>
          <a:xfrm>
            <a:off x="4782063" y="484491"/>
            <a:ext cx="2667000" cy="280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685" marR="5080" lvl="0" indent="-896619" algn="l" defTabSz="914400" rtl="0" eaLnBrk="1" fontAlgn="auto" latinLnBrk="0" hangingPunct="1">
              <a:lnSpc>
                <a:spcPct val="133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ЮНИЛЕВЕ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Л  </a:t>
            </a:r>
            <a:r>
              <a:rPr kumimoji="0" sz="1400" u="none" strike="noStrike" kern="1200" cap="none" spc="-1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К</a:t>
            </a:r>
            <a:r>
              <a:rPr kumimoji="0" sz="1400" u="none" strike="noStrike" kern="1200" cap="none" spc="-1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ОМИССИ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Я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2B1B36-BF81-8340-A8B5-A3FD2C12515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63D72A-702B-D044-91AC-B043822B4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0219717F-3AAD-8F46-9DA3-7C518C1D03F8}"/>
                </a:ext>
              </a:extLst>
            </p:cNvPr>
            <p:cNvSpPr/>
            <p:nvPr/>
          </p:nvSpPr>
          <p:spPr>
            <a:xfrm>
              <a:off x="359984" y="2095757"/>
              <a:ext cx="2808605" cy="592455"/>
            </a:xfrm>
            <a:custGeom>
              <a:avLst/>
              <a:gdLst/>
              <a:ahLst/>
              <a:cxnLst/>
              <a:rect l="l" t="t" r="r" b="b"/>
              <a:pathLst>
                <a:path w="2808605" h="592455">
                  <a:moveTo>
                    <a:pt x="2511996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2511996" y="592048"/>
                  </a:lnTo>
                  <a:lnTo>
                    <a:pt x="2560012" y="588174"/>
                  </a:lnTo>
                  <a:lnTo>
                    <a:pt x="2605562" y="576956"/>
                  </a:lnTo>
                  <a:lnTo>
                    <a:pt x="2648035" y="559006"/>
                  </a:lnTo>
                  <a:lnTo>
                    <a:pt x="2686823" y="534932"/>
                  </a:lnTo>
                  <a:lnTo>
                    <a:pt x="2721316" y="505344"/>
                  </a:lnTo>
                  <a:lnTo>
                    <a:pt x="2750904" y="470851"/>
                  </a:lnTo>
                  <a:lnTo>
                    <a:pt x="2774978" y="432063"/>
                  </a:lnTo>
                  <a:lnTo>
                    <a:pt x="2792929" y="389589"/>
                  </a:lnTo>
                  <a:lnTo>
                    <a:pt x="2804146" y="344040"/>
                  </a:lnTo>
                  <a:lnTo>
                    <a:pt x="2808020" y="296024"/>
                  </a:lnTo>
                  <a:lnTo>
                    <a:pt x="2804146" y="248008"/>
                  </a:lnTo>
                  <a:lnTo>
                    <a:pt x="2792929" y="202458"/>
                  </a:lnTo>
                  <a:lnTo>
                    <a:pt x="2774978" y="159985"/>
                  </a:lnTo>
                  <a:lnTo>
                    <a:pt x="2750904" y="121197"/>
                  </a:lnTo>
                  <a:lnTo>
                    <a:pt x="2721316" y="86704"/>
                  </a:lnTo>
                  <a:lnTo>
                    <a:pt x="2686823" y="57116"/>
                  </a:lnTo>
                  <a:lnTo>
                    <a:pt x="2648035" y="33042"/>
                  </a:lnTo>
                  <a:lnTo>
                    <a:pt x="2605562" y="15091"/>
                  </a:lnTo>
                  <a:lnTo>
                    <a:pt x="2560012" y="3874"/>
                  </a:lnTo>
                  <a:lnTo>
                    <a:pt x="2511996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object 4">
            <a:extLst>
              <a:ext uri="{FF2B5EF4-FFF2-40B4-BE49-F238E27FC236}">
                <a16:creationId xmlns:a16="http://schemas.microsoft.com/office/drawing/2014/main" id="{A60551F8-17B5-CB41-893F-9EC7D0CAFA62}"/>
              </a:ext>
            </a:extLst>
          </p:cNvPr>
          <p:cNvSpPr txBox="1">
            <a:spLocks/>
          </p:cNvSpPr>
          <p:nvPr/>
        </p:nvSpPr>
        <p:spPr>
          <a:xfrm>
            <a:off x="553798" y="1537533"/>
            <a:ext cx="11944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8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840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F3BC2486-02A5-644D-9E85-CD725914D758}"/>
              </a:ext>
            </a:extLst>
          </p:cNvPr>
          <p:cNvSpPr txBox="1"/>
          <p:nvPr/>
        </p:nvSpPr>
        <p:spPr>
          <a:xfrm>
            <a:off x="6823357" y="1913341"/>
            <a:ext cx="5264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101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82A035A1-0CA1-7D48-9BA7-672BF6757558}"/>
              </a:ext>
            </a:extLst>
          </p:cNvPr>
          <p:cNvSpPr txBox="1"/>
          <p:nvPr/>
        </p:nvSpPr>
        <p:spPr>
          <a:xfrm>
            <a:off x="7668440" y="3040415"/>
            <a:ext cx="5207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114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E065290-B1FB-8146-991C-B10C32A74AB1}"/>
              </a:ext>
            </a:extLst>
          </p:cNvPr>
          <p:cNvSpPr txBox="1"/>
          <p:nvPr/>
        </p:nvSpPr>
        <p:spPr>
          <a:xfrm>
            <a:off x="4130575" y="3040415"/>
            <a:ext cx="5645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F8CB7112-29BF-AC40-9931-D31AA2CD6078}"/>
              </a:ext>
            </a:extLst>
          </p:cNvPr>
          <p:cNvSpPr txBox="1"/>
          <p:nvPr/>
        </p:nvSpPr>
        <p:spPr>
          <a:xfrm>
            <a:off x="3138629" y="4133529"/>
            <a:ext cx="5568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487795BF-45B4-1943-A55B-80BFBD5C284C}"/>
              </a:ext>
            </a:extLst>
          </p:cNvPr>
          <p:cNvSpPr txBox="1"/>
          <p:nvPr/>
        </p:nvSpPr>
        <p:spPr>
          <a:xfrm>
            <a:off x="4984193" y="4150954"/>
            <a:ext cx="5505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194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A9EC2AD5-5401-3D4E-944E-7E19D77C82CD}"/>
              </a:ext>
            </a:extLst>
          </p:cNvPr>
          <p:cNvSpPr txBox="1"/>
          <p:nvPr/>
        </p:nvSpPr>
        <p:spPr>
          <a:xfrm>
            <a:off x="8497699" y="4125528"/>
            <a:ext cx="5264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101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48A6A77E-44B4-0942-B3AA-AD7545437461}"/>
              </a:ext>
            </a:extLst>
          </p:cNvPr>
          <p:cNvSpPr txBox="1"/>
          <p:nvPr/>
        </p:nvSpPr>
        <p:spPr>
          <a:xfrm>
            <a:off x="6832602" y="5543661"/>
            <a:ext cx="593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200</a:t>
            </a:r>
            <a:r>
              <a:rPr kumimoji="0" sz="1400" u="none" strike="noStrike" kern="1200" cap="none" spc="-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3C522-1BB5-E64C-BDFC-3648E2CDE3F3}"/>
              </a:ext>
            </a:extLst>
          </p:cNvPr>
          <p:cNvSpPr/>
          <p:nvPr/>
        </p:nvSpPr>
        <p:spPr>
          <a:xfrm>
            <a:off x="330024" y="2095757"/>
            <a:ext cx="3057092" cy="774871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845259-0198-9143-ABC9-BD6E2E888AFD}"/>
              </a:ext>
            </a:extLst>
          </p:cNvPr>
          <p:cNvGrpSpPr/>
          <p:nvPr/>
        </p:nvGrpSpPr>
        <p:grpSpPr>
          <a:xfrm>
            <a:off x="330024" y="2080663"/>
            <a:ext cx="2808605" cy="592455"/>
            <a:chOff x="330024" y="2080663"/>
            <a:chExt cx="2808605" cy="592455"/>
          </a:xfrm>
        </p:grpSpPr>
        <p:sp>
          <p:nvSpPr>
            <p:cNvPr id="22" name="object 3">
              <a:extLst>
                <a:ext uri="{FF2B5EF4-FFF2-40B4-BE49-F238E27FC236}">
                  <a16:creationId xmlns:a16="http://schemas.microsoft.com/office/drawing/2014/main" id="{0F18BE0D-921A-6041-8E49-D3EF13FC44F4}"/>
                </a:ext>
              </a:extLst>
            </p:cNvPr>
            <p:cNvSpPr/>
            <p:nvPr/>
          </p:nvSpPr>
          <p:spPr>
            <a:xfrm>
              <a:off x="330024" y="2080663"/>
              <a:ext cx="2808605" cy="592455"/>
            </a:xfrm>
            <a:custGeom>
              <a:avLst/>
              <a:gdLst/>
              <a:ahLst/>
              <a:cxnLst/>
              <a:rect l="l" t="t" r="r" b="b"/>
              <a:pathLst>
                <a:path w="2808605" h="592455">
                  <a:moveTo>
                    <a:pt x="2511996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2511996" y="592048"/>
                  </a:lnTo>
                  <a:lnTo>
                    <a:pt x="2560012" y="588174"/>
                  </a:lnTo>
                  <a:lnTo>
                    <a:pt x="2605562" y="576956"/>
                  </a:lnTo>
                  <a:lnTo>
                    <a:pt x="2648035" y="559006"/>
                  </a:lnTo>
                  <a:lnTo>
                    <a:pt x="2686823" y="534932"/>
                  </a:lnTo>
                  <a:lnTo>
                    <a:pt x="2721316" y="505344"/>
                  </a:lnTo>
                  <a:lnTo>
                    <a:pt x="2750904" y="470851"/>
                  </a:lnTo>
                  <a:lnTo>
                    <a:pt x="2774978" y="432063"/>
                  </a:lnTo>
                  <a:lnTo>
                    <a:pt x="2792929" y="389589"/>
                  </a:lnTo>
                  <a:lnTo>
                    <a:pt x="2804146" y="344040"/>
                  </a:lnTo>
                  <a:lnTo>
                    <a:pt x="2808020" y="296024"/>
                  </a:lnTo>
                  <a:lnTo>
                    <a:pt x="2804146" y="248008"/>
                  </a:lnTo>
                  <a:lnTo>
                    <a:pt x="2792929" y="202458"/>
                  </a:lnTo>
                  <a:lnTo>
                    <a:pt x="2774978" y="159985"/>
                  </a:lnTo>
                  <a:lnTo>
                    <a:pt x="2750904" y="121197"/>
                  </a:lnTo>
                  <a:lnTo>
                    <a:pt x="2721316" y="86704"/>
                  </a:lnTo>
                  <a:lnTo>
                    <a:pt x="2686823" y="57116"/>
                  </a:lnTo>
                  <a:lnTo>
                    <a:pt x="2648035" y="33042"/>
                  </a:lnTo>
                  <a:lnTo>
                    <a:pt x="2605562" y="15091"/>
                  </a:lnTo>
                  <a:lnTo>
                    <a:pt x="2560012" y="3874"/>
                  </a:lnTo>
                  <a:lnTo>
                    <a:pt x="2511996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C4D22079-0574-6F41-8773-2C728BA477F5}"/>
                </a:ext>
              </a:extLst>
            </p:cNvPr>
            <p:cNvSpPr txBox="1"/>
            <p:nvPr/>
          </p:nvSpPr>
          <p:spPr>
            <a:xfrm>
              <a:off x="592259" y="2201679"/>
              <a:ext cx="2355215" cy="3600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spc="-70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39,35 €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6180BF-FBCA-4FEE-80B1-E7D8D6AB6087}"/>
              </a:ext>
            </a:extLst>
          </p:cNvPr>
          <p:cNvGrpSpPr/>
          <p:nvPr/>
        </p:nvGrpSpPr>
        <p:grpSpPr>
          <a:xfrm>
            <a:off x="3566228" y="2517361"/>
            <a:ext cx="6289773" cy="1194663"/>
            <a:chOff x="359994" y="1531399"/>
            <a:chExt cx="11473815" cy="648335"/>
          </a:xfrm>
        </p:grpSpPr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F293B17E-0D5E-4060-9500-BBF8B8026C02}"/>
                </a:ext>
              </a:extLst>
            </p:cNvPr>
            <p:cNvSpPr/>
            <p:nvPr/>
          </p:nvSpPr>
          <p:spPr>
            <a:xfrm>
              <a:off x="359994" y="1531399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solidFill>
              <a:srgbClr val="D55E5B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031FEC-FD80-4DD3-B905-D724A3066885}"/>
                </a:ext>
              </a:extLst>
            </p:cNvPr>
            <p:cNvSpPr/>
            <p:nvPr/>
          </p:nvSpPr>
          <p:spPr>
            <a:xfrm>
              <a:off x="10476678" y="1700072"/>
              <a:ext cx="1301271" cy="2839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800" u="none" strike="noStrike" kern="1200" cap="none" spc="-5" normalizeH="0" baseline="0" noProof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lang="de" sz="2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62EAB96-45E2-44B8-A134-069F31A4A22F}"/>
              </a:ext>
            </a:extLst>
          </p:cNvPr>
          <p:cNvGrpSpPr/>
          <p:nvPr/>
        </p:nvGrpSpPr>
        <p:grpSpPr>
          <a:xfrm>
            <a:off x="3582527" y="3750686"/>
            <a:ext cx="6289773" cy="1108531"/>
            <a:chOff x="-221923" y="1526580"/>
            <a:chExt cx="11473815" cy="648335"/>
          </a:xfrm>
          <a:solidFill>
            <a:srgbClr val="E49B98">
              <a:alpha val="31000"/>
            </a:srgbClr>
          </a:solidFill>
        </p:grpSpPr>
        <p:sp>
          <p:nvSpPr>
            <p:cNvPr id="36" name="object 4">
              <a:extLst>
                <a:ext uri="{FF2B5EF4-FFF2-40B4-BE49-F238E27FC236}">
                  <a16:creationId xmlns:a16="http://schemas.microsoft.com/office/drawing/2014/main" id="{F8B5C199-E7AC-4E56-AE13-B3C2F877BCA8}"/>
                </a:ext>
              </a:extLst>
            </p:cNvPr>
            <p:cNvSpPr/>
            <p:nvPr/>
          </p:nvSpPr>
          <p:spPr>
            <a:xfrm>
              <a:off x="-221923" y="1526580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BD59E5-C211-4EB9-B815-5D8E04E87970}"/>
                </a:ext>
              </a:extLst>
            </p:cNvPr>
            <p:cNvSpPr/>
            <p:nvPr/>
          </p:nvSpPr>
          <p:spPr>
            <a:xfrm>
              <a:off x="9934813" y="1697529"/>
              <a:ext cx="1301271" cy="3060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8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lang="de" sz="2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3E8673F-108E-4836-829F-731E2D00A291}"/>
              </a:ext>
            </a:extLst>
          </p:cNvPr>
          <p:cNvGrpSpPr/>
          <p:nvPr/>
        </p:nvGrpSpPr>
        <p:grpSpPr>
          <a:xfrm>
            <a:off x="3566228" y="5120854"/>
            <a:ext cx="6289773" cy="1108531"/>
            <a:chOff x="-221923" y="1526580"/>
            <a:chExt cx="11473815" cy="648335"/>
          </a:xfrm>
          <a:solidFill>
            <a:schemeClr val="accent2">
              <a:lumMod val="20000"/>
              <a:lumOff val="80000"/>
              <a:alpha val="32000"/>
            </a:schemeClr>
          </a:solidFill>
        </p:grpSpPr>
        <p:sp>
          <p:nvSpPr>
            <p:cNvPr id="39" name="object 4">
              <a:extLst>
                <a:ext uri="{FF2B5EF4-FFF2-40B4-BE49-F238E27FC236}">
                  <a16:creationId xmlns:a16="http://schemas.microsoft.com/office/drawing/2014/main" id="{F718B629-6EC0-44B5-BB71-F59544E40C0D}"/>
                </a:ext>
              </a:extLst>
            </p:cNvPr>
            <p:cNvSpPr/>
            <p:nvPr/>
          </p:nvSpPr>
          <p:spPr>
            <a:xfrm>
              <a:off x="-221923" y="1526580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92D7683-F3CB-45AC-B9DE-4533472F059F}"/>
                </a:ext>
              </a:extLst>
            </p:cNvPr>
            <p:cNvSpPr/>
            <p:nvPr/>
          </p:nvSpPr>
          <p:spPr>
            <a:xfrm>
              <a:off x="9934813" y="1697529"/>
              <a:ext cx="1301271" cy="3060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8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lang="de" sz="2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29" name="object 2">
            <a:extLst>
              <a:ext uri="{FF2B5EF4-FFF2-40B4-BE49-F238E27FC236}">
                <a16:creationId xmlns:a16="http://schemas.microsoft.com/office/drawing/2014/main" id="{D1E932EB-35EA-C947-8ED2-7C062E9AE00C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87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19555" y="2360984"/>
            <a:ext cx="3985895" cy="845819"/>
            <a:chOff x="5519555" y="2360984"/>
            <a:chExt cx="3985895" cy="845819"/>
          </a:xfrm>
        </p:grpSpPr>
        <p:sp>
          <p:nvSpPr>
            <p:cNvPr id="4" name="object 4"/>
            <p:cNvSpPr/>
            <p:nvPr/>
          </p:nvSpPr>
          <p:spPr>
            <a:xfrm>
              <a:off x="5525905" y="2574227"/>
              <a:ext cx="1325880" cy="554990"/>
            </a:xfrm>
            <a:custGeom>
              <a:avLst/>
              <a:gdLst/>
              <a:ahLst/>
              <a:cxnLst/>
              <a:rect l="l" t="t" r="r" b="b"/>
              <a:pathLst>
                <a:path w="1325879" h="554989">
                  <a:moveTo>
                    <a:pt x="0" y="554659"/>
                  </a:moveTo>
                  <a:lnTo>
                    <a:pt x="662609" y="0"/>
                  </a:lnTo>
                  <a:lnTo>
                    <a:pt x="1325740" y="554659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188159" y="2482279"/>
              <a:ext cx="1542415" cy="644525"/>
            </a:xfrm>
            <a:custGeom>
              <a:avLst/>
              <a:gdLst/>
              <a:ahLst/>
              <a:cxnLst/>
              <a:rect l="l" t="t" r="r" b="b"/>
              <a:pathLst>
                <a:path w="1542415" h="644525">
                  <a:moveTo>
                    <a:pt x="0" y="0"/>
                  </a:moveTo>
                  <a:lnTo>
                    <a:pt x="1542338" y="64439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187795" y="2418382"/>
              <a:ext cx="2449195" cy="781685"/>
            </a:xfrm>
            <a:custGeom>
              <a:avLst/>
              <a:gdLst/>
              <a:ahLst/>
              <a:cxnLst/>
              <a:rect l="l" t="t" r="r" b="b"/>
              <a:pathLst>
                <a:path w="2449195" h="781685">
                  <a:moveTo>
                    <a:pt x="0" y="0"/>
                  </a:moveTo>
                  <a:lnTo>
                    <a:pt x="2449042" y="78164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187448" y="2367334"/>
              <a:ext cx="3311525" cy="758825"/>
            </a:xfrm>
            <a:custGeom>
              <a:avLst/>
              <a:gdLst/>
              <a:ahLst/>
              <a:cxnLst/>
              <a:rect l="l" t="t" r="r" b="b"/>
              <a:pathLst>
                <a:path w="3311525" h="758825">
                  <a:moveTo>
                    <a:pt x="0" y="0"/>
                  </a:moveTo>
                  <a:lnTo>
                    <a:pt x="3311271" y="758774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607787" y="954949"/>
            <a:ext cx="5162550" cy="4971415"/>
            <a:chOff x="3607787" y="954949"/>
            <a:chExt cx="5162550" cy="4971415"/>
          </a:xfrm>
        </p:grpSpPr>
        <p:sp>
          <p:nvSpPr>
            <p:cNvPr id="9" name="object 9"/>
            <p:cNvSpPr/>
            <p:nvPr/>
          </p:nvSpPr>
          <p:spPr>
            <a:xfrm>
              <a:off x="3614137" y="961299"/>
              <a:ext cx="5149850" cy="718185"/>
            </a:xfrm>
            <a:custGeom>
              <a:avLst/>
              <a:gdLst/>
              <a:ahLst/>
              <a:cxnLst/>
              <a:rect l="l" t="t" r="r" b="b"/>
              <a:pathLst>
                <a:path w="5149850" h="718185">
                  <a:moveTo>
                    <a:pt x="0" y="717803"/>
                  </a:moveTo>
                  <a:lnTo>
                    <a:pt x="2573604" y="0"/>
                  </a:lnTo>
                  <a:lnTo>
                    <a:pt x="5149278" y="717803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240546" y="961647"/>
              <a:ext cx="3896995" cy="718185"/>
            </a:xfrm>
            <a:custGeom>
              <a:avLst/>
              <a:gdLst/>
              <a:ahLst/>
              <a:cxnLst/>
              <a:rect l="l" t="t" r="r" b="b"/>
              <a:pathLst>
                <a:path w="3896995" h="718185">
                  <a:moveTo>
                    <a:pt x="0" y="717778"/>
                  </a:moveTo>
                  <a:lnTo>
                    <a:pt x="1947456" y="0"/>
                  </a:lnTo>
                  <a:lnTo>
                    <a:pt x="3896461" y="71777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861395" y="962544"/>
              <a:ext cx="2654935" cy="718185"/>
            </a:xfrm>
            <a:custGeom>
              <a:avLst/>
              <a:gdLst/>
              <a:ahLst/>
              <a:cxnLst/>
              <a:rect l="l" t="t" r="r" b="b"/>
              <a:pathLst>
                <a:path w="2654934" h="718185">
                  <a:moveTo>
                    <a:pt x="0" y="717626"/>
                  </a:moveTo>
                  <a:lnTo>
                    <a:pt x="1326845" y="0"/>
                  </a:lnTo>
                  <a:lnTo>
                    <a:pt x="2654769" y="71762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527081" y="966838"/>
              <a:ext cx="1323975" cy="716280"/>
            </a:xfrm>
            <a:custGeom>
              <a:avLst/>
              <a:gdLst/>
              <a:ahLst/>
              <a:cxnLst/>
              <a:rect l="l" t="t" r="r" b="b"/>
              <a:pathLst>
                <a:path w="1323975" h="716280">
                  <a:moveTo>
                    <a:pt x="0" y="715886"/>
                  </a:moveTo>
                  <a:lnTo>
                    <a:pt x="661428" y="0"/>
                  </a:lnTo>
                  <a:lnTo>
                    <a:pt x="1323390" y="71588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167175" y="1213493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36154" y="2008558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570901" y="3212331"/>
              <a:ext cx="0" cy="2203450"/>
            </a:xfrm>
            <a:custGeom>
              <a:avLst/>
              <a:gdLst/>
              <a:ahLst/>
              <a:cxnLst/>
              <a:rect l="l" t="t" r="r" b="b"/>
              <a:pathLst>
                <a:path h="2203450">
                  <a:moveTo>
                    <a:pt x="0" y="22034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08001" y="5247702"/>
              <a:ext cx="0" cy="678815"/>
            </a:xfrm>
            <a:custGeom>
              <a:avLst/>
              <a:gdLst/>
              <a:ahLst/>
              <a:cxnLst/>
              <a:rect l="l" t="t" r="r" b="b"/>
              <a:pathLst>
                <a:path h="678814">
                  <a:moveTo>
                    <a:pt x="0" y="6784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/>
          <p:nvPr/>
        </p:nvSpPr>
        <p:spPr>
          <a:xfrm>
            <a:off x="10093782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902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1984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85466" y="3212326"/>
            <a:ext cx="0" cy="2078989"/>
          </a:xfrm>
          <a:custGeom>
            <a:avLst/>
            <a:gdLst/>
            <a:ahLst/>
            <a:cxnLst/>
            <a:rect l="l" t="t" r="r" b="b"/>
            <a:pathLst>
              <a:path h="2078989">
                <a:moveTo>
                  <a:pt x="0" y="2078761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597386" y="3915886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89" h="493395">
                <a:moveTo>
                  <a:pt x="0" y="492848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77819" y="4559699"/>
            <a:ext cx="642620" cy="561975"/>
          </a:xfrm>
          <a:custGeom>
            <a:avLst/>
            <a:gdLst/>
            <a:ahLst/>
            <a:cxnLst/>
            <a:rect l="l" t="t" r="r" b="b"/>
            <a:pathLst>
              <a:path w="642620" h="561975">
                <a:moveTo>
                  <a:pt x="0" y="561848"/>
                </a:moveTo>
                <a:lnTo>
                  <a:pt x="642289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71923" y="3935803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63217" y="4643159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33116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99520" y="3848446"/>
            <a:ext cx="1302385" cy="570865"/>
            <a:chOff x="9499520" y="3848446"/>
            <a:chExt cx="1302385" cy="570865"/>
          </a:xfrm>
        </p:grpSpPr>
        <p:sp>
          <p:nvSpPr>
            <p:cNvPr id="27" name="object 27"/>
            <p:cNvSpPr/>
            <p:nvPr/>
          </p:nvSpPr>
          <p:spPr>
            <a:xfrm>
              <a:off x="9508548" y="3915891"/>
              <a:ext cx="643890" cy="493395"/>
            </a:xfrm>
            <a:custGeom>
              <a:avLst/>
              <a:gdLst/>
              <a:ahLst/>
              <a:cxnLst/>
              <a:rect l="l" t="t" r="r" b="b"/>
              <a:pathLst>
                <a:path w="643890" h="493395">
                  <a:moveTo>
                    <a:pt x="0" y="0"/>
                  </a:moveTo>
                  <a:lnTo>
                    <a:pt x="643572" y="49284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505870" y="3854796"/>
              <a:ext cx="1289685" cy="558165"/>
            </a:xfrm>
            <a:custGeom>
              <a:avLst/>
              <a:gdLst/>
              <a:ahLst/>
              <a:cxnLst/>
              <a:rect l="l" t="t" r="r" b="b"/>
              <a:pathLst>
                <a:path w="1289684" h="558164">
                  <a:moveTo>
                    <a:pt x="0" y="0"/>
                  </a:moveTo>
                  <a:lnTo>
                    <a:pt x="1289088" y="557631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743427" y="549008"/>
            <a:ext cx="873125" cy="873125"/>
            <a:chOff x="5743427" y="549008"/>
            <a:chExt cx="873125" cy="873125"/>
          </a:xfrm>
        </p:grpSpPr>
        <p:sp>
          <p:nvSpPr>
            <p:cNvPr id="30" name="object 30"/>
            <p:cNvSpPr/>
            <p:nvPr/>
          </p:nvSpPr>
          <p:spPr>
            <a:xfrm>
              <a:off x="5743427" y="549008"/>
              <a:ext cx="873125" cy="873125"/>
            </a:xfrm>
            <a:custGeom>
              <a:avLst/>
              <a:gdLst/>
              <a:ahLst/>
              <a:cxnLst/>
              <a:rect l="l" t="t" r="r" b="b"/>
              <a:pathLst>
                <a:path w="873125" h="873125">
                  <a:moveTo>
                    <a:pt x="436448" y="0"/>
                  </a:moveTo>
                  <a:lnTo>
                    <a:pt x="388891" y="2560"/>
                  </a:lnTo>
                  <a:lnTo>
                    <a:pt x="342819" y="10065"/>
                  </a:lnTo>
                  <a:lnTo>
                    <a:pt x="298495" y="22247"/>
                  </a:lnTo>
                  <a:lnTo>
                    <a:pt x="256188" y="38841"/>
                  </a:lnTo>
                  <a:lnTo>
                    <a:pt x="216163" y="59581"/>
                  </a:lnTo>
                  <a:lnTo>
                    <a:pt x="178686" y="84200"/>
                  </a:lnTo>
                  <a:lnTo>
                    <a:pt x="144024" y="112432"/>
                  </a:lnTo>
                  <a:lnTo>
                    <a:pt x="112442" y="144012"/>
                  </a:lnTo>
                  <a:lnTo>
                    <a:pt x="84208" y="178672"/>
                  </a:lnTo>
                  <a:lnTo>
                    <a:pt x="59587" y="216148"/>
                  </a:lnTo>
                  <a:lnTo>
                    <a:pt x="38845" y="256172"/>
                  </a:lnTo>
                  <a:lnTo>
                    <a:pt x="22250" y="298479"/>
                  </a:lnTo>
                  <a:lnTo>
                    <a:pt x="10066" y="342803"/>
                  </a:lnTo>
                  <a:lnTo>
                    <a:pt x="2560" y="388877"/>
                  </a:lnTo>
                  <a:lnTo>
                    <a:pt x="0" y="436435"/>
                  </a:lnTo>
                  <a:lnTo>
                    <a:pt x="2560" y="483991"/>
                  </a:lnTo>
                  <a:lnTo>
                    <a:pt x="10066" y="530063"/>
                  </a:lnTo>
                  <a:lnTo>
                    <a:pt x="22250" y="574386"/>
                  </a:lnTo>
                  <a:lnTo>
                    <a:pt x="38845" y="616692"/>
                  </a:lnTo>
                  <a:lnTo>
                    <a:pt x="59587" y="656717"/>
                  </a:lnTo>
                  <a:lnTo>
                    <a:pt x="84208" y="694192"/>
                  </a:lnTo>
                  <a:lnTo>
                    <a:pt x="112442" y="728853"/>
                  </a:lnTo>
                  <a:lnTo>
                    <a:pt x="144024" y="760433"/>
                  </a:lnTo>
                  <a:lnTo>
                    <a:pt x="178686" y="788666"/>
                  </a:lnTo>
                  <a:lnTo>
                    <a:pt x="216163" y="813286"/>
                  </a:lnTo>
                  <a:lnTo>
                    <a:pt x="256188" y="834027"/>
                  </a:lnTo>
                  <a:lnTo>
                    <a:pt x="298495" y="850622"/>
                  </a:lnTo>
                  <a:lnTo>
                    <a:pt x="342819" y="862805"/>
                  </a:lnTo>
                  <a:lnTo>
                    <a:pt x="388891" y="870310"/>
                  </a:lnTo>
                  <a:lnTo>
                    <a:pt x="436448" y="872871"/>
                  </a:lnTo>
                  <a:lnTo>
                    <a:pt x="484004" y="870310"/>
                  </a:lnTo>
                  <a:lnTo>
                    <a:pt x="530077" y="862805"/>
                  </a:lnTo>
                  <a:lnTo>
                    <a:pt x="574400" y="850622"/>
                  </a:lnTo>
                  <a:lnTo>
                    <a:pt x="616707" y="834027"/>
                  </a:lnTo>
                  <a:lnTo>
                    <a:pt x="656732" y="813286"/>
                  </a:lnTo>
                  <a:lnTo>
                    <a:pt x="694209" y="788666"/>
                  </a:lnTo>
                  <a:lnTo>
                    <a:pt x="728872" y="760433"/>
                  </a:lnTo>
                  <a:lnTo>
                    <a:pt x="760453" y="728853"/>
                  </a:lnTo>
                  <a:lnTo>
                    <a:pt x="788687" y="694192"/>
                  </a:lnTo>
                  <a:lnTo>
                    <a:pt x="813308" y="656717"/>
                  </a:lnTo>
                  <a:lnTo>
                    <a:pt x="834050" y="616692"/>
                  </a:lnTo>
                  <a:lnTo>
                    <a:pt x="850646" y="574386"/>
                  </a:lnTo>
                  <a:lnTo>
                    <a:pt x="862829" y="530063"/>
                  </a:lnTo>
                  <a:lnTo>
                    <a:pt x="870335" y="483991"/>
                  </a:lnTo>
                  <a:lnTo>
                    <a:pt x="872896" y="436435"/>
                  </a:lnTo>
                  <a:lnTo>
                    <a:pt x="870335" y="388877"/>
                  </a:lnTo>
                  <a:lnTo>
                    <a:pt x="862829" y="342803"/>
                  </a:lnTo>
                  <a:lnTo>
                    <a:pt x="850646" y="298479"/>
                  </a:lnTo>
                  <a:lnTo>
                    <a:pt x="834050" y="256172"/>
                  </a:lnTo>
                  <a:lnTo>
                    <a:pt x="813308" y="216148"/>
                  </a:lnTo>
                  <a:lnTo>
                    <a:pt x="788687" y="178672"/>
                  </a:lnTo>
                  <a:lnTo>
                    <a:pt x="760453" y="144012"/>
                  </a:lnTo>
                  <a:lnTo>
                    <a:pt x="728872" y="112432"/>
                  </a:lnTo>
                  <a:lnTo>
                    <a:pt x="694209" y="84200"/>
                  </a:lnTo>
                  <a:lnTo>
                    <a:pt x="656732" y="59581"/>
                  </a:lnTo>
                  <a:lnTo>
                    <a:pt x="616707" y="38841"/>
                  </a:lnTo>
                  <a:lnTo>
                    <a:pt x="574400" y="22247"/>
                  </a:lnTo>
                  <a:lnTo>
                    <a:pt x="530077" y="10065"/>
                  </a:lnTo>
                  <a:lnTo>
                    <a:pt x="484004" y="2560"/>
                  </a:lnTo>
                  <a:lnTo>
                    <a:pt x="436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771062" y="57663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80">
                  <a:moveTo>
                    <a:pt x="408813" y="0"/>
                  </a:moveTo>
                  <a:lnTo>
                    <a:pt x="361204" y="2755"/>
                  </a:lnTo>
                  <a:lnTo>
                    <a:pt x="315192" y="10815"/>
                  </a:lnTo>
                  <a:lnTo>
                    <a:pt x="271083" y="23871"/>
                  </a:lnTo>
                  <a:lnTo>
                    <a:pt x="229188" y="41614"/>
                  </a:lnTo>
                  <a:lnTo>
                    <a:pt x="189816" y="63734"/>
                  </a:lnTo>
                  <a:lnTo>
                    <a:pt x="153276" y="89923"/>
                  </a:lnTo>
                  <a:lnTo>
                    <a:pt x="119876" y="119872"/>
                  </a:lnTo>
                  <a:lnTo>
                    <a:pt x="89927" y="153270"/>
                  </a:lnTo>
                  <a:lnTo>
                    <a:pt x="63738" y="189810"/>
                  </a:lnTo>
                  <a:lnTo>
                    <a:pt x="41616" y="229183"/>
                  </a:lnTo>
                  <a:lnTo>
                    <a:pt x="23873" y="271078"/>
                  </a:lnTo>
                  <a:lnTo>
                    <a:pt x="10816" y="315188"/>
                  </a:lnTo>
                  <a:lnTo>
                    <a:pt x="2755" y="361202"/>
                  </a:lnTo>
                  <a:lnTo>
                    <a:pt x="0" y="408813"/>
                  </a:lnTo>
                  <a:lnTo>
                    <a:pt x="2755" y="456420"/>
                  </a:lnTo>
                  <a:lnTo>
                    <a:pt x="10816" y="502433"/>
                  </a:lnTo>
                  <a:lnTo>
                    <a:pt x="23873" y="546540"/>
                  </a:lnTo>
                  <a:lnTo>
                    <a:pt x="41616" y="588434"/>
                  </a:lnTo>
                  <a:lnTo>
                    <a:pt x="63738" y="627805"/>
                  </a:lnTo>
                  <a:lnTo>
                    <a:pt x="89927" y="664344"/>
                  </a:lnTo>
                  <a:lnTo>
                    <a:pt x="119876" y="697742"/>
                  </a:lnTo>
                  <a:lnTo>
                    <a:pt x="153276" y="727690"/>
                  </a:lnTo>
                  <a:lnTo>
                    <a:pt x="189816" y="753878"/>
                  </a:lnTo>
                  <a:lnTo>
                    <a:pt x="229188" y="775999"/>
                  </a:lnTo>
                  <a:lnTo>
                    <a:pt x="271083" y="793741"/>
                  </a:lnTo>
                  <a:lnTo>
                    <a:pt x="315192" y="806797"/>
                  </a:lnTo>
                  <a:lnTo>
                    <a:pt x="361204" y="814857"/>
                  </a:lnTo>
                  <a:lnTo>
                    <a:pt x="408813" y="817613"/>
                  </a:lnTo>
                  <a:lnTo>
                    <a:pt x="456421" y="814857"/>
                  </a:lnTo>
                  <a:lnTo>
                    <a:pt x="502433" y="806797"/>
                  </a:lnTo>
                  <a:lnTo>
                    <a:pt x="546542" y="793741"/>
                  </a:lnTo>
                  <a:lnTo>
                    <a:pt x="588437" y="775999"/>
                  </a:lnTo>
                  <a:lnTo>
                    <a:pt x="627809" y="753878"/>
                  </a:lnTo>
                  <a:lnTo>
                    <a:pt x="633950" y="749477"/>
                  </a:lnTo>
                  <a:lnTo>
                    <a:pt x="408813" y="749477"/>
                  </a:lnTo>
                  <a:lnTo>
                    <a:pt x="354316" y="745101"/>
                  </a:lnTo>
                  <a:lnTo>
                    <a:pt x="302585" y="732436"/>
                  </a:lnTo>
                  <a:lnTo>
                    <a:pt x="254284" y="712176"/>
                  </a:lnTo>
                  <a:lnTo>
                    <a:pt x="210074" y="685014"/>
                  </a:lnTo>
                  <a:lnTo>
                    <a:pt x="170621" y="651645"/>
                  </a:lnTo>
                  <a:lnTo>
                    <a:pt x="136588" y="612762"/>
                  </a:lnTo>
                  <a:lnTo>
                    <a:pt x="173002" y="596362"/>
                  </a:lnTo>
                  <a:lnTo>
                    <a:pt x="213729" y="580638"/>
                  </a:lnTo>
                  <a:lnTo>
                    <a:pt x="258222" y="566620"/>
                  </a:lnTo>
                  <a:lnTo>
                    <a:pt x="305933" y="555333"/>
                  </a:lnTo>
                  <a:lnTo>
                    <a:pt x="356312" y="547808"/>
                  </a:lnTo>
                  <a:lnTo>
                    <a:pt x="408813" y="545071"/>
                  </a:lnTo>
                  <a:lnTo>
                    <a:pt x="794187" y="545071"/>
                  </a:lnTo>
                  <a:lnTo>
                    <a:pt x="804270" y="511009"/>
                  </a:lnTo>
                  <a:lnTo>
                    <a:pt x="408813" y="511009"/>
                  </a:lnTo>
                  <a:lnTo>
                    <a:pt x="363952" y="505826"/>
                  </a:lnTo>
                  <a:lnTo>
                    <a:pt x="322742" y="491067"/>
                  </a:lnTo>
                  <a:lnTo>
                    <a:pt x="286368" y="467918"/>
                  </a:lnTo>
                  <a:lnTo>
                    <a:pt x="256015" y="437564"/>
                  </a:lnTo>
                  <a:lnTo>
                    <a:pt x="232868" y="401190"/>
                  </a:lnTo>
                  <a:lnTo>
                    <a:pt x="218110" y="359981"/>
                  </a:lnTo>
                  <a:lnTo>
                    <a:pt x="212928" y="315125"/>
                  </a:lnTo>
                  <a:lnTo>
                    <a:pt x="218110" y="270264"/>
                  </a:lnTo>
                  <a:lnTo>
                    <a:pt x="232868" y="229054"/>
                  </a:lnTo>
                  <a:lnTo>
                    <a:pt x="256015" y="192680"/>
                  </a:lnTo>
                  <a:lnTo>
                    <a:pt x="286368" y="162327"/>
                  </a:lnTo>
                  <a:lnTo>
                    <a:pt x="322742" y="139180"/>
                  </a:lnTo>
                  <a:lnTo>
                    <a:pt x="363952" y="124422"/>
                  </a:lnTo>
                  <a:lnTo>
                    <a:pt x="408813" y="119240"/>
                  </a:lnTo>
                  <a:lnTo>
                    <a:pt x="697044" y="119240"/>
                  </a:lnTo>
                  <a:lnTo>
                    <a:pt x="664349" y="89923"/>
                  </a:lnTo>
                  <a:lnTo>
                    <a:pt x="627809" y="63734"/>
                  </a:lnTo>
                  <a:lnTo>
                    <a:pt x="588437" y="41614"/>
                  </a:lnTo>
                  <a:lnTo>
                    <a:pt x="546542" y="23871"/>
                  </a:lnTo>
                  <a:lnTo>
                    <a:pt x="502433" y="10815"/>
                  </a:lnTo>
                  <a:lnTo>
                    <a:pt x="456421" y="2755"/>
                  </a:lnTo>
                  <a:lnTo>
                    <a:pt x="408813" y="0"/>
                  </a:lnTo>
                  <a:close/>
                </a:path>
                <a:path w="817879" h="817880">
                  <a:moveTo>
                    <a:pt x="794187" y="545071"/>
                  </a:moveTo>
                  <a:lnTo>
                    <a:pt x="408813" y="545071"/>
                  </a:lnTo>
                  <a:lnTo>
                    <a:pt x="461319" y="547808"/>
                  </a:lnTo>
                  <a:lnTo>
                    <a:pt x="511704" y="555333"/>
                  </a:lnTo>
                  <a:lnTo>
                    <a:pt x="559417" y="566620"/>
                  </a:lnTo>
                  <a:lnTo>
                    <a:pt x="603910" y="580638"/>
                  </a:lnTo>
                  <a:lnTo>
                    <a:pt x="644633" y="596362"/>
                  </a:lnTo>
                  <a:lnTo>
                    <a:pt x="681037" y="612762"/>
                  </a:lnTo>
                  <a:lnTo>
                    <a:pt x="647004" y="651645"/>
                  </a:lnTo>
                  <a:lnTo>
                    <a:pt x="607551" y="685014"/>
                  </a:lnTo>
                  <a:lnTo>
                    <a:pt x="563341" y="712176"/>
                  </a:lnTo>
                  <a:lnTo>
                    <a:pt x="515040" y="732436"/>
                  </a:lnTo>
                  <a:lnTo>
                    <a:pt x="463309" y="745101"/>
                  </a:lnTo>
                  <a:lnTo>
                    <a:pt x="408813" y="749477"/>
                  </a:lnTo>
                  <a:lnTo>
                    <a:pt x="633950" y="749477"/>
                  </a:lnTo>
                  <a:lnTo>
                    <a:pt x="697749" y="697742"/>
                  </a:lnTo>
                  <a:lnTo>
                    <a:pt x="727698" y="664344"/>
                  </a:lnTo>
                  <a:lnTo>
                    <a:pt x="753887" y="627805"/>
                  </a:lnTo>
                  <a:lnTo>
                    <a:pt x="776009" y="588434"/>
                  </a:lnTo>
                  <a:lnTo>
                    <a:pt x="793752" y="546540"/>
                  </a:lnTo>
                  <a:lnTo>
                    <a:pt x="794187" y="545071"/>
                  </a:lnTo>
                  <a:close/>
                </a:path>
                <a:path w="817879" h="817880">
                  <a:moveTo>
                    <a:pt x="697044" y="119240"/>
                  </a:moveTo>
                  <a:lnTo>
                    <a:pt x="408813" y="119240"/>
                  </a:lnTo>
                  <a:lnTo>
                    <a:pt x="453673" y="124422"/>
                  </a:lnTo>
                  <a:lnTo>
                    <a:pt x="494883" y="139180"/>
                  </a:lnTo>
                  <a:lnTo>
                    <a:pt x="531257" y="162327"/>
                  </a:lnTo>
                  <a:lnTo>
                    <a:pt x="561610" y="192680"/>
                  </a:lnTo>
                  <a:lnTo>
                    <a:pt x="584757" y="229054"/>
                  </a:lnTo>
                  <a:lnTo>
                    <a:pt x="599515" y="270264"/>
                  </a:lnTo>
                  <a:lnTo>
                    <a:pt x="604697" y="315125"/>
                  </a:lnTo>
                  <a:lnTo>
                    <a:pt x="599515" y="359981"/>
                  </a:lnTo>
                  <a:lnTo>
                    <a:pt x="584757" y="401190"/>
                  </a:lnTo>
                  <a:lnTo>
                    <a:pt x="561610" y="437564"/>
                  </a:lnTo>
                  <a:lnTo>
                    <a:pt x="531257" y="467918"/>
                  </a:lnTo>
                  <a:lnTo>
                    <a:pt x="494883" y="491067"/>
                  </a:lnTo>
                  <a:lnTo>
                    <a:pt x="453673" y="505826"/>
                  </a:lnTo>
                  <a:lnTo>
                    <a:pt x="408813" y="511009"/>
                  </a:lnTo>
                  <a:lnTo>
                    <a:pt x="804270" y="511009"/>
                  </a:lnTo>
                  <a:lnTo>
                    <a:pt x="806809" y="502433"/>
                  </a:lnTo>
                  <a:lnTo>
                    <a:pt x="814870" y="456420"/>
                  </a:lnTo>
                  <a:lnTo>
                    <a:pt x="817626" y="408813"/>
                  </a:lnTo>
                  <a:lnTo>
                    <a:pt x="814870" y="361202"/>
                  </a:lnTo>
                  <a:lnTo>
                    <a:pt x="806790" y="315125"/>
                  </a:lnTo>
                  <a:lnTo>
                    <a:pt x="793752" y="271078"/>
                  </a:lnTo>
                  <a:lnTo>
                    <a:pt x="776009" y="229183"/>
                  </a:lnTo>
                  <a:lnTo>
                    <a:pt x="753887" y="189810"/>
                  </a:lnTo>
                  <a:lnTo>
                    <a:pt x="727698" y="153270"/>
                  </a:lnTo>
                  <a:lnTo>
                    <a:pt x="697749" y="119872"/>
                  </a:lnTo>
                  <a:lnTo>
                    <a:pt x="697044" y="11924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896831" y="1572347"/>
            <a:ext cx="566420" cy="566420"/>
            <a:chOff x="5896831" y="1572347"/>
            <a:chExt cx="566420" cy="566420"/>
          </a:xfrm>
        </p:grpSpPr>
        <p:sp>
          <p:nvSpPr>
            <p:cNvPr id="33" name="object 33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896831" y="2250804"/>
            <a:ext cx="566420" cy="566420"/>
            <a:chOff x="5896831" y="2250804"/>
            <a:chExt cx="566420" cy="566420"/>
          </a:xfrm>
        </p:grpSpPr>
        <p:sp>
          <p:nvSpPr>
            <p:cNvPr id="36" name="object 36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977882" y="2250804"/>
            <a:ext cx="566420" cy="566420"/>
            <a:chOff x="3977882" y="2250804"/>
            <a:chExt cx="566420" cy="566420"/>
          </a:xfrm>
        </p:grpSpPr>
        <p:sp>
          <p:nvSpPr>
            <p:cNvPr id="39" name="object 39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977882" y="3607744"/>
            <a:ext cx="566420" cy="566420"/>
            <a:chOff x="3977882" y="3607744"/>
            <a:chExt cx="566420" cy="566420"/>
          </a:xfrm>
        </p:grpSpPr>
        <p:sp>
          <p:nvSpPr>
            <p:cNvPr id="42" name="object 42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977882" y="4286203"/>
            <a:ext cx="566420" cy="566420"/>
            <a:chOff x="3977882" y="4286203"/>
            <a:chExt cx="566420" cy="566420"/>
          </a:xfrm>
        </p:grpSpPr>
        <p:sp>
          <p:nvSpPr>
            <p:cNvPr id="45" name="object 45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3314980" y="4286203"/>
            <a:ext cx="566420" cy="566420"/>
            <a:chOff x="3314980" y="4286203"/>
            <a:chExt cx="566420" cy="566420"/>
          </a:xfrm>
        </p:grpSpPr>
        <p:sp>
          <p:nvSpPr>
            <p:cNvPr id="48" name="object 48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283071" y="3607744"/>
            <a:ext cx="566420" cy="566420"/>
            <a:chOff x="5283071" y="3607744"/>
            <a:chExt cx="566420" cy="566420"/>
          </a:xfrm>
        </p:grpSpPr>
        <p:sp>
          <p:nvSpPr>
            <p:cNvPr id="51" name="object 51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283071" y="4286203"/>
            <a:ext cx="566420" cy="566420"/>
            <a:chOff x="5283071" y="4286203"/>
            <a:chExt cx="566420" cy="566420"/>
          </a:xfrm>
        </p:grpSpPr>
        <p:sp>
          <p:nvSpPr>
            <p:cNvPr id="54" name="object 54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7213889" y="4286203"/>
            <a:ext cx="566420" cy="566420"/>
            <a:chOff x="7213889" y="4286203"/>
            <a:chExt cx="566420" cy="566420"/>
          </a:xfrm>
        </p:grpSpPr>
        <p:sp>
          <p:nvSpPr>
            <p:cNvPr id="57" name="object 57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560926" y="4286203"/>
            <a:ext cx="566420" cy="566420"/>
            <a:chOff x="6560926" y="4286203"/>
            <a:chExt cx="566420" cy="566420"/>
          </a:xfrm>
        </p:grpSpPr>
        <p:sp>
          <p:nvSpPr>
            <p:cNvPr id="60" name="object 60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7844307" y="4286203"/>
            <a:ext cx="566420" cy="566420"/>
            <a:chOff x="7844307" y="4286203"/>
            <a:chExt cx="566420" cy="566420"/>
          </a:xfrm>
        </p:grpSpPr>
        <p:sp>
          <p:nvSpPr>
            <p:cNvPr id="63" name="object 63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7205976" y="3607744"/>
            <a:ext cx="566420" cy="566420"/>
            <a:chOff x="7205976" y="3607744"/>
            <a:chExt cx="566420" cy="566420"/>
          </a:xfrm>
        </p:grpSpPr>
        <p:sp>
          <p:nvSpPr>
            <p:cNvPr id="66" name="object 66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8494507" y="3607744"/>
            <a:ext cx="566420" cy="566420"/>
            <a:chOff x="8494507" y="3607744"/>
            <a:chExt cx="566420" cy="566420"/>
          </a:xfrm>
        </p:grpSpPr>
        <p:sp>
          <p:nvSpPr>
            <p:cNvPr id="69" name="object 69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8502421" y="4286203"/>
            <a:ext cx="566420" cy="566420"/>
            <a:chOff x="8502421" y="4286203"/>
            <a:chExt cx="566420" cy="566420"/>
          </a:xfrm>
        </p:grpSpPr>
        <p:sp>
          <p:nvSpPr>
            <p:cNvPr id="72" name="object 72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810737" y="4286203"/>
            <a:ext cx="566420" cy="566420"/>
            <a:chOff x="9810737" y="4286203"/>
            <a:chExt cx="566420" cy="566420"/>
          </a:xfrm>
        </p:grpSpPr>
        <p:sp>
          <p:nvSpPr>
            <p:cNvPr id="75" name="object 75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810737" y="4964661"/>
            <a:ext cx="566420" cy="566420"/>
            <a:chOff x="9810737" y="4964661"/>
            <a:chExt cx="566420" cy="566420"/>
          </a:xfrm>
        </p:grpSpPr>
        <p:sp>
          <p:nvSpPr>
            <p:cNvPr id="78" name="object 78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10476764" y="4286203"/>
            <a:ext cx="566420" cy="566420"/>
            <a:chOff x="10476764" y="4286203"/>
            <a:chExt cx="566420" cy="566420"/>
          </a:xfrm>
        </p:grpSpPr>
        <p:sp>
          <p:nvSpPr>
            <p:cNvPr id="81" name="object 81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9152621" y="4286203"/>
            <a:ext cx="566420" cy="566420"/>
            <a:chOff x="9152621" y="4286203"/>
            <a:chExt cx="566420" cy="566420"/>
          </a:xfrm>
        </p:grpSpPr>
        <p:sp>
          <p:nvSpPr>
            <p:cNvPr id="84" name="object 84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144708" y="3607744"/>
            <a:ext cx="566420" cy="566420"/>
            <a:chOff x="9144708" y="3607744"/>
            <a:chExt cx="566420" cy="566420"/>
          </a:xfrm>
        </p:grpSpPr>
        <p:sp>
          <p:nvSpPr>
            <p:cNvPr id="87" name="object 87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3977882" y="2929262"/>
            <a:ext cx="566420" cy="566420"/>
            <a:chOff x="3977882" y="2929262"/>
            <a:chExt cx="566420" cy="566420"/>
          </a:xfrm>
        </p:grpSpPr>
        <p:sp>
          <p:nvSpPr>
            <p:cNvPr id="90" name="object 90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5904744" y="2929262"/>
            <a:ext cx="566420" cy="566420"/>
            <a:chOff x="5904744" y="2929262"/>
            <a:chExt cx="566420" cy="566420"/>
          </a:xfrm>
        </p:grpSpPr>
        <p:sp>
          <p:nvSpPr>
            <p:cNvPr id="93" name="object 93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5904744" y="3607744"/>
            <a:ext cx="566420" cy="566420"/>
            <a:chOff x="5904744" y="3607744"/>
            <a:chExt cx="566420" cy="566420"/>
          </a:xfrm>
        </p:grpSpPr>
        <p:sp>
          <p:nvSpPr>
            <p:cNvPr id="96" name="object 96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5290984" y="4964661"/>
            <a:ext cx="566420" cy="566420"/>
            <a:chOff x="5290984" y="4964661"/>
            <a:chExt cx="566420" cy="566420"/>
          </a:xfrm>
        </p:grpSpPr>
        <p:sp>
          <p:nvSpPr>
            <p:cNvPr id="99" name="object 99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8498464" y="4964661"/>
            <a:ext cx="566420" cy="566420"/>
            <a:chOff x="8498464" y="4964661"/>
            <a:chExt cx="566420" cy="566420"/>
          </a:xfrm>
        </p:grpSpPr>
        <p:sp>
          <p:nvSpPr>
            <p:cNvPr id="102" name="object 102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7852220" y="4964661"/>
            <a:ext cx="566420" cy="566420"/>
            <a:chOff x="7852220" y="4964661"/>
            <a:chExt cx="566420" cy="566420"/>
          </a:xfrm>
        </p:grpSpPr>
        <p:sp>
          <p:nvSpPr>
            <p:cNvPr id="105" name="object 105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4632869" y="4964661"/>
            <a:ext cx="566420" cy="566420"/>
            <a:chOff x="4632869" y="4964661"/>
            <a:chExt cx="566420" cy="566420"/>
          </a:xfrm>
        </p:grpSpPr>
        <p:sp>
          <p:nvSpPr>
            <p:cNvPr id="108" name="object 108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4632869" y="5643119"/>
            <a:ext cx="566420" cy="566420"/>
            <a:chOff x="4632869" y="5643119"/>
            <a:chExt cx="566420" cy="566420"/>
          </a:xfrm>
        </p:grpSpPr>
        <p:sp>
          <p:nvSpPr>
            <p:cNvPr id="111" name="object 111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6556969" y="2929262"/>
            <a:ext cx="566420" cy="566420"/>
            <a:chOff x="6556969" y="2929262"/>
            <a:chExt cx="566420" cy="566420"/>
          </a:xfrm>
        </p:grpSpPr>
        <p:sp>
          <p:nvSpPr>
            <p:cNvPr id="114" name="object 114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7202018" y="2929262"/>
            <a:ext cx="566420" cy="566420"/>
            <a:chOff x="7202018" y="2929262"/>
            <a:chExt cx="566420" cy="566420"/>
          </a:xfrm>
        </p:grpSpPr>
        <p:sp>
          <p:nvSpPr>
            <p:cNvPr id="117" name="object 117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8486594" y="2929262"/>
            <a:ext cx="566420" cy="566420"/>
            <a:chOff x="8486594" y="2929262"/>
            <a:chExt cx="566420" cy="566420"/>
          </a:xfrm>
        </p:grpSpPr>
        <p:sp>
          <p:nvSpPr>
            <p:cNvPr id="120" name="object 120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9136795" y="2929262"/>
            <a:ext cx="566420" cy="566420"/>
            <a:chOff x="9136795" y="2929262"/>
            <a:chExt cx="566420" cy="566420"/>
          </a:xfrm>
        </p:grpSpPr>
        <p:sp>
          <p:nvSpPr>
            <p:cNvPr id="123" name="object 123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5275157" y="2929262"/>
            <a:ext cx="566420" cy="566420"/>
            <a:chOff x="5275157" y="2929262"/>
            <a:chExt cx="566420" cy="566420"/>
          </a:xfrm>
        </p:grpSpPr>
        <p:sp>
          <p:nvSpPr>
            <p:cNvPr id="126" name="object 126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6539117" y="1572347"/>
            <a:ext cx="566420" cy="566420"/>
            <a:chOff x="6539117" y="1572347"/>
            <a:chExt cx="566420" cy="566420"/>
          </a:xfrm>
        </p:grpSpPr>
        <p:sp>
          <p:nvSpPr>
            <p:cNvPr id="129" name="object 129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7181406" y="1572347"/>
            <a:ext cx="566420" cy="566420"/>
            <a:chOff x="7181406" y="1572347"/>
            <a:chExt cx="566420" cy="566420"/>
          </a:xfrm>
        </p:grpSpPr>
        <p:sp>
          <p:nvSpPr>
            <p:cNvPr id="132" name="object 132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7823693" y="1572347"/>
            <a:ext cx="566420" cy="566420"/>
            <a:chOff x="7823693" y="1572347"/>
            <a:chExt cx="566420" cy="566420"/>
          </a:xfrm>
        </p:grpSpPr>
        <p:sp>
          <p:nvSpPr>
            <p:cNvPr id="135" name="object 135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6" name="object 136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8465980" y="1572347"/>
            <a:ext cx="566420" cy="566420"/>
            <a:chOff x="8465980" y="1572347"/>
            <a:chExt cx="566420" cy="566420"/>
          </a:xfrm>
        </p:grpSpPr>
        <p:sp>
          <p:nvSpPr>
            <p:cNvPr id="138" name="object 138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9" name="object 139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0" name="object 140"/>
          <p:cNvGrpSpPr/>
          <p:nvPr/>
        </p:nvGrpSpPr>
        <p:grpSpPr>
          <a:xfrm>
            <a:off x="5254543" y="1572347"/>
            <a:ext cx="566420" cy="566420"/>
            <a:chOff x="5254543" y="1572347"/>
            <a:chExt cx="566420" cy="566420"/>
          </a:xfrm>
        </p:grpSpPr>
        <p:sp>
          <p:nvSpPr>
            <p:cNvPr id="141" name="object 141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2" name="object 142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4612256" y="1572347"/>
            <a:ext cx="566420" cy="566420"/>
            <a:chOff x="4612256" y="1572347"/>
            <a:chExt cx="566420" cy="566420"/>
          </a:xfrm>
        </p:grpSpPr>
        <p:sp>
          <p:nvSpPr>
            <p:cNvPr id="144" name="object 144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5" name="object 145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3969967" y="1572347"/>
            <a:ext cx="566420" cy="566420"/>
            <a:chOff x="3969967" y="1572347"/>
            <a:chExt cx="566420" cy="566420"/>
          </a:xfrm>
        </p:grpSpPr>
        <p:sp>
          <p:nvSpPr>
            <p:cNvPr id="147" name="object 147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8" name="object 148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3327680" y="1572347"/>
            <a:ext cx="566420" cy="566420"/>
            <a:chOff x="3327680" y="1572347"/>
            <a:chExt cx="566420" cy="566420"/>
          </a:xfrm>
        </p:grpSpPr>
        <p:sp>
          <p:nvSpPr>
            <p:cNvPr id="150" name="object 150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2" name="object 152"/>
          <p:cNvSpPr/>
          <p:nvPr/>
        </p:nvSpPr>
        <p:spPr>
          <a:xfrm>
            <a:off x="359985" y="548995"/>
            <a:ext cx="1741170" cy="592455"/>
          </a:xfrm>
          <a:custGeom>
            <a:avLst/>
            <a:gdLst/>
            <a:ahLst/>
            <a:cxnLst/>
            <a:rect l="l" t="t" r="r" b="b"/>
            <a:pathLst>
              <a:path w="1741170" h="592455">
                <a:moveTo>
                  <a:pt x="1444599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444599" y="592048"/>
                </a:lnTo>
                <a:lnTo>
                  <a:pt x="1492615" y="588174"/>
                </a:lnTo>
                <a:lnTo>
                  <a:pt x="1538165" y="576956"/>
                </a:lnTo>
                <a:lnTo>
                  <a:pt x="1580638" y="559006"/>
                </a:lnTo>
                <a:lnTo>
                  <a:pt x="1619426" y="534932"/>
                </a:lnTo>
                <a:lnTo>
                  <a:pt x="1653919" y="505344"/>
                </a:lnTo>
                <a:lnTo>
                  <a:pt x="1683507" y="470851"/>
                </a:lnTo>
                <a:lnTo>
                  <a:pt x="1707581" y="432063"/>
                </a:lnTo>
                <a:lnTo>
                  <a:pt x="1725532" y="389589"/>
                </a:lnTo>
                <a:lnTo>
                  <a:pt x="1736749" y="344040"/>
                </a:lnTo>
                <a:lnTo>
                  <a:pt x="1740623" y="296024"/>
                </a:lnTo>
                <a:lnTo>
                  <a:pt x="1736749" y="248008"/>
                </a:lnTo>
                <a:lnTo>
                  <a:pt x="1725532" y="202458"/>
                </a:lnTo>
                <a:lnTo>
                  <a:pt x="1707581" y="159985"/>
                </a:lnTo>
                <a:lnTo>
                  <a:pt x="1683507" y="121197"/>
                </a:lnTo>
                <a:lnTo>
                  <a:pt x="1653919" y="86704"/>
                </a:lnTo>
                <a:lnTo>
                  <a:pt x="1619426" y="57116"/>
                </a:lnTo>
                <a:lnTo>
                  <a:pt x="1580638" y="33042"/>
                </a:lnTo>
                <a:lnTo>
                  <a:pt x="1538165" y="15091"/>
                </a:lnTo>
                <a:lnTo>
                  <a:pt x="1492615" y="3874"/>
                </a:lnTo>
                <a:lnTo>
                  <a:pt x="1444599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3" name="object 5">
            <a:extLst>
              <a:ext uri="{FF2B5EF4-FFF2-40B4-BE49-F238E27FC236}">
                <a16:creationId xmlns:a16="http://schemas.microsoft.com/office/drawing/2014/main" id="{6FF0E4D5-CDBA-B149-A91D-20D63B63D0FA}"/>
              </a:ext>
            </a:extLst>
          </p:cNvPr>
          <p:cNvSpPr txBox="1"/>
          <p:nvPr/>
        </p:nvSpPr>
        <p:spPr>
          <a:xfrm>
            <a:off x="4745969" y="5815838"/>
            <a:ext cx="2984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4" name="object 2">
            <a:extLst>
              <a:ext uri="{FF2B5EF4-FFF2-40B4-BE49-F238E27FC236}">
                <a16:creationId xmlns:a16="http://schemas.microsoft.com/office/drawing/2014/main" id="{AC573724-BAF6-174A-A101-EC07EA5657ED}"/>
              </a:ext>
            </a:extLst>
          </p:cNvPr>
          <p:cNvSpPr txBox="1"/>
          <p:nvPr/>
        </p:nvSpPr>
        <p:spPr>
          <a:xfrm>
            <a:off x="6691634" y="768273"/>
            <a:ext cx="3378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258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155" name="object 3">
            <a:extLst>
              <a:ext uri="{FF2B5EF4-FFF2-40B4-BE49-F238E27FC236}">
                <a16:creationId xmlns:a16="http://schemas.microsoft.com/office/drawing/2014/main" id="{0B40414C-B5D5-2841-8340-2ADBA16841B2}"/>
              </a:ext>
            </a:extLst>
          </p:cNvPr>
          <p:cNvGraphicFramePr>
            <a:graphicFrameLocks noGrp="1"/>
          </p:cNvGraphicFramePr>
          <p:nvPr/>
        </p:nvGraphicFramePr>
        <p:xfrm>
          <a:off x="3408710" y="1757629"/>
          <a:ext cx="7510142" cy="3594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7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80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40690">
                <a:tc>
                  <a:txBody>
                    <a:bodyPr/>
                    <a:lstStyle/>
                    <a:p>
                      <a:pPr marL="63500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4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372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540"/>
                        </a:lnSpc>
                      </a:pPr>
                      <a:r>
                        <a:rPr sz="1400" b="0" i="0" spc="-3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1610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264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44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27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24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71450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6215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6" name="object 4">
            <a:extLst>
              <a:ext uri="{FF2B5EF4-FFF2-40B4-BE49-F238E27FC236}">
                <a16:creationId xmlns:a16="http://schemas.microsoft.com/office/drawing/2014/main" id="{9560D721-E968-8043-9854-5E19F1FF1E8D}"/>
              </a:ext>
            </a:extLst>
          </p:cNvPr>
          <p:cNvSpPr txBox="1">
            <a:spLocks/>
          </p:cNvSpPr>
          <p:nvPr/>
        </p:nvSpPr>
        <p:spPr>
          <a:xfrm>
            <a:off x="553858" y="651163"/>
            <a:ext cx="13214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1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7.394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19555" y="2360984"/>
            <a:ext cx="3985895" cy="845819"/>
            <a:chOff x="5519555" y="2360984"/>
            <a:chExt cx="3985895" cy="845819"/>
          </a:xfrm>
        </p:grpSpPr>
        <p:sp>
          <p:nvSpPr>
            <p:cNvPr id="4" name="object 4"/>
            <p:cNvSpPr/>
            <p:nvPr/>
          </p:nvSpPr>
          <p:spPr>
            <a:xfrm>
              <a:off x="5525905" y="2574227"/>
              <a:ext cx="1325880" cy="554990"/>
            </a:xfrm>
            <a:custGeom>
              <a:avLst/>
              <a:gdLst/>
              <a:ahLst/>
              <a:cxnLst/>
              <a:rect l="l" t="t" r="r" b="b"/>
              <a:pathLst>
                <a:path w="1325879" h="554989">
                  <a:moveTo>
                    <a:pt x="0" y="554659"/>
                  </a:moveTo>
                  <a:lnTo>
                    <a:pt x="662609" y="0"/>
                  </a:lnTo>
                  <a:lnTo>
                    <a:pt x="1325740" y="554659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188159" y="2482279"/>
              <a:ext cx="1542415" cy="644525"/>
            </a:xfrm>
            <a:custGeom>
              <a:avLst/>
              <a:gdLst/>
              <a:ahLst/>
              <a:cxnLst/>
              <a:rect l="l" t="t" r="r" b="b"/>
              <a:pathLst>
                <a:path w="1542415" h="644525">
                  <a:moveTo>
                    <a:pt x="0" y="0"/>
                  </a:moveTo>
                  <a:lnTo>
                    <a:pt x="1542338" y="64439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187795" y="2418382"/>
              <a:ext cx="2449195" cy="781685"/>
            </a:xfrm>
            <a:custGeom>
              <a:avLst/>
              <a:gdLst/>
              <a:ahLst/>
              <a:cxnLst/>
              <a:rect l="l" t="t" r="r" b="b"/>
              <a:pathLst>
                <a:path w="2449195" h="781685">
                  <a:moveTo>
                    <a:pt x="0" y="0"/>
                  </a:moveTo>
                  <a:lnTo>
                    <a:pt x="2449042" y="78164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187448" y="2367334"/>
              <a:ext cx="3311525" cy="758825"/>
            </a:xfrm>
            <a:custGeom>
              <a:avLst/>
              <a:gdLst/>
              <a:ahLst/>
              <a:cxnLst/>
              <a:rect l="l" t="t" r="r" b="b"/>
              <a:pathLst>
                <a:path w="3311525" h="758825">
                  <a:moveTo>
                    <a:pt x="0" y="0"/>
                  </a:moveTo>
                  <a:lnTo>
                    <a:pt x="3311271" y="758774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607787" y="954949"/>
            <a:ext cx="5162550" cy="4971415"/>
            <a:chOff x="3607787" y="954949"/>
            <a:chExt cx="5162550" cy="4971415"/>
          </a:xfrm>
        </p:grpSpPr>
        <p:sp>
          <p:nvSpPr>
            <p:cNvPr id="9" name="object 9"/>
            <p:cNvSpPr/>
            <p:nvPr/>
          </p:nvSpPr>
          <p:spPr>
            <a:xfrm>
              <a:off x="3614137" y="961299"/>
              <a:ext cx="5149850" cy="718185"/>
            </a:xfrm>
            <a:custGeom>
              <a:avLst/>
              <a:gdLst/>
              <a:ahLst/>
              <a:cxnLst/>
              <a:rect l="l" t="t" r="r" b="b"/>
              <a:pathLst>
                <a:path w="5149850" h="718185">
                  <a:moveTo>
                    <a:pt x="0" y="717803"/>
                  </a:moveTo>
                  <a:lnTo>
                    <a:pt x="2573604" y="0"/>
                  </a:lnTo>
                  <a:lnTo>
                    <a:pt x="5149278" y="717803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240546" y="961647"/>
              <a:ext cx="3896995" cy="718185"/>
            </a:xfrm>
            <a:custGeom>
              <a:avLst/>
              <a:gdLst/>
              <a:ahLst/>
              <a:cxnLst/>
              <a:rect l="l" t="t" r="r" b="b"/>
              <a:pathLst>
                <a:path w="3896995" h="718185">
                  <a:moveTo>
                    <a:pt x="0" y="717778"/>
                  </a:moveTo>
                  <a:lnTo>
                    <a:pt x="1947456" y="0"/>
                  </a:lnTo>
                  <a:lnTo>
                    <a:pt x="3896461" y="71777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861395" y="962544"/>
              <a:ext cx="2654935" cy="718185"/>
            </a:xfrm>
            <a:custGeom>
              <a:avLst/>
              <a:gdLst/>
              <a:ahLst/>
              <a:cxnLst/>
              <a:rect l="l" t="t" r="r" b="b"/>
              <a:pathLst>
                <a:path w="2654934" h="718185">
                  <a:moveTo>
                    <a:pt x="0" y="717626"/>
                  </a:moveTo>
                  <a:lnTo>
                    <a:pt x="1326845" y="0"/>
                  </a:lnTo>
                  <a:lnTo>
                    <a:pt x="2654769" y="71762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527081" y="966838"/>
              <a:ext cx="1323975" cy="716280"/>
            </a:xfrm>
            <a:custGeom>
              <a:avLst/>
              <a:gdLst/>
              <a:ahLst/>
              <a:cxnLst/>
              <a:rect l="l" t="t" r="r" b="b"/>
              <a:pathLst>
                <a:path w="1323975" h="716280">
                  <a:moveTo>
                    <a:pt x="0" y="715886"/>
                  </a:moveTo>
                  <a:lnTo>
                    <a:pt x="661428" y="0"/>
                  </a:lnTo>
                  <a:lnTo>
                    <a:pt x="1323390" y="71588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167175" y="1213493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36154" y="2008558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570901" y="3212331"/>
              <a:ext cx="0" cy="2203450"/>
            </a:xfrm>
            <a:custGeom>
              <a:avLst/>
              <a:gdLst/>
              <a:ahLst/>
              <a:cxnLst/>
              <a:rect l="l" t="t" r="r" b="b"/>
              <a:pathLst>
                <a:path h="2203450">
                  <a:moveTo>
                    <a:pt x="0" y="22034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08001" y="5247702"/>
              <a:ext cx="0" cy="678815"/>
            </a:xfrm>
            <a:custGeom>
              <a:avLst/>
              <a:gdLst/>
              <a:ahLst/>
              <a:cxnLst/>
              <a:rect l="l" t="t" r="r" b="b"/>
              <a:pathLst>
                <a:path h="678814">
                  <a:moveTo>
                    <a:pt x="0" y="6784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/>
          <p:nvPr/>
        </p:nvSpPr>
        <p:spPr>
          <a:xfrm>
            <a:off x="10093782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902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1984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85466" y="3212326"/>
            <a:ext cx="0" cy="2078989"/>
          </a:xfrm>
          <a:custGeom>
            <a:avLst/>
            <a:gdLst/>
            <a:ahLst/>
            <a:cxnLst/>
            <a:rect l="l" t="t" r="r" b="b"/>
            <a:pathLst>
              <a:path h="2078989">
                <a:moveTo>
                  <a:pt x="0" y="2078761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597386" y="3915886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89" h="493395">
                <a:moveTo>
                  <a:pt x="0" y="492848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77819" y="4559699"/>
            <a:ext cx="642620" cy="561975"/>
          </a:xfrm>
          <a:custGeom>
            <a:avLst/>
            <a:gdLst/>
            <a:ahLst/>
            <a:cxnLst/>
            <a:rect l="l" t="t" r="r" b="b"/>
            <a:pathLst>
              <a:path w="642620" h="561975">
                <a:moveTo>
                  <a:pt x="0" y="561848"/>
                </a:moveTo>
                <a:lnTo>
                  <a:pt x="642289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71923" y="3935803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63217" y="4643159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33116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99520" y="3848446"/>
            <a:ext cx="1302385" cy="570865"/>
            <a:chOff x="9499520" y="3848446"/>
            <a:chExt cx="1302385" cy="570865"/>
          </a:xfrm>
        </p:grpSpPr>
        <p:sp>
          <p:nvSpPr>
            <p:cNvPr id="27" name="object 27"/>
            <p:cNvSpPr/>
            <p:nvPr/>
          </p:nvSpPr>
          <p:spPr>
            <a:xfrm>
              <a:off x="9508548" y="3915891"/>
              <a:ext cx="643890" cy="493395"/>
            </a:xfrm>
            <a:custGeom>
              <a:avLst/>
              <a:gdLst/>
              <a:ahLst/>
              <a:cxnLst/>
              <a:rect l="l" t="t" r="r" b="b"/>
              <a:pathLst>
                <a:path w="643890" h="493395">
                  <a:moveTo>
                    <a:pt x="0" y="0"/>
                  </a:moveTo>
                  <a:lnTo>
                    <a:pt x="643572" y="49284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505870" y="3854796"/>
              <a:ext cx="1289685" cy="558165"/>
            </a:xfrm>
            <a:custGeom>
              <a:avLst/>
              <a:gdLst/>
              <a:ahLst/>
              <a:cxnLst/>
              <a:rect l="l" t="t" r="r" b="b"/>
              <a:pathLst>
                <a:path w="1289684" h="558164">
                  <a:moveTo>
                    <a:pt x="0" y="0"/>
                  </a:moveTo>
                  <a:lnTo>
                    <a:pt x="1289088" y="557631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743427" y="549008"/>
            <a:ext cx="873125" cy="873125"/>
            <a:chOff x="5743427" y="549008"/>
            <a:chExt cx="873125" cy="873125"/>
          </a:xfrm>
        </p:grpSpPr>
        <p:sp>
          <p:nvSpPr>
            <p:cNvPr id="30" name="object 30"/>
            <p:cNvSpPr/>
            <p:nvPr/>
          </p:nvSpPr>
          <p:spPr>
            <a:xfrm>
              <a:off x="5743427" y="549008"/>
              <a:ext cx="873125" cy="873125"/>
            </a:xfrm>
            <a:custGeom>
              <a:avLst/>
              <a:gdLst/>
              <a:ahLst/>
              <a:cxnLst/>
              <a:rect l="l" t="t" r="r" b="b"/>
              <a:pathLst>
                <a:path w="873125" h="873125">
                  <a:moveTo>
                    <a:pt x="436448" y="0"/>
                  </a:moveTo>
                  <a:lnTo>
                    <a:pt x="388891" y="2560"/>
                  </a:lnTo>
                  <a:lnTo>
                    <a:pt x="342819" y="10065"/>
                  </a:lnTo>
                  <a:lnTo>
                    <a:pt x="298495" y="22247"/>
                  </a:lnTo>
                  <a:lnTo>
                    <a:pt x="256188" y="38841"/>
                  </a:lnTo>
                  <a:lnTo>
                    <a:pt x="216163" y="59581"/>
                  </a:lnTo>
                  <a:lnTo>
                    <a:pt x="178686" y="84200"/>
                  </a:lnTo>
                  <a:lnTo>
                    <a:pt x="144024" y="112432"/>
                  </a:lnTo>
                  <a:lnTo>
                    <a:pt x="112442" y="144012"/>
                  </a:lnTo>
                  <a:lnTo>
                    <a:pt x="84208" y="178672"/>
                  </a:lnTo>
                  <a:lnTo>
                    <a:pt x="59587" y="216148"/>
                  </a:lnTo>
                  <a:lnTo>
                    <a:pt x="38845" y="256172"/>
                  </a:lnTo>
                  <a:lnTo>
                    <a:pt x="22250" y="298479"/>
                  </a:lnTo>
                  <a:lnTo>
                    <a:pt x="10066" y="342803"/>
                  </a:lnTo>
                  <a:lnTo>
                    <a:pt x="2560" y="388877"/>
                  </a:lnTo>
                  <a:lnTo>
                    <a:pt x="0" y="436435"/>
                  </a:lnTo>
                  <a:lnTo>
                    <a:pt x="2560" y="483991"/>
                  </a:lnTo>
                  <a:lnTo>
                    <a:pt x="10066" y="530063"/>
                  </a:lnTo>
                  <a:lnTo>
                    <a:pt x="22250" y="574386"/>
                  </a:lnTo>
                  <a:lnTo>
                    <a:pt x="38845" y="616692"/>
                  </a:lnTo>
                  <a:lnTo>
                    <a:pt x="59587" y="656717"/>
                  </a:lnTo>
                  <a:lnTo>
                    <a:pt x="84208" y="694192"/>
                  </a:lnTo>
                  <a:lnTo>
                    <a:pt x="112442" y="728853"/>
                  </a:lnTo>
                  <a:lnTo>
                    <a:pt x="144024" y="760433"/>
                  </a:lnTo>
                  <a:lnTo>
                    <a:pt x="178686" y="788666"/>
                  </a:lnTo>
                  <a:lnTo>
                    <a:pt x="216163" y="813286"/>
                  </a:lnTo>
                  <a:lnTo>
                    <a:pt x="256188" y="834027"/>
                  </a:lnTo>
                  <a:lnTo>
                    <a:pt x="298495" y="850622"/>
                  </a:lnTo>
                  <a:lnTo>
                    <a:pt x="342819" y="862805"/>
                  </a:lnTo>
                  <a:lnTo>
                    <a:pt x="388891" y="870310"/>
                  </a:lnTo>
                  <a:lnTo>
                    <a:pt x="436448" y="872871"/>
                  </a:lnTo>
                  <a:lnTo>
                    <a:pt x="484004" y="870310"/>
                  </a:lnTo>
                  <a:lnTo>
                    <a:pt x="530077" y="862805"/>
                  </a:lnTo>
                  <a:lnTo>
                    <a:pt x="574400" y="850622"/>
                  </a:lnTo>
                  <a:lnTo>
                    <a:pt x="616707" y="834027"/>
                  </a:lnTo>
                  <a:lnTo>
                    <a:pt x="656732" y="813286"/>
                  </a:lnTo>
                  <a:lnTo>
                    <a:pt x="694209" y="788666"/>
                  </a:lnTo>
                  <a:lnTo>
                    <a:pt x="728872" y="760433"/>
                  </a:lnTo>
                  <a:lnTo>
                    <a:pt x="760453" y="728853"/>
                  </a:lnTo>
                  <a:lnTo>
                    <a:pt x="788687" y="694192"/>
                  </a:lnTo>
                  <a:lnTo>
                    <a:pt x="813308" y="656717"/>
                  </a:lnTo>
                  <a:lnTo>
                    <a:pt x="834050" y="616692"/>
                  </a:lnTo>
                  <a:lnTo>
                    <a:pt x="850646" y="574386"/>
                  </a:lnTo>
                  <a:lnTo>
                    <a:pt x="862829" y="530063"/>
                  </a:lnTo>
                  <a:lnTo>
                    <a:pt x="870335" y="483991"/>
                  </a:lnTo>
                  <a:lnTo>
                    <a:pt x="872896" y="436435"/>
                  </a:lnTo>
                  <a:lnTo>
                    <a:pt x="870335" y="388877"/>
                  </a:lnTo>
                  <a:lnTo>
                    <a:pt x="862829" y="342803"/>
                  </a:lnTo>
                  <a:lnTo>
                    <a:pt x="850646" y="298479"/>
                  </a:lnTo>
                  <a:lnTo>
                    <a:pt x="834050" y="256172"/>
                  </a:lnTo>
                  <a:lnTo>
                    <a:pt x="813308" y="216148"/>
                  </a:lnTo>
                  <a:lnTo>
                    <a:pt x="788687" y="178672"/>
                  </a:lnTo>
                  <a:lnTo>
                    <a:pt x="760453" y="144012"/>
                  </a:lnTo>
                  <a:lnTo>
                    <a:pt x="728872" y="112432"/>
                  </a:lnTo>
                  <a:lnTo>
                    <a:pt x="694209" y="84200"/>
                  </a:lnTo>
                  <a:lnTo>
                    <a:pt x="656732" y="59581"/>
                  </a:lnTo>
                  <a:lnTo>
                    <a:pt x="616707" y="38841"/>
                  </a:lnTo>
                  <a:lnTo>
                    <a:pt x="574400" y="22247"/>
                  </a:lnTo>
                  <a:lnTo>
                    <a:pt x="530077" y="10065"/>
                  </a:lnTo>
                  <a:lnTo>
                    <a:pt x="484004" y="2560"/>
                  </a:lnTo>
                  <a:lnTo>
                    <a:pt x="436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771062" y="57663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80">
                  <a:moveTo>
                    <a:pt x="408813" y="0"/>
                  </a:moveTo>
                  <a:lnTo>
                    <a:pt x="361204" y="2755"/>
                  </a:lnTo>
                  <a:lnTo>
                    <a:pt x="315192" y="10815"/>
                  </a:lnTo>
                  <a:lnTo>
                    <a:pt x="271083" y="23871"/>
                  </a:lnTo>
                  <a:lnTo>
                    <a:pt x="229188" y="41614"/>
                  </a:lnTo>
                  <a:lnTo>
                    <a:pt x="189816" y="63734"/>
                  </a:lnTo>
                  <a:lnTo>
                    <a:pt x="153276" y="89923"/>
                  </a:lnTo>
                  <a:lnTo>
                    <a:pt x="119876" y="119872"/>
                  </a:lnTo>
                  <a:lnTo>
                    <a:pt x="89927" y="153270"/>
                  </a:lnTo>
                  <a:lnTo>
                    <a:pt x="63738" y="189810"/>
                  </a:lnTo>
                  <a:lnTo>
                    <a:pt x="41616" y="229183"/>
                  </a:lnTo>
                  <a:lnTo>
                    <a:pt x="23873" y="271078"/>
                  </a:lnTo>
                  <a:lnTo>
                    <a:pt x="10816" y="315188"/>
                  </a:lnTo>
                  <a:lnTo>
                    <a:pt x="2755" y="361202"/>
                  </a:lnTo>
                  <a:lnTo>
                    <a:pt x="0" y="408813"/>
                  </a:lnTo>
                  <a:lnTo>
                    <a:pt x="2755" y="456420"/>
                  </a:lnTo>
                  <a:lnTo>
                    <a:pt x="10816" y="502433"/>
                  </a:lnTo>
                  <a:lnTo>
                    <a:pt x="23873" y="546540"/>
                  </a:lnTo>
                  <a:lnTo>
                    <a:pt x="41616" y="588434"/>
                  </a:lnTo>
                  <a:lnTo>
                    <a:pt x="63738" y="627805"/>
                  </a:lnTo>
                  <a:lnTo>
                    <a:pt x="89927" y="664344"/>
                  </a:lnTo>
                  <a:lnTo>
                    <a:pt x="119876" y="697742"/>
                  </a:lnTo>
                  <a:lnTo>
                    <a:pt x="153276" y="727690"/>
                  </a:lnTo>
                  <a:lnTo>
                    <a:pt x="189816" y="753878"/>
                  </a:lnTo>
                  <a:lnTo>
                    <a:pt x="229188" y="775999"/>
                  </a:lnTo>
                  <a:lnTo>
                    <a:pt x="271083" y="793741"/>
                  </a:lnTo>
                  <a:lnTo>
                    <a:pt x="315192" y="806797"/>
                  </a:lnTo>
                  <a:lnTo>
                    <a:pt x="361204" y="814857"/>
                  </a:lnTo>
                  <a:lnTo>
                    <a:pt x="408813" y="817613"/>
                  </a:lnTo>
                  <a:lnTo>
                    <a:pt x="456421" y="814857"/>
                  </a:lnTo>
                  <a:lnTo>
                    <a:pt x="502433" y="806797"/>
                  </a:lnTo>
                  <a:lnTo>
                    <a:pt x="546542" y="793741"/>
                  </a:lnTo>
                  <a:lnTo>
                    <a:pt x="588437" y="775999"/>
                  </a:lnTo>
                  <a:lnTo>
                    <a:pt x="627809" y="753878"/>
                  </a:lnTo>
                  <a:lnTo>
                    <a:pt x="633950" y="749477"/>
                  </a:lnTo>
                  <a:lnTo>
                    <a:pt x="408813" y="749477"/>
                  </a:lnTo>
                  <a:lnTo>
                    <a:pt x="354316" y="745101"/>
                  </a:lnTo>
                  <a:lnTo>
                    <a:pt x="302585" y="732436"/>
                  </a:lnTo>
                  <a:lnTo>
                    <a:pt x="254284" y="712176"/>
                  </a:lnTo>
                  <a:lnTo>
                    <a:pt x="210074" y="685014"/>
                  </a:lnTo>
                  <a:lnTo>
                    <a:pt x="170621" y="651645"/>
                  </a:lnTo>
                  <a:lnTo>
                    <a:pt x="136588" y="612762"/>
                  </a:lnTo>
                  <a:lnTo>
                    <a:pt x="173002" y="596362"/>
                  </a:lnTo>
                  <a:lnTo>
                    <a:pt x="213729" y="580638"/>
                  </a:lnTo>
                  <a:lnTo>
                    <a:pt x="258222" y="566620"/>
                  </a:lnTo>
                  <a:lnTo>
                    <a:pt x="305933" y="555333"/>
                  </a:lnTo>
                  <a:lnTo>
                    <a:pt x="356312" y="547808"/>
                  </a:lnTo>
                  <a:lnTo>
                    <a:pt x="408813" y="545071"/>
                  </a:lnTo>
                  <a:lnTo>
                    <a:pt x="794187" y="545071"/>
                  </a:lnTo>
                  <a:lnTo>
                    <a:pt x="804270" y="511009"/>
                  </a:lnTo>
                  <a:lnTo>
                    <a:pt x="408813" y="511009"/>
                  </a:lnTo>
                  <a:lnTo>
                    <a:pt x="363952" y="505826"/>
                  </a:lnTo>
                  <a:lnTo>
                    <a:pt x="322742" y="491067"/>
                  </a:lnTo>
                  <a:lnTo>
                    <a:pt x="286368" y="467918"/>
                  </a:lnTo>
                  <a:lnTo>
                    <a:pt x="256015" y="437564"/>
                  </a:lnTo>
                  <a:lnTo>
                    <a:pt x="232868" y="401190"/>
                  </a:lnTo>
                  <a:lnTo>
                    <a:pt x="218110" y="359981"/>
                  </a:lnTo>
                  <a:lnTo>
                    <a:pt x="212928" y="315125"/>
                  </a:lnTo>
                  <a:lnTo>
                    <a:pt x="218110" y="270264"/>
                  </a:lnTo>
                  <a:lnTo>
                    <a:pt x="232868" y="229054"/>
                  </a:lnTo>
                  <a:lnTo>
                    <a:pt x="256015" y="192680"/>
                  </a:lnTo>
                  <a:lnTo>
                    <a:pt x="286368" y="162327"/>
                  </a:lnTo>
                  <a:lnTo>
                    <a:pt x="322742" y="139180"/>
                  </a:lnTo>
                  <a:lnTo>
                    <a:pt x="363952" y="124422"/>
                  </a:lnTo>
                  <a:lnTo>
                    <a:pt x="408813" y="119240"/>
                  </a:lnTo>
                  <a:lnTo>
                    <a:pt x="697044" y="119240"/>
                  </a:lnTo>
                  <a:lnTo>
                    <a:pt x="664349" y="89923"/>
                  </a:lnTo>
                  <a:lnTo>
                    <a:pt x="627809" y="63734"/>
                  </a:lnTo>
                  <a:lnTo>
                    <a:pt x="588437" y="41614"/>
                  </a:lnTo>
                  <a:lnTo>
                    <a:pt x="546542" y="23871"/>
                  </a:lnTo>
                  <a:lnTo>
                    <a:pt x="502433" y="10815"/>
                  </a:lnTo>
                  <a:lnTo>
                    <a:pt x="456421" y="2755"/>
                  </a:lnTo>
                  <a:lnTo>
                    <a:pt x="408813" y="0"/>
                  </a:lnTo>
                  <a:close/>
                </a:path>
                <a:path w="817879" h="817880">
                  <a:moveTo>
                    <a:pt x="794187" y="545071"/>
                  </a:moveTo>
                  <a:lnTo>
                    <a:pt x="408813" y="545071"/>
                  </a:lnTo>
                  <a:lnTo>
                    <a:pt x="461319" y="547808"/>
                  </a:lnTo>
                  <a:lnTo>
                    <a:pt x="511704" y="555333"/>
                  </a:lnTo>
                  <a:lnTo>
                    <a:pt x="559417" y="566620"/>
                  </a:lnTo>
                  <a:lnTo>
                    <a:pt x="603910" y="580638"/>
                  </a:lnTo>
                  <a:lnTo>
                    <a:pt x="644633" y="596362"/>
                  </a:lnTo>
                  <a:lnTo>
                    <a:pt x="681037" y="612762"/>
                  </a:lnTo>
                  <a:lnTo>
                    <a:pt x="647004" y="651645"/>
                  </a:lnTo>
                  <a:lnTo>
                    <a:pt x="607551" y="685014"/>
                  </a:lnTo>
                  <a:lnTo>
                    <a:pt x="563341" y="712176"/>
                  </a:lnTo>
                  <a:lnTo>
                    <a:pt x="515040" y="732436"/>
                  </a:lnTo>
                  <a:lnTo>
                    <a:pt x="463309" y="745101"/>
                  </a:lnTo>
                  <a:lnTo>
                    <a:pt x="408813" y="749477"/>
                  </a:lnTo>
                  <a:lnTo>
                    <a:pt x="633950" y="749477"/>
                  </a:lnTo>
                  <a:lnTo>
                    <a:pt x="697749" y="697742"/>
                  </a:lnTo>
                  <a:lnTo>
                    <a:pt x="727698" y="664344"/>
                  </a:lnTo>
                  <a:lnTo>
                    <a:pt x="753887" y="627805"/>
                  </a:lnTo>
                  <a:lnTo>
                    <a:pt x="776009" y="588434"/>
                  </a:lnTo>
                  <a:lnTo>
                    <a:pt x="793752" y="546540"/>
                  </a:lnTo>
                  <a:lnTo>
                    <a:pt x="794187" y="545071"/>
                  </a:lnTo>
                  <a:close/>
                </a:path>
                <a:path w="817879" h="817880">
                  <a:moveTo>
                    <a:pt x="697044" y="119240"/>
                  </a:moveTo>
                  <a:lnTo>
                    <a:pt x="408813" y="119240"/>
                  </a:lnTo>
                  <a:lnTo>
                    <a:pt x="453673" y="124422"/>
                  </a:lnTo>
                  <a:lnTo>
                    <a:pt x="494883" y="139180"/>
                  </a:lnTo>
                  <a:lnTo>
                    <a:pt x="531257" y="162327"/>
                  </a:lnTo>
                  <a:lnTo>
                    <a:pt x="561610" y="192680"/>
                  </a:lnTo>
                  <a:lnTo>
                    <a:pt x="584757" y="229054"/>
                  </a:lnTo>
                  <a:lnTo>
                    <a:pt x="599515" y="270264"/>
                  </a:lnTo>
                  <a:lnTo>
                    <a:pt x="604697" y="315125"/>
                  </a:lnTo>
                  <a:lnTo>
                    <a:pt x="599515" y="359981"/>
                  </a:lnTo>
                  <a:lnTo>
                    <a:pt x="584757" y="401190"/>
                  </a:lnTo>
                  <a:lnTo>
                    <a:pt x="561610" y="437564"/>
                  </a:lnTo>
                  <a:lnTo>
                    <a:pt x="531257" y="467918"/>
                  </a:lnTo>
                  <a:lnTo>
                    <a:pt x="494883" y="491067"/>
                  </a:lnTo>
                  <a:lnTo>
                    <a:pt x="453673" y="505826"/>
                  </a:lnTo>
                  <a:lnTo>
                    <a:pt x="408813" y="511009"/>
                  </a:lnTo>
                  <a:lnTo>
                    <a:pt x="804270" y="511009"/>
                  </a:lnTo>
                  <a:lnTo>
                    <a:pt x="806809" y="502433"/>
                  </a:lnTo>
                  <a:lnTo>
                    <a:pt x="814870" y="456420"/>
                  </a:lnTo>
                  <a:lnTo>
                    <a:pt x="817626" y="408813"/>
                  </a:lnTo>
                  <a:lnTo>
                    <a:pt x="814870" y="361202"/>
                  </a:lnTo>
                  <a:lnTo>
                    <a:pt x="806790" y="315125"/>
                  </a:lnTo>
                  <a:lnTo>
                    <a:pt x="793752" y="271078"/>
                  </a:lnTo>
                  <a:lnTo>
                    <a:pt x="776009" y="229183"/>
                  </a:lnTo>
                  <a:lnTo>
                    <a:pt x="753887" y="189810"/>
                  </a:lnTo>
                  <a:lnTo>
                    <a:pt x="727698" y="153270"/>
                  </a:lnTo>
                  <a:lnTo>
                    <a:pt x="697749" y="119872"/>
                  </a:lnTo>
                  <a:lnTo>
                    <a:pt x="697044" y="11924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896831" y="1572347"/>
            <a:ext cx="566420" cy="566420"/>
            <a:chOff x="5896831" y="1572347"/>
            <a:chExt cx="566420" cy="566420"/>
          </a:xfrm>
        </p:grpSpPr>
        <p:sp>
          <p:nvSpPr>
            <p:cNvPr id="33" name="object 33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896831" y="2250804"/>
            <a:ext cx="566420" cy="566420"/>
            <a:chOff x="5896831" y="2250804"/>
            <a:chExt cx="566420" cy="566420"/>
          </a:xfrm>
        </p:grpSpPr>
        <p:sp>
          <p:nvSpPr>
            <p:cNvPr id="36" name="object 36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977882" y="2250804"/>
            <a:ext cx="566420" cy="566420"/>
            <a:chOff x="3977882" y="2250804"/>
            <a:chExt cx="566420" cy="566420"/>
          </a:xfrm>
        </p:grpSpPr>
        <p:sp>
          <p:nvSpPr>
            <p:cNvPr id="39" name="object 39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977882" y="3607744"/>
            <a:ext cx="566420" cy="566420"/>
            <a:chOff x="3977882" y="3607744"/>
            <a:chExt cx="566420" cy="566420"/>
          </a:xfrm>
        </p:grpSpPr>
        <p:sp>
          <p:nvSpPr>
            <p:cNvPr id="42" name="object 42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977882" y="4286203"/>
            <a:ext cx="566420" cy="566420"/>
            <a:chOff x="3977882" y="4286203"/>
            <a:chExt cx="566420" cy="566420"/>
          </a:xfrm>
        </p:grpSpPr>
        <p:sp>
          <p:nvSpPr>
            <p:cNvPr id="45" name="object 45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3314980" y="4286203"/>
            <a:ext cx="566420" cy="566420"/>
            <a:chOff x="3314980" y="4286203"/>
            <a:chExt cx="566420" cy="566420"/>
          </a:xfrm>
        </p:grpSpPr>
        <p:sp>
          <p:nvSpPr>
            <p:cNvPr id="48" name="object 48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283071" y="3607744"/>
            <a:ext cx="566420" cy="566420"/>
            <a:chOff x="5283071" y="3607744"/>
            <a:chExt cx="566420" cy="566420"/>
          </a:xfrm>
        </p:grpSpPr>
        <p:sp>
          <p:nvSpPr>
            <p:cNvPr id="51" name="object 51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283071" y="4286203"/>
            <a:ext cx="566420" cy="566420"/>
            <a:chOff x="5283071" y="4286203"/>
            <a:chExt cx="566420" cy="566420"/>
          </a:xfrm>
        </p:grpSpPr>
        <p:sp>
          <p:nvSpPr>
            <p:cNvPr id="54" name="object 54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7213889" y="4286203"/>
            <a:ext cx="566420" cy="566420"/>
            <a:chOff x="7213889" y="4286203"/>
            <a:chExt cx="566420" cy="566420"/>
          </a:xfrm>
        </p:grpSpPr>
        <p:sp>
          <p:nvSpPr>
            <p:cNvPr id="57" name="object 57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560926" y="4286203"/>
            <a:ext cx="566420" cy="566420"/>
            <a:chOff x="6560926" y="4286203"/>
            <a:chExt cx="566420" cy="566420"/>
          </a:xfrm>
        </p:grpSpPr>
        <p:sp>
          <p:nvSpPr>
            <p:cNvPr id="60" name="object 60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7844307" y="4286203"/>
            <a:ext cx="566420" cy="566420"/>
            <a:chOff x="7844307" y="4286203"/>
            <a:chExt cx="566420" cy="566420"/>
          </a:xfrm>
        </p:grpSpPr>
        <p:sp>
          <p:nvSpPr>
            <p:cNvPr id="63" name="object 63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7205976" y="3607744"/>
            <a:ext cx="566420" cy="566420"/>
            <a:chOff x="7205976" y="3607744"/>
            <a:chExt cx="566420" cy="566420"/>
          </a:xfrm>
        </p:grpSpPr>
        <p:sp>
          <p:nvSpPr>
            <p:cNvPr id="66" name="object 66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8494507" y="3607744"/>
            <a:ext cx="566420" cy="566420"/>
            <a:chOff x="8494507" y="3607744"/>
            <a:chExt cx="566420" cy="566420"/>
          </a:xfrm>
        </p:grpSpPr>
        <p:sp>
          <p:nvSpPr>
            <p:cNvPr id="69" name="object 69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8502421" y="4286203"/>
            <a:ext cx="566420" cy="566420"/>
            <a:chOff x="8502421" y="4286203"/>
            <a:chExt cx="566420" cy="566420"/>
          </a:xfrm>
        </p:grpSpPr>
        <p:sp>
          <p:nvSpPr>
            <p:cNvPr id="72" name="object 72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810737" y="4286203"/>
            <a:ext cx="566420" cy="566420"/>
            <a:chOff x="9810737" y="4286203"/>
            <a:chExt cx="566420" cy="566420"/>
          </a:xfrm>
        </p:grpSpPr>
        <p:sp>
          <p:nvSpPr>
            <p:cNvPr id="75" name="object 75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810737" y="4964661"/>
            <a:ext cx="566420" cy="566420"/>
            <a:chOff x="9810737" y="4964661"/>
            <a:chExt cx="566420" cy="566420"/>
          </a:xfrm>
        </p:grpSpPr>
        <p:sp>
          <p:nvSpPr>
            <p:cNvPr id="78" name="object 78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10476764" y="4286203"/>
            <a:ext cx="566420" cy="566420"/>
            <a:chOff x="10476764" y="4286203"/>
            <a:chExt cx="566420" cy="566420"/>
          </a:xfrm>
        </p:grpSpPr>
        <p:sp>
          <p:nvSpPr>
            <p:cNvPr id="81" name="object 81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9152621" y="4286203"/>
            <a:ext cx="566420" cy="566420"/>
            <a:chOff x="9152621" y="4286203"/>
            <a:chExt cx="566420" cy="566420"/>
          </a:xfrm>
        </p:grpSpPr>
        <p:sp>
          <p:nvSpPr>
            <p:cNvPr id="84" name="object 84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144708" y="3607744"/>
            <a:ext cx="566420" cy="566420"/>
            <a:chOff x="9144708" y="3607744"/>
            <a:chExt cx="566420" cy="566420"/>
          </a:xfrm>
        </p:grpSpPr>
        <p:sp>
          <p:nvSpPr>
            <p:cNvPr id="87" name="object 87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3977882" y="2929262"/>
            <a:ext cx="566420" cy="566420"/>
            <a:chOff x="3977882" y="2929262"/>
            <a:chExt cx="566420" cy="566420"/>
          </a:xfrm>
        </p:grpSpPr>
        <p:sp>
          <p:nvSpPr>
            <p:cNvPr id="90" name="object 90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5904744" y="2929262"/>
            <a:ext cx="566420" cy="566420"/>
            <a:chOff x="5904744" y="2929262"/>
            <a:chExt cx="566420" cy="566420"/>
          </a:xfrm>
        </p:grpSpPr>
        <p:sp>
          <p:nvSpPr>
            <p:cNvPr id="93" name="object 93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5904744" y="3607744"/>
            <a:ext cx="566420" cy="566420"/>
            <a:chOff x="5904744" y="3607744"/>
            <a:chExt cx="566420" cy="566420"/>
          </a:xfrm>
        </p:grpSpPr>
        <p:sp>
          <p:nvSpPr>
            <p:cNvPr id="96" name="object 96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5290984" y="4964661"/>
            <a:ext cx="566420" cy="566420"/>
            <a:chOff x="5290984" y="4964661"/>
            <a:chExt cx="566420" cy="566420"/>
          </a:xfrm>
        </p:grpSpPr>
        <p:sp>
          <p:nvSpPr>
            <p:cNvPr id="99" name="object 99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8498464" y="4964661"/>
            <a:ext cx="566420" cy="566420"/>
            <a:chOff x="8498464" y="4964661"/>
            <a:chExt cx="566420" cy="566420"/>
          </a:xfrm>
        </p:grpSpPr>
        <p:sp>
          <p:nvSpPr>
            <p:cNvPr id="102" name="object 102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7852220" y="4964661"/>
            <a:ext cx="566420" cy="566420"/>
            <a:chOff x="7852220" y="4964661"/>
            <a:chExt cx="566420" cy="566420"/>
          </a:xfrm>
        </p:grpSpPr>
        <p:sp>
          <p:nvSpPr>
            <p:cNvPr id="105" name="object 105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4632869" y="4964661"/>
            <a:ext cx="566420" cy="566420"/>
            <a:chOff x="4632869" y="4964661"/>
            <a:chExt cx="566420" cy="566420"/>
          </a:xfrm>
        </p:grpSpPr>
        <p:sp>
          <p:nvSpPr>
            <p:cNvPr id="108" name="object 108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4632869" y="5643119"/>
            <a:ext cx="566420" cy="566420"/>
            <a:chOff x="4632869" y="5643119"/>
            <a:chExt cx="566420" cy="566420"/>
          </a:xfrm>
        </p:grpSpPr>
        <p:sp>
          <p:nvSpPr>
            <p:cNvPr id="111" name="object 111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6556969" y="2929262"/>
            <a:ext cx="566420" cy="566420"/>
            <a:chOff x="6556969" y="2929262"/>
            <a:chExt cx="566420" cy="566420"/>
          </a:xfrm>
        </p:grpSpPr>
        <p:sp>
          <p:nvSpPr>
            <p:cNvPr id="114" name="object 114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7202018" y="2929262"/>
            <a:ext cx="566420" cy="566420"/>
            <a:chOff x="7202018" y="2929262"/>
            <a:chExt cx="566420" cy="566420"/>
          </a:xfrm>
        </p:grpSpPr>
        <p:sp>
          <p:nvSpPr>
            <p:cNvPr id="117" name="object 117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8486594" y="2929262"/>
            <a:ext cx="566420" cy="566420"/>
            <a:chOff x="8486594" y="2929262"/>
            <a:chExt cx="566420" cy="566420"/>
          </a:xfrm>
        </p:grpSpPr>
        <p:sp>
          <p:nvSpPr>
            <p:cNvPr id="120" name="object 120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9136795" y="2929262"/>
            <a:ext cx="566420" cy="566420"/>
            <a:chOff x="9136795" y="2929262"/>
            <a:chExt cx="566420" cy="566420"/>
          </a:xfrm>
        </p:grpSpPr>
        <p:sp>
          <p:nvSpPr>
            <p:cNvPr id="123" name="object 123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5275157" y="2929262"/>
            <a:ext cx="566420" cy="566420"/>
            <a:chOff x="5275157" y="2929262"/>
            <a:chExt cx="566420" cy="566420"/>
          </a:xfrm>
        </p:grpSpPr>
        <p:sp>
          <p:nvSpPr>
            <p:cNvPr id="126" name="object 126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6539117" y="1572347"/>
            <a:ext cx="566420" cy="566420"/>
            <a:chOff x="6539117" y="1572347"/>
            <a:chExt cx="566420" cy="566420"/>
          </a:xfrm>
        </p:grpSpPr>
        <p:sp>
          <p:nvSpPr>
            <p:cNvPr id="129" name="object 129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7181406" y="1572347"/>
            <a:ext cx="566420" cy="566420"/>
            <a:chOff x="7181406" y="1572347"/>
            <a:chExt cx="566420" cy="566420"/>
          </a:xfrm>
        </p:grpSpPr>
        <p:sp>
          <p:nvSpPr>
            <p:cNvPr id="132" name="object 132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7823693" y="1572347"/>
            <a:ext cx="566420" cy="566420"/>
            <a:chOff x="7823693" y="1572347"/>
            <a:chExt cx="566420" cy="566420"/>
          </a:xfrm>
        </p:grpSpPr>
        <p:sp>
          <p:nvSpPr>
            <p:cNvPr id="135" name="object 135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6" name="object 136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8465980" y="1572347"/>
            <a:ext cx="566420" cy="566420"/>
            <a:chOff x="8465980" y="1572347"/>
            <a:chExt cx="566420" cy="566420"/>
          </a:xfrm>
        </p:grpSpPr>
        <p:sp>
          <p:nvSpPr>
            <p:cNvPr id="138" name="object 138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9" name="object 139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0" name="object 140"/>
          <p:cNvGrpSpPr/>
          <p:nvPr/>
        </p:nvGrpSpPr>
        <p:grpSpPr>
          <a:xfrm>
            <a:off x="5254543" y="1572347"/>
            <a:ext cx="566420" cy="566420"/>
            <a:chOff x="5254543" y="1572347"/>
            <a:chExt cx="566420" cy="566420"/>
          </a:xfrm>
        </p:grpSpPr>
        <p:sp>
          <p:nvSpPr>
            <p:cNvPr id="141" name="object 141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2" name="object 142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4612256" y="1572347"/>
            <a:ext cx="566420" cy="566420"/>
            <a:chOff x="4612256" y="1572347"/>
            <a:chExt cx="566420" cy="566420"/>
          </a:xfrm>
        </p:grpSpPr>
        <p:sp>
          <p:nvSpPr>
            <p:cNvPr id="144" name="object 144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5" name="object 145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3969967" y="1572347"/>
            <a:ext cx="566420" cy="566420"/>
            <a:chOff x="3969967" y="1572347"/>
            <a:chExt cx="566420" cy="566420"/>
          </a:xfrm>
        </p:grpSpPr>
        <p:sp>
          <p:nvSpPr>
            <p:cNvPr id="147" name="object 147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8" name="object 148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3327680" y="1572347"/>
            <a:ext cx="566420" cy="566420"/>
            <a:chOff x="3327680" y="1572347"/>
            <a:chExt cx="566420" cy="566420"/>
          </a:xfrm>
        </p:grpSpPr>
        <p:sp>
          <p:nvSpPr>
            <p:cNvPr id="150" name="object 150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2" name="object 152"/>
          <p:cNvSpPr/>
          <p:nvPr/>
        </p:nvSpPr>
        <p:spPr>
          <a:xfrm>
            <a:off x="359985" y="548995"/>
            <a:ext cx="1741170" cy="592455"/>
          </a:xfrm>
          <a:custGeom>
            <a:avLst/>
            <a:gdLst/>
            <a:ahLst/>
            <a:cxnLst/>
            <a:rect l="l" t="t" r="r" b="b"/>
            <a:pathLst>
              <a:path w="1741170" h="592455">
                <a:moveTo>
                  <a:pt x="1444599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444599" y="592048"/>
                </a:lnTo>
                <a:lnTo>
                  <a:pt x="1492615" y="588174"/>
                </a:lnTo>
                <a:lnTo>
                  <a:pt x="1538165" y="576956"/>
                </a:lnTo>
                <a:lnTo>
                  <a:pt x="1580638" y="559006"/>
                </a:lnTo>
                <a:lnTo>
                  <a:pt x="1619426" y="534932"/>
                </a:lnTo>
                <a:lnTo>
                  <a:pt x="1653919" y="505344"/>
                </a:lnTo>
                <a:lnTo>
                  <a:pt x="1683507" y="470851"/>
                </a:lnTo>
                <a:lnTo>
                  <a:pt x="1707581" y="432063"/>
                </a:lnTo>
                <a:lnTo>
                  <a:pt x="1725532" y="389589"/>
                </a:lnTo>
                <a:lnTo>
                  <a:pt x="1736749" y="344040"/>
                </a:lnTo>
                <a:lnTo>
                  <a:pt x="1740623" y="296024"/>
                </a:lnTo>
                <a:lnTo>
                  <a:pt x="1736749" y="248008"/>
                </a:lnTo>
                <a:lnTo>
                  <a:pt x="1725532" y="202458"/>
                </a:lnTo>
                <a:lnTo>
                  <a:pt x="1707581" y="159985"/>
                </a:lnTo>
                <a:lnTo>
                  <a:pt x="1683507" y="121197"/>
                </a:lnTo>
                <a:lnTo>
                  <a:pt x="1653919" y="86704"/>
                </a:lnTo>
                <a:lnTo>
                  <a:pt x="1619426" y="57116"/>
                </a:lnTo>
                <a:lnTo>
                  <a:pt x="1580638" y="33042"/>
                </a:lnTo>
                <a:lnTo>
                  <a:pt x="1538165" y="15091"/>
                </a:lnTo>
                <a:lnTo>
                  <a:pt x="1492615" y="3874"/>
                </a:lnTo>
                <a:lnTo>
                  <a:pt x="1444599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3320665" y="4938961"/>
            <a:ext cx="1217930" cy="414655"/>
          </a:xfrm>
          <a:custGeom>
            <a:avLst/>
            <a:gdLst/>
            <a:ahLst/>
            <a:cxnLst/>
            <a:rect l="l" t="t" r="r" b="b"/>
            <a:pathLst>
              <a:path w="1217929" h="414654">
                <a:moveTo>
                  <a:pt x="1010538" y="0"/>
                </a:moveTo>
                <a:lnTo>
                  <a:pt x="207086" y="0"/>
                </a:lnTo>
                <a:lnTo>
                  <a:pt x="159601" y="5468"/>
                </a:lnTo>
                <a:lnTo>
                  <a:pt x="116012" y="21047"/>
                </a:lnTo>
                <a:lnTo>
                  <a:pt x="77561" y="45491"/>
                </a:lnTo>
                <a:lnTo>
                  <a:pt x="45492" y="77559"/>
                </a:lnTo>
                <a:lnTo>
                  <a:pt x="21047" y="116007"/>
                </a:lnTo>
                <a:lnTo>
                  <a:pt x="5468" y="159593"/>
                </a:lnTo>
                <a:lnTo>
                  <a:pt x="0" y="207073"/>
                </a:lnTo>
                <a:lnTo>
                  <a:pt x="5468" y="254553"/>
                </a:lnTo>
                <a:lnTo>
                  <a:pt x="21047" y="298139"/>
                </a:lnTo>
                <a:lnTo>
                  <a:pt x="45492" y="336587"/>
                </a:lnTo>
                <a:lnTo>
                  <a:pt x="77561" y="368655"/>
                </a:lnTo>
                <a:lnTo>
                  <a:pt x="116012" y="393099"/>
                </a:lnTo>
                <a:lnTo>
                  <a:pt x="159601" y="408678"/>
                </a:lnTo>
                <a:lnTo>
                  <a:pt x="207086" y="414147"/>
                </a:lnTo>
                <a:lnTo>
                  <a:pt x="1010538" y="414147"/>
                </a:lnTo>
                <a:lnTo>
                  <a:pt x="1058019" y="408678"/>
                </a:lnTo>
                <a:lnTo>
                  <a:pt x="1101604" y="393099"/>
                </a:lnTo>
                <a:lnTo>
                  <a:pt x="1140052" y="368655"/>
                </a:lnTo>
                <a:lnTo>
                  <a:pt x="1172120" y="336587"/>
                </a:lnTo>
                <a:lnTo>
                  <a:pt x="1196565" y="298139"/>
                </a:lnTo>
                <a:lnTo>
                  <a:pt x="1212143" y="254553"/>
                </a:lnTo>
                <a:lnTo>
                  <a:pt x="1217612" y="207073"/>
                </a:lnTo>
                <a:lnTo>
                  <a:pt x="1212143" y="159593"/>
                </a:lnTo>
                <a:lnTo>
                  <a:pt x="1196565" y="116007"/>
                </a:lnTo>
                <a:lnTo>
                  <a:pt x="1172120" y="77559"/>
                </a:lnTo>
                <a:lnTo>
                  <a:pt x="1140052" y="45491"/>
                </a:lnTo>
                <a:lnTo>
                  <a:pt x="1101604" y="21047"/>
                </a:lnTo>
                <a:lnTo>
                  <a:pt x="1058019" y="5468"/>
                </a:lnTo>
                <a:lnTo>
                  <a:pt x="1010538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359985" y="1180291"/>
            <a:ext cx="1741170" cy="312420"/>
          </a:xfrm>
          <a:custGeom>
            <a:avLst/>
            <a:gdLst/>
            <a:ahLst/>
            <a:cxnLst/>
            <a:rect l="l" t="t" r="r" b="b"/>
            <a:pathLst>
              <a:path w="1741170" h="312419">
                <a:moveTo>
                  <a:pt x="1584680" y="0"/>
                </a:moveTo>
                <a:lnTo>
                  <a:pt x="155955" y="0"/>
                </a:lnTo>
                <a:lnTo>
                  <a:pt x="106662" y="7949"/>
                </a:lnTo>
                <a:lnTo>
                  <a:pt x="63850" y="30085"/>
                </a:lnTo>
                <a:lnTo>
                  <a:pt x="30090" y="63839"/>
                </a:lnTo>
                <a:lnTo>
                  <a:pt x="7950" y="106644"/>
                </a:lnTo>
                <a:lnTo>
                  <a:pt x="0" y="155930"/>
                </a:lnTo>
                <a:lnTo>
                  <a:pt x="7950" y="205216"/>
                </a:lnTo>
                <a:lnTo>
                  <a:pt x="30090" y="248021"/>
                </a:lnTo>
                <a:lnTo>
                  <a:pt x="63850" y="281775"/>
                </a:lnTo>
                <a:lnTo>
                  <a:pt x="106662" y="303911"/>
                </a:lnTo>
                <a:lnTo>
                  <a:pt x="155955" y="311861"/>
                </a:lnTo>
                <a:lnTo>
                  <a:pt x="1584680" y="311861"/>
                </a:lnTo>
                <a:lnTo>
                  <a:pt x="1633968" y="303911"/>
                </a:lnTo>
                <a:lnTo>
                  <a:pt x="1676775" y="281775"/>
                </a:lnTo>
                <a:lnTo>
                  <a:pt x="1710534" y="248021"/>
                </a:lnTo>
                <a:lnTo>
                  <a:pt x="1732673" y="205216"/>
                </a:lnTo>
                <a:lnTo>
                  <a:pt x="1740623" y="155930"/>
                </a:lnTo>
                <a:lnTo>
                  <a:pt x="1732673" y="106644"/>
                </a:lnTo>
                <a:lnTo>
                  <a:pt x="1710534" y="63839"/>
                </a:lnTo>
                <a:lnTo>
                  <a:pt x="1676775" y="30085"/>
                </a:lnTo>
                <a:lnTo>
                  <a:pt x="1633968" y="7949"/>
                </a:lnTo>
                <a:lnTo>
                  <a:pt x="1584680" y="0"/>
                </a:lnTo>
                <a:close/>
              </a:path>
            </a:pathLst>
          </a:custGeom>
          <a:solidFill>
            <a:srgbClr val="B5AAC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5" name="object 7">
            <a:extLst>
              <a:ext uri="{FF2B5EF4-FFF2-40B4-BE49-F238E27FC236}">
                <a16:creationId xmlns:a16="http://schemas.microsoft.com/office/drawing/2014/main" id="{D8C13A5D-B225-F549-BD30-C5238A960698}"/>
              </a:ext>
            </a:extLst>
          </p:cNvPr>
          <p:cNvSpPr txBox="1"/>
          <p:nvPr/>
        </p:nvSpPr>
        <p:spPr>
          <a:xfrm>
            <a:off x="4745969" y="5815838"/>
            <a:ext cx="2984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156" name="object 2">
            <a:extLst>
              <a:ext uri="{FF2B5EF4-FFF2-40B4-BE49-F238E27FC236}">
                <a16:creationId xmlns:a16="http://schemas.microsoft.com/office/drawing/2014/main" id="{F9C962DD-825A-FD44-B1F7-94A875775D07}"/>
              </a:ext>
            </a:extLst>
          </p:cNvPr>
          <p:cNvGraphicFramePr>
            <a:graphicFrameLocks noGrp="1"/>
          </p:cNvGraphicFramePr>
          <p:nvPr/>
        </p:nvGraphicFramePr>
        <p:xfrm>
          <a:off x="4723896" y="798753"/>
          <a:ext cx="6204581" cy="4552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5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1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7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94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92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8102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CA363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372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669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3492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3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83515" algn="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1610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264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3020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27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24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71450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6215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7" name="object 3">
            <a:extLst>
              <a:ext uri="{FF2B5EF4-FFF2-40B4-BE49-F238E27FC236}">
                <a16:creationId xmlns:a16="http://schemas.microsoft.com/office/drawing/2014/main" id="{F7C5F714-8188-894C-91BA-EBD12E313F9A}"/>
              </a:ext>
            </a:extLst>
          </p:cNvPr>
          <p:cNvSpPr txBox="1"/>
          <p:nvPr/>
        </p:nvSpPr>
        <p:spPr>
          <a:xfrm>
            <a:off x="3459586" y="1727149"/>
            <a:ext cx="3028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148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8" name="object 4">
            <a:extLst>
              <a:ext uri="{FF2B5EF4-FFF2-40B4-BE49-F238E27FC236}">
                <a16:creationId xmlns:a16="http://schemas.microsoft.com/office/drawing/2014/main" id="{83D582DD-3E2F-244D-9E59-7DB25228442D}"/>
              </a:ext>
            </a:extLst>
          </p:cNvPr>
          <p:cNvSpPr txBox="1">
            <a:spLocks/>
          </p:cNvSpPr>
          <p:nvPr/>
        </p:nvSpPr>
        <p:spPr>
          <a:xfrm>
            <a:off x="553858" y="651163"/>
            <a:ext cx="13214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1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7.394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59" name="object 5">
            <a:extLst>
              <a:ext uri="{FF2B5EF4-FFF2-40B4-BE49-F238E27FC236}">
                <a16:creationId xmlns:a16="http://schemas.microsoft.com/office/drawing/2014/main" id="{85C7EFF5-C6EE-2D45-AEB7-24C552587C10}"/>
              </a:ext>
            </a:extLst>
          </p:cNvPr>
          <p:cNvSpPr txBox="1"/>
          <p:nvPr/>
        </p:nvSpPr>
        <p:spPr>
          <a:xfrm>
            <a:off x="3463669" y="5006607"/>
            <a:ext cx="932180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r>
              <a:rPr kumimoji="0" sz="150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ru-RU" sz="15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829</a:t>
            </a:r>
            <a:endParaRPr kumimoji="0" sz="1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0" name="object 6">
            <a:extLst>
              <a:ext uri="{FF2B5EF4-FFF2-40B4-BE49-F238E27FC236}">
                <a16:creationId xmlns:a16="http://schemas.microsoft.com/office/drawing/2014/main" id="{8E39C1A8-9CE1-0247-9B4C-8C88AFE0586A}"/>
              </a:ext>
            </a:extLst>
          </p:cNvPr>
          <p:cNvSpPr txBox="1"/>
          <p:nvPr/>
        </p:nvSpPr>
        <p:spPr>
          <a:xfrm>
            <a:off x="577052" y="1191440"/>
            <a:ext cx="12750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Senior Star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1" name="object 4">
            <a:extLst>
              <a:ext uri="{FF2B5EF4-FFF2-40B4-BE49-F238E27FC236}">
                <a16:creationId xmlns:a16="http://schemas.microsoft.com/office/drawing/2014/main" id="{6C92BD6D-3758-9541-BDCD-8147B43AF38B}"/>
              </a:ext>
            </a:extLst>
          </p:cNvPr>
          <p:cNvSpPr txBox="1"/>
          <p:nvPr/>
        </p:nvSpPr>
        <p:spPr>
          <a:xfrm>
            <a:off x="4103934" y="1727149"/>
            <a:ext cx="3365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51510" algn="l"/>
                <a:tab pos="1287145" algn="l"/>
                <a:tab pos="1898650" algn="l"/>
              </a:tabLst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129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2" name="object 6">
            <a:extLst>
              <a:ext uri="{FF2B5EF4-FFF2-40B4-BE49-F238E27FC236}">
                <a16:creationId xmlns:a16="http://schemas.microsoft.com/office/drawing/2014/main" id="{F19396D8-7E1A-5842-9EFC-13106B7FB594}"/>
              </a:ext>
            </a:extLst>
          </p:cNvPr>
          <p:cNvSpPr txBox="1"/>
          <p:nvPr/>
        </p:nvSpPr>
        <p:spPr>
          <a:xfrm>
            <a:off x="4084197" y="2405634"/>
            <a:ext cx="3124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3" name="object 7">
            <a:extLst>
              <a:ext uri="{FF2B5EF4-FFF2-40B4-BE49-F238E27FC236}">
                <a16:creationId xmlns:a16="http://schemas.microsoft.com/office/drawing/2014/main" id="{6636B6C6-891E-804B-B485-7ED917E5E19D}"/>
              </a:ext>
            </a:extLst>
          </p:cNvPr>
          <p:cNvSpPr txBox="1"/>
          <p:nvPr/>
        </p:nvSpPr>
        <p:spPr>
          <a:xfrm>
            <a:off x="4084197" y="3762603"/>
            <a:ext cx="3124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4" name="object 8">
            <a:extLst>
              <a:ext uri="{FF2B5EF4-FFF2-40B4-BE49-F238E27FC236}">
                <a16:creationId xmlns:a16="http://schemas.microsoft.com/office/drawing/2014/main" id="{CE52DFFB-FAC2-134C-96A1-F43E27A82C04}"/>
              </a:ext>
            </a:extLst>
          </p:cNvPr>
          <p:cNvSpPr txBox="1"/>
          <p:nvPr/>
        </p:nvSpPr>
        <p:spPr>
          <a:xfrm>
            <a:off x="4091843" y="4441088"/>
            <a:ext cx="2971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139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5" name="object 9">
            <a:extLst>
              <a:ext uri="{FF2B5EF4-FFF2-40B4-BE49-F238E27FC236}">
                <a16:creationId xmlns:a16="http://schemas.microsoft.com/office/drawing/2014/main" id="{5EF8D94B-2C45-BE49-88DD-31416794057F}"/>
              </a:ext>
            </a:extLst>
          </p:cNvPr>
          <p:cNvSpPr txBox="1"/>
          <p:nvPr/>
        </p:nvSpPr>
        <p:spPr>
          <a:xfrm>
            <a:off x="3427760" y="4441088"/>
            <a:ext cx="2997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134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6" name="object 21">
            <a:extLst>
              <a:ext uri="{FF2B5EF4-FFF2-40B4-BE49-F238E27FC236}">
                <a16:creationId xmlns:a16="http://schemas.microsoft.com/office/drawing/2014/main" id="{02894897-376E-9348-A9D9-50A771AF1A47}"/>
              </a:ext>
            </a:extLst>
          </p:cNvPr>
          <p:cNvSpPr txBox="1"/>
          <p:nvPr/>
        </p:nvSpPr>
        <p:spPr>
          <a:xfrm>
            <a:off x="4079219" y="3084118"/>
            <a:ext cx="3206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40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9ED2D35-DA53-1C42-BC88-0D7ED30FB644}"/>
              </a:ext>
            </a:extLst>
          </p:cNvPr>
          <p:cNvGrpSpPr/>
          <p:nvPr/>
        </p:nvGrpSpPr>
        <p:grpSpPr>
          <a:xfrm>
            <a:off x="359994" y="1531399"/>
            <a:ext cx="11473815" cy="648335"/>
            <a:chOff x="359994" y="1531399"/>
            <a:chExt cx="11473815" cy="648335"/>
          </a:xfrm>
        </p:grpSpPr>
        <p:sp>
          <p:nvSpPr>
            <p:cNvPr id="4" name="object 4"/>
            <p:cNvSpPr/>
            <p:nvPr/>
          </p:nvSpPr>
          <p:spPr>
            <a:xfrm>
              <a:off x="359994" y="1531399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solidFill>
              <a:srgbClr val="D55E5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DD7D783-FFE4-AF4B-B8CB-9C59E362AD4A}"/>
                </a:ext>
              </a:extLst>
            </p:cNvPr>
            <p:cNvSpPr/>
            <p:nvPr/>
          </p:nvSpPr>
          <p:spPr>
            <a:xfrm>
              <a:off x="490844" y="1627589"/>
              <a:ext cx="60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5" normalizeH="0" baseline="0" noProof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lang="de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1B60FCC-295F-664F-B978-3467C4B02F31}"/>
              </a:ext>
            </a:extLst>
          </p:cNvPr>
          <p:cNvGrpSpPr/>
          <p:nvPr/>
        </p:nvGrpSpPr>
        <p:grpSpPr>
          <a:xfrm>
            <a:off x="363906" y="3576404"/>
            <a:ext cx="11468100" cy="647700"/>
            <a:chOff x="363906" y="3576404"/>
            <a:chExt cx="11468100" cy="647700"/>
          </a:xfrm>
        </p:grpSpPr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C0234E4D-B95B-594D-A46F-1EF0DE50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3906" y="3576404"/>
              <a:ext cx="11468100" cy="647700"/>
            </a:xfrm>
            <a:prstGeom prst="rect">
              <a:avLst/>
            </a:prstGeom>
          </p:spPr>
        </p:pic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AD57E50-6CE7-7A4A-B404-85F5A1FACC99}"/>
                </a:ext>
              </a:extLst>
            </p:cNvPr>
            <p:cNvSpPr/>
            <p:nvPr/>
          </p:nvSpPr>
          <p:spPr>
            <a:xfrm>
              <a:off x="490844" y="3684989"/>
              <a:ext cx="60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5" normalizeH="0" baseline="0" noProof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lang="de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F1EE355-970F-344C-B9EE-0C0B22874B12}"/>
              </a:ext>
            </a:extLst>
          </p:cNvPr>
          <p:cNvGrpSpPr/>
          <p:nvPr/>
        </p:nvGrpSpPr>
        <p:grpSpPr>
          <a:xfrm>
            <a:off x="363906" y="2890604"/>
            <a:ext cx="11468100" cy="647700"/>
            <a:chOff x="363906" y="2890604"/>
            <a:chExt cx="11468100" cy="647700"/>
          </a:xfrm>
        </p:grpSpPr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FD8C73E6-6C84-B948-B7BF-88854466F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3906" y="2890604"/>
              <a:ext cx="11468100" cy="647700"/>
            </a:xfrm>
            <a:prstGeom prst="rect">
              <a:avLst/>
            </a:prstGeom>
          </p:spPr>
        </p:pic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E4C7899-6BC4-7849-B2EC-D670507B41AD}"/>
                </a:ext>
              </a:extLst>
            </p:cNvPr>
            <p:cNvSpPr/>
            <p:nvPr/>
          </p:nvSpPr>
          <p:spPr>
            <a:xfrm>
              <a:off x="490844" y="2999189"/>
              <a:ext cx="60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5" normalizeH="0" baseline="0" noProof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lang="de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30540E5-2C23-584A-A84B-0D6F9BF15FA0}"/>
              </a:ext>
            </a:extLst>
          </p:cNvPr>
          <p:cNvGrpSpPr/>
          <p:nvPr/>
        </p:nvGrpSpPr>
        <p:grpSpPr>
          <a:xfrm>
            <a:off x="359994" y="2209860"/>
            <a:ext cx="11473815" cy="648335"/>
            <a:chOff x="359994" y="2209860"/>
            <a:chExt cx="11473815" cy="648335"/>
          </a:xfrm>
        </p:grpSpPr>
        <p:sp>
          <p:nvSpPr>
            <p:cNvPr id="5" name="object 5"/>
            <p:cNvSpPr/>
            <p:nvPr/>
          </p:nvSpPr>
          <p:spPr>
            <a:xfrm>
              <a:off x="359994" y="2209860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solidFill>
              <a:srgbClr val="DF868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63719C10-C9D8-A242-A866-8A54C6C35D7E}"/>
                </a:ext>
              </a:extLst>
            </p:cNvPr>
            <p:cNvSpPr/>
            <p:nvPr/>
          </p:nvSpPr>
          <p:spPr>
            <a:xfrm>
              <a:off x="490844" y="2313389"/>
              <a:ext cx="60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5" normalizeH="0" baseline="0" noProof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lang="de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object 7"/>
          <p:cNvSpPr/>
          <p:nvPr/>
        </p:nvSpPr>
        <p:spPr>
          <a:xfrm>
            <a:off x="5525906" y="2574227"/>
            <a:ext cx="1325880" cy="554990"/>
          </a:xfrm>
          <a:custGeom>
            <a:avLst/>
            <a:gdLst/>
            <a:ahLst/>
            <a:cxnLst/>
            <a:rect l="l" t="t" r="r" b="b"/>
            <a:pathLst>
              <a:path w="1325879" h="554989">
                <a:moveTo>
                  <a:pt x="0" y="554659"/>
                </a:moveTo>
                <a:lnTo>
                  <a:pt x="662609" y="0"/>
                </a:lnTo>
                <a:lnTo>
                  <a:pt x="1325740" y="554659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8160" y="2482279"/>
            <a:ext cx="1542415" cy="644525"/>
          </a:xfrm>
          <a:custGeom>
            <a:avLst/>
            <a:gdLst/>
            <a:ahLst/>
            <a:cxnLst/>
            <a:rect l="l" t="t" r="r" b="b"/>
            <a:pathLst>
              <a:path w="1542415" h="644525">
                <a:moveTo>
                  <a:pt x="0" y="0"/>
                </a:moveTo>
                <a:lnTo>
                  <a:pt x="1542338" y="64439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7795" y="2418382"/>
            <a:ext cx="2449195" cy="781685"/>
          </a:xfrm>
          <a:custGeom>
            <a:avLst/>
            <a:gdLst/>
            <a:ahLst/>
            <a:cxnLst/>
            <a:rect l="l" t="t" r="r" b="b"/>
            <a:pathLst>
              <a:path w="2449195" h="781685">
                <a:moveTo>
                  <a:pt x="0" y="0"/>
                </a:moveTo>
                <a:lnTo>
                  <a:pt x="2449042" y="781646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87448" y="2367334"/>
            <a:ext cx="3311525" cy="758825"/>
          </a:xfrm>
          <a:custGeom>
            <a:avLst/>
            <a:gdLst/>
            <a:ahLst/>
            <a:cxnLst/>
            <a:rect l="l" t="t" r="r" b="b"/>
            <a:pathLst>
              <a:path w="3311525" h="758825">
                <a:moveTo>
                  <a:pt x="0" y="0"/>
                </a:moveTo>
                <a:lnTo>
                  <a:pt x="3311271" y="758774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4138" y="961299"/>
            <a:ext cx="5149850" cy="718185"/>
          </a:xfrm>
          <a:custGeom>
            <a:avLst/>
            <a:gdLst/>
            <a:ahLst/>
            <a:cxnLst/>
            <a:rect l="l" t="t" r="r" b="b"/>
            <a:pathLst>
              <a:path w="5149850" h="718185">
                <a:moveTo>
                  <a:pt x="0" y="717803"/>
                </a:moveTo>
                <a:lnTo>
                  <a:pt x="2573604" y="0"/>
                </a:lnTo>
                <a:lnTo>
                  <a:pt x="5149278" y="717803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40546" y="961647"/>
            <a:ext cx="3896995" cy="718185"/>
          </a:xfrm>
          <a:custGeom>
            <a:avLst/>
            <a:gdLst/>
            <a:ahLst/>
            <a:cxnLst/>
            <a:rect l="l" t="t" r="r" b="b"/>
            <a:pathLst>
              <a:path w="3896995" h="718185">
                <a:moveTo>
                  <a:pt x="0" y="717778"/>
                </a:moveTo>
                <a:lnTo>
                  <a:pt x="1947456" y="0"/>
                </a:lnTo>
                <a:lnTo>
                  <a:pt x="3896461" y="71777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61396" y="962544"/>
            <a:ext cx="2654935" cy="718185"/>
          </a:xfrm>
          <a:custGeom>
            <a:avLst/>
            <a:gdLst/>
            <a:ahLst/>
            <a:cxnLst/>
            <a:rect l="l" t="t" r="r" b="b"/>
            <a:pathLst>
              <a:path w="2654934" h="718185">
                <a:moveTo>
                  <a:pt x="0" y="717626"/>
                </a:moveTo>
                <a:lnTo>
                  <a:pt x="1326845" y="0"/>
                </a:lnTo>
                <a:lnTo>
                  <a:pt x="2654769" y="717626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27081" y="966838"/>
            <a:ext cx="1323975" cy="716280"/>
          </a:xfrm>
          <a:custGeom>
            <a:avLst/>
            <a:gdLst/>
            <a:ahLst/>
            <a:cxnLst/>
            <a:rect l="l" t="t" r="r" b="b"/>
            <a:pathLst>
              <a:path w="1323975" h="716280">
                <a:moveTo>
                  <a:pt x="0" y="715886"/>
                </a:moveTo>
                <a:lnTo>
                  <a:pt x="661428" y="0"/>
                </a:lnTo>
                <a:lnTo>
                  <a:pt x="1323390" y="715886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67175" y="1213493"/>
            <a:ext cx="0" cy="2560955"/>
          </a:xfrm>
          <a:custGeom>
            <a:avLst/>
            <a:gdLst/>
            <a:ahLst/>
            <a:cxnLst/>
            <a:rect l="l" t="t" r="r" b="b"/>
            <a:pathLst>
              <a:path h="2560954">
                <a:moveTo>
                  <a:pt x="0" y="2560688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36154" y="2008558"/>
            <a:ext cx="0" cy="2560955"/>
          </a:xfrm>
          <a:custGeom>
            <a:avLst/>
            <a:gdLst/>
            <a:ahLst/>
            <a:cxnLst/>
            <a:rect l="l" t="t" r="r" b="b"/>
            <a:pathLst>
              <a:path h="2560954">
                <a:moveTo>
                  <a:pt x="0" y="2560688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70902" y="3212331"/>
            <a:ext cx="0" cy="2203450"/>
          </a:xfrm>
          <a:custGeom>
            <a:avLst/>
            <a:gdLst/>
            <a:ahLst/>
            <a:cxnLst/>
            <a:rect l="l" t="t" r="r" b="b"/>
            <a:pathLst>
              <a:path h="2203450">
                <a:moveTo>
                  <a:pt x="0" y="2203450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08001" y="5247702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093781" y="4569244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89020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41984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785466" y="3212326"/>
            <a:ext cx="0" cy="2078989"/>
          </a:xfrm>
          <a:custGeom>
            <a:avLst/>
            <a:gdLst/>
            <a:ahLst/>
            <a:cxnLst/>
            <a:rect l="l" t="t" r="r" b="b"/>
            <a:pathLst>
              <a:path h="2078989">
                <a:moveTo>
                  <a:pt x="0" y="2078761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7386" y="3915886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89" h="493395">
                <a:moveTo>
                  <a:pt x="0" y="492848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77819" y="4559700"/>
            <a:ext cx="642620" cy="561975"/>
          </a:xfrm>
          <a:custGeom>
            <a:avLst/>
            <a:gdLst/>
            <a:ahLst/>
            <a:cxnLst/>
            <a:rect l="l" t="t" r="r" b="b"/>
            <a:pathLst>
              <a:path w="642620" h="561975">
                <a:moveTo>
                  <a:pt x="0" y="561848"/>
                </a:moveTo>
                <a:lnTo>
                  <a:pt x="642289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771923" y="3935803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063217" y="4643159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633116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508548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505869" y="3854796"/>
            <a:ext cx="1289685" cy="558165"/>
          </a:xfrm>
          <a:custGeom>
            <a:avLst/>
            <a:gdLst/>
            <a:ahLst/>
            <a:cxnLst/>
            <a:rect l="l" t="t" r="r" b="b"/>
            <a:pathLst>
              <a:path w="1289684" h="558164">
                <a:moveTo>
                  <a:pt x="0" y="0"/>
                </a:moveTo>
                <a:lnTo>
                  <a:pt x="1289088" y="557631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743427" y="549008"/>
            <a:ext cx="873125" cy="873125"/>
          </a:xfrm>
          <a:custGeom>
            <a:avLst/>
            <a:gdLst/>
            <a:ahLst/>
            <a:cxnLst/>
            <a:rect l="l" t="t" r="r" b="b"/>
            <a:pathLst>
              <a:path w="873125" h="873125">
                <a:moveTo>
                  <a:pt x="436448" y="0"/>
                </a:moveTo>
                <a:lnTo>
                  <a:pt x="388891" y="2560"/>
                </a:lnTo>
                <a:lnTo>
                  <a:pt x="342819" y="10065"/>
                </a:lnTo>
                <a:lnTo>
                  <a:pt x="298495" y="22247"/>
                </a:lnTo>
                <a:lnTo>
                  <a:pt x="256188" y="38841"/>
                </a:lnTo>
                <a:lnTo>
                  <a:pt x="216163" y="59581"/>
                </a:lnTo>
                <a:lnTo>
                  <a:pt x="178686" y="84200"/>
                </a:lnTo>
                <a:lnTo>
                  <a:pt x="144024" y="112432"/>
                </a:lnTo>
                <a:lnTo>
                  <a:pt x="112442" y="144012"/>
                </a:lnTo>
                <a:lnTo>
                  <a:pt x="84208" y="178672"/>
                </a:lnTo>
                <a:lnTo>
                  <a:pt x="59587" y="216148"/>
                </a:lnTo>
                <a:lnTo>
                  <a:pt x="38845" y="256172"/>
                </a:lnTo>
                <a:lnTo>
                  <a:pt x="22250" y="298479"/>
                </a:lnTo>
                <a:lnTo>
                  <a:pt x="10066" y="342803"/>
                </a:lnTo>
                <a:lnTo>
                  <a:pt x="2560" y="388877"/>
                </a:lnTo>
                <a:lnTo>
                  <a:pt x="0" y="436435"/>
                </a:lnTo>
                <a:lnTo>
                  <a:pt x="2560" y="483991"/>
                </a:lnTo>
                <a:lnTo>
                  <a:pt x="10066" y="530063"/>
                </a:lnTo>
                <a:lnTo>
                  <a:pt x="22250" y="574386"/>
                </a:lnTo>
                <a:lnTo>
                  <a:pt x="38845" y="616692"/>
                </a:lnTo>
                <a:lnTo>
                  <a:pt x="59587" y="656717"/>
                </a:lnTo>
                <a:lnTo>
                  <a:pt x="84208" y="694192"/>
                </a:lnTo>
                <a:lnTo>
                  <a:pt x="112442" y="728853"/>
                </a:lnTo>
                <a:lnTo>
                  <a:pt x="144024" y="760433"/>
                </a:lnTo>
                <a:lnTo>
                  <a:pt x="178686" y="788666"/>
                </a:lnTo>
                <a:lnTo>
                  <a:pt x="216163" y="813286"/>
                </a:lnTo>
                <a:lnTo>
                  <a:pt x="256188" y="834027"/>
                </a:lnTo>
                <a:lnTo>
                  <a:pt x="298495" y="850622"/>
                </a:lnTo>
                <a:lnTo>
                  <a:pt x="342819" y="862805"/>
                </a:lnTo>
                <a:lnTo>
                  <a:pt x="388891" y="870310"/>
                </a:lnTo>
                <a:lnTo>
                  <a:pt x="436448" y="872871"/>
                </a:lnTo>
                <a:lnTo>
                  <a:pt x="484004" y="870310"/>
                </a:lnTo>
                <a:lnTo>
                  <a:pt x="530077" y="862805"/>
                </a:lnTo>
                <a:lnTo>
                  <a:pt x="574400" y="850622"/>
                </a:lnTo>
                <a:lnTo>
                  <a:pt x="616707" y="834027"/>
                </a:lnTo>
                <a:lnTo>
                  <a:pt x="656732" y="813286"/>
                </a:lnTo>
                <a:lnTo>
                  <a:pt x="694209" y="788666"/>
                </a:lnTo>
                <a:lnTo>
                  <a:pt x="728872" y="760433"/>
                </a:lnTo>
                <a:lnTo>
                  <a:pt x="760453" y="728853"/>
                </a:lnTo>
                <a:lnTo>
                  <a:pt x="788687" y="694192"/>
                </a:lnTo>
                <a:lnTo>
                  <a:pt x="813308" y="656717"/>
                </a:lnTo>
                <a:lnTo>
                  <a:pt x="834050" y="616692"/>
                </a:lnTo>
                <a:lnTo>
                  <a:pt x="850646" y="574386"/>
                </a:lnTo>
                <a:lnTo>
                  <a:pt x="862829" y="530063"/>
                </a:lnTo>
                <a:lnTo>
                  <a:pt x="870335" y="483991"/>
                </a:lnTo>
                <a:lnTo>
                  <a:pt x="872896" y="436435"/>
                </a:lnTo>
                <a:lnTo>
                  <a:pt x="870335" y="388877"/>
                </a:lnTo>
                <a:lnTo>
                  <a:pt x="862829" y="342803"/>
                </a:lnTo>
                <a:lnTo>
                  <a:pt x="850646" y="298479"/>
                </a:lnTo>
                <a:lnTo>
                  <a:pt x="834050" y="256172"/>
                </a:lnTo>
                <a:lnTo>
                  <a:pt x="813308" y="216148"/>
                </a:lnTo>
                <a:lnTo>
                  <a:pt x="788687" y="178672"/>
                </a:lnTo>
                <a:lnTo>
                  <a:pt x="760453" y="144012"/>
                </a:lnTo>
                <a:lnTo>
                  <a:pt x="728872" y="112432"/>
                </a:lnTo>
                <a:lnTo>
                  <a:pt x="694209" y="84200"/>
                </a:lnTo>
                <a:lnTo>
                  <a:pt x="656732" y="59581"/>
                </a:lnTo>
                <a:lnTo>
                  <a:pt x="616707" y="38841"/>
                </a:lnTo>
                <a:lnTo>
                  <a:pt x="574400" y="22247"/>
                </a:lnTo>
                <a:lnTo>
                  <a:pt x="530077" y="10065"/>
                </a:lnTo>
                <a:lnTo>
                  <a:pt x="484004" y="2560"/>
                </a:lnTo>
                <a:lnTo>
                  <a:pt x="436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771062" y="576637"/>
            <a:ext cx="817880" cy="817880"/>
          </a:xfrm>
          <a:custGeom>
            <a:avLst/>
            <a:gdLst/>
            <a:ahLst/>
            <a:cxnLst/>
            <a:rect l="l" t="t" r="r" b="b"/>
            <a:pathLst>
              <a:path w="817879" h="817880">
                <a:moveTo>
                  <a:pt x="408813" y="0"/>
                </a:moveTo>
                <a:lnTo>
                  <a:pt x="361204" y="2755"/>
                </a:lnTo>
                <a:lnTo>
                  <a:pt x="315192" y="10815"/>
                </a:lnTo>
                <a:lnTo>
                  <a:pt x="271083" y="23871"/>
                </a:lnTo>
                <a:lnTo>
                  <a:pt x="229188" y="41614"/>
                </a:lnTo>
                <a:lnTo>
                  <a:pt x="189816" y="63734"/>
                </a:lnTo>
                <a:lnTo>
                  <a:pt x="153276" y="89923"/>
                </a:lnTo>
                <a:lnTo>
                  <a:pt x="119876" y="119872"/>
                </a:lnTo>
                <a:lnTo>
                  <a:pt x="89927" y="153270"/>
                </a:lnTo>
                <a:lnTo>
                  <a:pt x="63738" y="189810"/>
                </a:lnTo>
                <a:lnTo>
                  <a:pt x="41616" y="229183"/>
                </a:lnTo>
                <a:lnTo>
                  <a:pt x="23873" y="271078"/>
                </a:lnTo>
                <a:lnTo>
                  <a:pt x="10816" y="315188"/>
                </a:lnTo>
                <a:lnTo>
                  <a:pt x="2755" y="361202"/>
                </a:lnTo>
                <a:lnTo>
                  <a:pt x="0" y="408813"/>
                </a:lnTo>
                <a:lnTo>
                  <a:pt x="2755" y="456420"/>
                </a:lnTo>
                <a:lnTo>
                  <a:pt x="10816" y="502433"/>
                </a:lnTo>
                <a:lnTo>
                  <a:pt x="23873" y="546540"/>
                </a:lnTo>
                <a:lnTo>
                  <a:pt x="41616" y="588434"/>
                </a:lnTo>
                <a:lnTo>
                  <a:pt x="63738" y="627805"/>
                </a:lnTo>
                <a:lnTo>
                  <a:pt x="89927" y="664344"/>
                </a:lnTo>
                <a:lnTo>
                  <a:pt x="119876" y="697742"/>
                </a:lnTo>
                <a:lnTo>
                  <a:pt x="153276" y="727690"/>
                </a:lnTo>
                <a:lnTo>
                  <a:pt x="189816" y="753878"/>
                </a:lnTo>
                <a:lnTo>
                  <a:pt x="229188" y="775999"/>
                </a:lnTo>
                <a:lnTo>
                  <a:pt x="271083" y="793741"/>
                </a:lnTo>
                <a:lnTo>
                  <a:pt x="315192" y="806797"/>
                </a:lnTo>
                <a:lnTo>
                  <a:pt x="361204" y="814857"/>
                </a:lnTo>
                <a:lnTo>
                  <a:pt x="408813" y="817613"/>
                </a:lnTo>
                <a:lnTo>
                  <a:pt x="456421" y="814857"/>
                </a:lnTo>
                <a:lnTo>
                  <a:pt x="502433" y="806797"/>
                </a:lnTo>
                <a:lnTo>
                  <a:pt x="546542" y="793741"/>
                </a:lnTo>
                <a:lnTo>
                  <a:pt x="588437" y="775999"/>
                </a:lnTo>
                <a:lnTo>
                  <a:pt x="627809" y="753878"/>
                </a:lnTo>
                <a:lnTo>
                  <a:pt x="633950" y="749477"/>
                </a:lnTo>
                <a:lnTo>
                  <a:pt x="408813" y="749477"/>
                </a:lnTo>
                <a:lnTo>
                  <a:pt x="354316" y="745101"/>
                </a:lnTo>
                <a:lnTo>
                  <a:pt x="302585" y="732436"/>
                </a:lnTo>
                <a:lnTo>
                  <a:pt x="254284" y="712176"/>
                </a:lnTo>
                <a:lnTo>
                  <a:pt x="210074" y="685014"/>
                </a:lnTo>
                <a:lnTo>
                  <a:pt x="170621" y="651645"/>
                </a:lnTo>
                <a:lnTo>
                  <a:pt x="136588" y="612762"/>
                </a:lnTo>
                <a:lnTo>
                  <a:pt x="173002" y="596362"/>
                </a:lnTo>
                <a:lnTo>
                  <a:pt x="213729" y="580638"/>
                </a:lnTo>
                <a:lnTo>
                  <a:pt x="258222" y="566620"/>
                </a:lnTo>
                <a:lnTo>
                  <a:pt x="305933" y="555333"/>
                </a:lnTo>
                <a:lnTo>
                  <a:pt x="356312" y="547808"/>
                </a:lnTo>
                <a:lnTo>
                  <a:pt x="408813" y="545071"/>
                </a:lnTo>
                <a:lnTo>
                  <a:pt x="794187" y="545071"/>
                </a:lnTo>
                <a:lnTo>
                  <a:pt x="804270" y="511009"/>
                </a:lnTo>
                <a:lnTo>
                  <a:pt x="408813" y="511009"/>
                </a:lnTo>
                <a:lnTo>
                  <a:pt x="363952" y="505826"/>
                </a:lnTo>
                <a:lnTo>
                  <a:pt x="322742" y="491067"/>
                </a:lnTo>
                <a:lnTo>
                  <a:pt x="286368" y="467918"/>
                </a:lnTo>
                <a:lnTo>
                  <a:pt x="256015" y="437564"/>
                </a:lnTo>
                <a:lnTo>
                  <a:pt x="232868" y="401190"/>
                </a:lnTo>
                <a:lnTo>
                  <a:pt x="218110" y="359981"/>
                </a:lnTo>
                <a:lnTo>
                  <a:pt x="212928" y="315125"/>
                </a:lnTo>
                <a:lnTo>
                  <a:pt x="218110" y="270264"/>
                </a:lnTo>
                <a:lnTo>
                  <a:pt x="232868" y="229054"/>
                </a:lnTo>
                <a:lnTo>
                  <a:pt x="256015" y="192680"/>
                </a:lnTo>
                <a:lnTo>
                  <a:pt x="286368" y="162327"/>
                </a:lnTo>
                <a:lnTo>
                  <a:pt x="322742" y="139180"/>
                </a:lnTo>
                <a:lnTo>
                  <a:pt x="363952" y="124422"/>
                </a:lnTo>
                <a:lnTo>
                  <a:pt x="408813" y="119240"/>
                </a:lnTo>
                <a:lnTo>
                  <a:pt x="697044" y="119240"/>
                </a:lnTo>
                <a:lnTo>
                  <a:pt x="664349" y="89923"/>
                </a:lnTo>
                <a:lnTo>
                  <a:pt x="627809" y="63734"/>
                </a:lnTo>
                <a:lnTo>
                  <a:pt x="588437" y="41614"/>
                </a:lnTo>
                <a:lnTo>
                  <a:pt x="546542" y="23871"/>
                </a:lnTo>
                <a:lnTo>
                  <a:pt x="502433" y="10815"/>
                </a:lnTo>
                <a:lnTo>
                  <a:pt x="456421" y="2755"/>
                </a:lnTo>
                <a:lnTo>
                  <a:pt x="408813" y="0"/>
                </a:lnTo>
                <a:close/>
              </a:path>
              <a:path w="817879" h="817880">
                <a:moveTo>
                  <a:pt x="794187" y="545071"/>
                </a:moveTo>
                <a:lnTo>
                  <a:pt x="408813" y="545071"/>
                </a:lnTo>
                <a:lnTo>
                  <a:pt x="461319" y="547808"/>
                </a:lnTo>
                <a:lnTo>
                  <a:pt x="511704" y="555333"/>
                </a:lnTo>
                <a:lnTo>
                  <a:pt x="559417" y="566620"/>
                </a:lnTo>
                <a:lnTo>
                  <a:pt x="603910" y="580638"/>
                </a:lnTo>
                <a:lnTo>
                  <a:pt x="644633" y="596362"/>
                </a:lnTo>
                <a:lnTo>
                  <a:pt x="681037" y="612762"/>
                </a:lnTo>
                <a:lnTo>
                  <a:pt x="647004" y="651645"/>
                </a:lnTo>
                <a:lnTo>
                  <a:pt x="607551" y="685014"/>
                </a:lnTo>
                <a:lnTo>
                  <a:pt x="563341" y="712176"/>
                </a:lnTo>
                <a:lnTo>
                  <a:pt x="515040" y="732436"/>
                </a:lnTo>
                <a:lnTo>
                  <a:pt x="463309" y="745101"/>
                </a:lnTo>
                <a:lnTo>
                  <a:pt x="408813" y="749477"/>
                </a:lnTo>
                <a:lnTo>
                  <a:pt x="633950" y="749477"/>
                </a:lnTo>
                <a:lnTo>
                  <a:pt x="697749" y="697742"/>
                </a:lnTo>
                <a:lnTo>
                  <a:pt x="727698" y="664344"/>
                </a:lnTo>
                <a:lnTo>
                  <a:pt x="753887" y="627805"/>
                </a:lnTo>
                <a:lnTo>
                  <a:pt x="776009" y="588434"/>
                </a:lnTo>
                <a:lnTo>
                  <a:pt x="793752" y="546540"/>
                </a:lnTo>
                <a:lnTo>
                  <a:pt x="794187" y="545071"/>
                </a:lnTo>
                <a:close/>
              </a:path>
              <a:path w="817879" h="817880">
                <a:moveTo>
                  <a:pt x="697044" y="119240"/>
                </a:moveTo>
                <a:lnTo>
                  <a:pt x="408813" y="119240"/>
                </a:lnTo>
                <a:lnTo>
                  <a:pt x="453673" y="124422"/>
                </a:lnTo>
                <a:lnTo>
                  <a:pt x="494883" y="139180"/>
                </a:lnTo>
                <a:lnTo>
                  <a:pt x="531257" y="162327"/>
                </a:lnTo>
                <a:lnTo>
                  <a:pt x="561610" y="192680"/>
                </a:lnTo>
                <a:lnTo>
                  <a:pt x="584757" y="229054"/>
                </a:lnTo>
                <a:lnTo>
                  <a:pt x="599515" y="270264"/>
                </a:lnTo>
                <a:lnTo>
                  <a:pt x="604697" y="315125"/>
                </a:lnTo>
                <a:lnTo>
                  <a:pt x="599515" y="359981"/>
                </a:lnTo>
                <a:lnTo>
                  <a:pt x="584757" y="401190"/>
                </a:lnTo>
                <a:lnTo>
                  <a:pt x="561610" y="437564"/>
                </a:lnTo>
                <a:lnTo>
                  <a:pt x="531257" y="467918"/>
                </a:lnTo>
                <a:lnTo>
                  <a:pt x="494883" y="491067"/>
                </a:lnTo>
                <a:lnTo>
                  <a:pt x="453673" y="505826"/>
                </a:lnTo>
                <a:lnTo>
                  <a:pt x="408813" y="511009"/>
                </a:lnTo>
                <a:lnTo>
                  <a:pt x="804270" y="511009"/>
                </a:lnTo>
                <a:lnTo>
                  <a:pt x="806809" y="502433"/>
                </a:lnTo>
                <a:lnTo>
                  <a:pt x="814870" y="456420"/>
                </a:lnTo>
                <a:lnTo>
                  <a:pt x="817626" y="408813"/>
                </a:lnTo>
                <a:lnTo>
                  <a:pt x="814870" y="361202"/>
                </a:lnTo>
                <a:lnTo>
                  <a:pt x="806790" y="315125"/>
                </a:lnTo>
                <a:lnTo>
                  <a:pt x="793752" y="271078"/>
                </a:lnTo>
                <a:lnTo>
                  <a:pt x="776009" y="229183"/>
                </a:lnTo>
                <a:lnTo>
                  <a:pt x="753887" y="189810"/>
                </a:lnTo>
                <a:lnTo>
                  <a:pt x="727698" y="153270"/>
                </a:lnTo>
                <a:lnTo>
                  <a:pt x="697749" y="119872"/>
                </a:lnTo>
                <a:lnTo>
                  <a:pt x="697044" y="11924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909531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09531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09531" y="226350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09531" y="226350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990582" y="226350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990582" y="226350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990582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990582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990582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990582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327680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327680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95771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295771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95771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295771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226589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226589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573626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573626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857007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857007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218675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218675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8507208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507208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515121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515121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9823437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823437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9823437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823437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0489464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0489464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9165322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9165322" y="4298903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9157408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9157408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990582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990582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917444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917444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917444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917444" y="3620444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303683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303683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511165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511165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64921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864921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645569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645569" y="4977360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645569" y="5655819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4645569" y="5655819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6569669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569669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214718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7214718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8499294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499294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9149495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9149495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5287857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287857" y="294196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6551818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551818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194106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7194106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7836394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7836394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8478681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8478681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5267243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5267243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624956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4624956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3982668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3982668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3340380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0"/>
                </a:move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340380" y="1585047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270344" y="540689"/>
                </a:moveTo>
                <a:lnTo>
                  <a:pt x="318941" y="536334"/>
                </a:lnTo>
                <a:lnTo>
                  <a:pt x="364679" y="523778"/>
                </a:lnTo>
                <a:lnTo>
                  <a:pt x="406796" y="503784"/>
                </a:lnTo>
                <a:lnTo>
                  <a:pt x="444527" y="477114"/>
                </a:lnTo>
                <a:lnTo>
                  <a:pt x="477110" y="444532"/>
                </a:lnTo>
                <a:lnTo>
                  <a:pt x="503781" y="406801"/>
                </a:lnTo>
                <a:lnTo>
                  <a:pt x="523777" y="364684"/>
                </a:lnTo>
                <a:lnTo>
                  <a:pt x="536334" y="318944"/>
                </a:lnTo>
                <a:lnTo>
                  <a:pt x="540689" y="270344"/>
                </a:lnTo>
                <a:lnTo>
                  <a:pt x="536334" y="221751"/>
                </a:lnTo>
                <a:lnTo>
                  <a:pt x="523777" y="176015"/>
                </a:lnTo>
                <a:lnTo>
                  <a:pt x="503781" y="133899"/>
                </a:lnTo>
                <a:lnTo>
                  <a:pt x="477110" y="96167"/>
                </a:lnTo>
                <a:lnTo>
                  <a:pt x="444527" y="63583"/>
                </a:lnTo>
                <a:lnTo>
                  <a:pt x="406796" y="36911"/>
                </a:lnTo>
                <a:lnTo>
                  <a:pt x="364679" y="16914"/>
                </a:lnTo>
                <a:lnTo>
                  <a:pt x="318941" y="4355"/>
                </a:lnTo>
                <a:lnTo>
                  <a:pt x="270344" y="0"/>
                </a:lnTo>
                <a:lnTo>
                  <a:pt x="221748" y="4355"/>
                </a:lnTo>
                <a:lnTo>
                  <a:pt x="176010" y="16914"/>
                </a:lnTo>
                <a:lnTo>
                  <a:pt x="133893" y="36911"/>
                </a:lnTo>
                <a:lnTo>
                  <a:pt x="96162" y="63583"/>
                </a:lnTo>
                <a:lnTo>
                  <a:pt x="63579" y="96167"/>
                </a:lnTo>
                <a:lnTo>
                  <a:pt x="36908" y="133899"/>
                </a:lnTo>
                <a:lnTo>
                  <a:pt x="16912" y="176015"/>
                </a:lnTo>
                <a:lnTo>
                  <a:pt x="4355" y="221751"/>
                </a:lnTo>
                <a:lnTo>
                  <a:pt x="0" y="270344"/>
                </a:lnTo>
                <a:lnTo>
                  <a:pt x="4355" y="318944"/>
                </a:lnTo>
                <a:lnTo>
                  <a:pt x="16912" y="364684"/>
                </a:lnTo>
                <a:lnTo>
                  <a:pt x="36908" y="406801"/>
                </a:lnTo>
                <a:lnTo>
                  <a:pt x="63579" y="444532"/>
                </a:lnTo>
                <a:lnTo>
                  <a:pt x="96162" y="477114"/>
                </a:lnTo>
                <a:lnTo>
                  <a:pt x="133893" y="503784"/>
                </a:lnTo>
                <a:lnTo>
                  <a:pt x="176010" y="523778"/>
                </a:lnTo>
                <a:lnTo>
                  <a:pt x="221748" y="536334"/>
                </a:lnTo>
                <a:lnTo>
                  <a:pt x="270344" y="540689"/>
                </a:lnTo>
                <a:close/>
              </a:path>
            </a:pathLst>
          </a:custGeom>
          <a:ln w="254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59985" y="548995"/>
            <a:ext cx="1741170" cy="592455"/>
          </a:xfrm>
          <a:custGeom>
            <a:avLst/>
            <a:gdLst/>
            <a:ahLst/>
            <a:cxnLst/>
            <a:rect l="l" t="t" r="r" b="b"/>
            <a:pathLst>
              <a:path w="1741170" h="592455">
                <a:moveTo>
                  <a:pt x="1444599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1444599" y="592048"/>
                </a:lnTo>
                <a:lnTo>
                  <a:pt x="1492615" y="588174"/>
                </a:lnTo>
                <a:lnTo>
                  <a:pt x="1538165" y="576956"/>
                </a:lnTo>
                <a:lnTo>
                  <a:pt x="1580638" y="559006"/>
                </a:lnTo>
                <a:lnTo>
                  <a:pt x="1619426" y="534932"/>
                </a:lnTo>
                <a:lnTo>
                  <a:pt x="1653919" y="505344"/>
                </a:lnTo>
                <a:lnTo>
                  <a:pt x="1683507" y="470851"/>
                </a:lnTo>
                <a:lnTo>
                  <a:pt x="1707581" y="432063"/>
                </a:lnTo>
                <a:lnTo>
                  <a:pt x="1725532" y="389589"/>
                </a:lnTo>
                <a:lnTo>
                  <a:pt x="1736749" y="344040"/>
                </a:lnTo>
                <a:lnTo>
                  <a:pt x="1740623" y="296024"/>
                </a:lnTo>
                <a:lnTo>
                  <a:pt x="1736749" y="248008"/>
                </a:lnTo>
                <a:lnTo>
                  <a:pt x="1725532" y="202458"/>
                </a:lnTo>
                <a:lnTo>
                  <a:pt x="1707581" y="159985"/>
                </a:lnTo>
                <a:lnTo>
                  <a:pt x="1683507" y="121197"/>
                </a:lnTo>
                <a:lnTo>
                  <a:pt x="1653919" y="86704"/>
                </a:lnTo>
                <a:lnTo>
                  <a:pt x="1619426" y="57116"/>
                </a:lnTo>
                <a:lnTo>
                  <a:pt x="1580638" y="33042"/>
                </a:lnTo>
                <a:lnTo>
                  <a:pt x="1538165" y="15091"/>
                </a:lnTo>
                <a:lnTo>
                  <a:pt x="1492615" y="3874"/>
                </a:lnTo>
                <a:lnTo>
                  <a:pt x="1444599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359985" y="1180291"/>
            <a:ext cx="1741170" cy="312420"/>
          </a:xfrm>
          <a:custGeom>
            <a:avLst/>
            <a:gdLst/>
            <a:ahLst/>
            <a:cxnLst/>
            <a:rect l="l" t="t" r="r" b="b"/>
            <a:pathLst>
              <a:path w="1741170" h="312419">
                <a:moveTo>
                  <a:pt x="1584680" y="0"/>
                </a:moveTo>
                <a:lnTo>
                  <a:pt x="155955" y="0"/>
                </a:lnTo>
                <a:lnTo>
                  <a:pt x="106662" y="7949"/>
                </a:lnTo>
                <a:lnTo>
                  <a:pt x="63850" y="30085"/>
                </a:lnTo>
                <a:lnTo>
                  <a:pt x="30090" y="63839"/>
                </a:lnTo>
                <a:lnTo>
                  <a:pt x="7950" y="106644"/>
                </a:lnTo>
                <a:lnTo>
                  <a:pt x="0" y="155930"/>
                </a:lnTo>
                <a:lnTo>
                  <a:pt x="7950" y="205216"/>
                </a:lnTo>
                <a:lnTo>
                  <a:pt x="30090" y="248021"/>
                </a:lnTo>
                <a:lnTo>
                  <a:pt x="63850" y="281775"/>
                </a:lnTo>
                <a:lnTo>
                  <a:pt x="106662" y="303911"/>
                </a:lnTo>
                <a:lnTo>
                  <a:pt x="155955" y="311861"/>
                </a:lnTo>
                <a:lnTo>
                  <a:pt x="1584680" y="311861"/>
                </a:lnTo>
                <a:lnTo>
                  <a:pt x="1633968" y="303911"/>
                </a:lnTo>
                <a:lnTo>
                  <a:pt x="1676775" y="281775"/>
                </a:lnTo>
                <a:lnTo>
                  <a:pt x="1710534" y="248021"/>
                </a:lnTo>
                <a:lnTo>
                  <a:pt x="1732673" y="205216"/>
                </a:lnTo>
                <a:lnTo>
                  <a:pt x="1740623" y="155930"/>
                </a:lnTo>
                <a:lnTo>
                  <a:pt x="1732673" y="106644"/>
                </a:lnTo>
                <a:lnTo>
                  <a:pt x="1710534" y="63839"/>
                </a:lnTo>
                <a:lnTo>
                  <a:pt x="1676775" y="30085"/>
                </a:lnTo>
                <a:lnTo>
                  <a:pt x="1633968" y="7949"/>
                </a:lnTo>
                <a:lnTo>
                  <a:pt x="1584680" y="0"/>
                </a:lnTo>
                <a:close/>
              </a:path>
            </a:pathLst>
          </a:custGeom>
          <a:solidFill>
            <a:srgbClr val="B5AAC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C9C87D9-CF39-A742-82AB-508CCB0A765C}"/>
              </a:ext>
            </a:extLst>
          </p:cNvPr>
          <p:cNvGrpSpPr/>
          <p:nvPr/>
        </p:nvGrpSpPr>
        <p:grpSpPr>
          <a:xfrm>
            <a:off x="359985" y="5617178"/>
            <a:ext cx="2818130" cy="592455"/>
            <a:chOff x="359985" y="5617178"/>
            <a:chExt cx="2818130" cy="592455"/>
          </a:xfrm>
        </p:grpSpPr>
        <p:sp>
          <p:nvSpPr>
            <p:cNvPr id="114" name="object 114"/>
            <p:cNvSpPr/>
            <p:nvPr/>
          </p:nvSpPr>
          <p:spPr>
            <a:xfrm>
              <a:off x="359985" y="5617178"/>
              <a:ext cx="2818130" cy="592455"/>
            </a:xfrm>
            <a:custGeom>
              <a:avLst/>
              <a:gdLst/>
              <a:ahLst/>
              <a:cxnLst/>
              <a:rect l="l" t="t" r="r" b="b"/>
              <a:pathLst>
                <a:path w="2818130" h="592454">
                  <a:moveTo>
                    <a:pt x="2521496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2521496" y="592048"/>
                  </a:lnTo>
                  <a:lnTo>
                    <a:pt x="2569512" y="588174"/>
                  </a:lnTo>
                  <a:lnTo>
                    <a:pt x="2615061" y="576956"/>
                  </a:lnTo>
                  <a:lnTo>
                    <a:pt x="2657535" y="559006"/>
                  </a:lnTo>
                  <a:lnTo>
                    <a:pt x="2696323" y="534932"/>
                  </a:lnTo>
                  <a:lnTo>
                    <a:pt x="2730815" y="505344"/>
                  </a:lnTo>
                  <a:lnTo>
                    <a:pt x="2760404" y="470851"/>
                  </a:lnTo>
                  <a:lnTo>
                    <a:pt x="2784478" y="432063"/>
                  </a:lnTo>
                  <a:lnTo>
                    <a:pt x="2802428" y="389589"/>
                  </a:lnTo>
                  <a:lnTo>
                    <a:pt x="2813645" y="344040"/>
                  </a:lnTo>
                  <a:lnTo>
                    <a:pt x="2817520" y="296024"/>
                  </a:lnTo>
                  <a:lnTo>
                    <a:pt x="2813645" y="248008"/>
                  </a:lnTo>
                  <a:lnTo>
                    <a:pt x="2802428" y="202458"/>
                  </a:lnTo>
                  <a:lnTo>
                    <a:pt x="2784478" y="159985"/>
                  </a:lnTo>
                  <a:lnTo>
                    <a:pt x="2760404" y="121197"/>
                  </a:lnTo>
                  <a:lnTo>
                    <a:pt x="2730815" y="86704"/>
                  </a:lnTo>
                  <a:lnTo>
                    <a:pt x="2696323" y="57116"/>
                  </a:lnTo>
                  <a:lnTo>
                    <a:pt x="2657535" y="33042"/>
                  </a:lnTo>
                  <a:lnTo>
                    <a:pt x="2615061" y="15091"/>
                  </a:lnTo>
                  <a:lnTo>
                    <a:pt x="2569512" y="3874"/>
                  </a:lnTo>
                  <a:lnTo>
                    <a:pt x="2521496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object 5">
              <a:extLst>
                <a:ext uri="{FF2B5EF4-FFF2-40B4-BE49-F238E27FC236}">
                  <a16:creationId xmlns:a16="http://schemas.microsoft.com/office/drawing/2014/main" id="{9108ACA1-82F7-D840-918E-96B97FEBAB67}"/>
                </a:ext>
              </a:extLst>
            </p:cNvPr>
            <p:cNvSpPr txBox="1"/>
            <p:nvPr/>
          </p:nvSpPr>
          <p:spPr>
            <a:xfrm>
              <a:off x="592319" y="5747308"/>
              <a:ext cx="2324100" cy="3206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ts val="251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200" u="none" strike="noStrike" kern="1200" cap="none" spc="-3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spc="-5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223 €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16" name="object 6">
            <a:extLst>
              <a:ext uri="{FF2B5EF4-FFF2-40B4-BE49-F238E27FC236}">
                <a16:creationId xmlns:a16="http://schemas.microsoft.com/office/drawing/2014/main" id="{95B4C763-E5F4-6649-8767-0542A82ED6FA}"/>
              </a:ext>
            </a:extLst>
          </p:cNvPr>
          <p:cNvSpPr txBox="1"/>
          <p:nvPr/>
        </p:nvSpPr>
        <p:spPr>
          <a:xfrm>
            <a:off x="4745906" y="5815820"/>
            <a:ext cx="2984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117" name="object 2">
            <a:extLst>
              <a:ext uri="{FF2B5EF4-FFF2-40B4-BE49-F238E27FC236}">
                <a16:creationId xmlns:a16="http://schemas.microsoft.com/office/drawing/2014/main" id="{0197E341-3C01-334C-AE1C-51C08F8778D4}"/>
              </a:ext>
            </a:extLst>
          </p:cNvPr>
          <p:cNvGraphicFramePr>
            <a:graphicFrameLocks noGrp="1"/>
          </p:cNvGraphicFramePr>
          <p:nvPr/>
        </p:nvGraphicFramePr>
        <p:xfrm>
          <a:off x="3408646" y="798753"/>
          <a:ext cx="7513950" cy="4552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10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37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88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86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3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102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CA363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372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669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3492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3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83515" algn="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1610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264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44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27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24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71450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6215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8" name="object 3">
            <a:extLst>
              <a:ext uri="{FF2B5EF4-FFF2-40B4-BE49-F238E27FC236}">
                <a16:creationId xmlns:a16="http://schemas.microsoft.com/office/drawing/2014/main" id="{44BC202E-26EB-A148-AAC5-B4F006F813D6}"/>
              </a:ext>
            </a:extLst>
          </p:cNvPr>
          <p:cNvSpPr txBox="1">
            <a:spLocks/>
          </p:cNvSpPr>
          <p:nvPr/>
        </p:nvSpPr>
        <p:spPr>
          <a:xfrm>
            <a:off x="553858" y="651163"/>
            <a:ext cx="132143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OGV</a:t>
            </a:r>
            <a:r>
              <a:rPr kumimoji="0" lang="de" sz="2200" u="none" strike="noStrike" kern="0" cap="none" spc="-1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 </a:t>
            </a:r>
            <a:r>
              <a:rPr kumimoji="0" lang="de" sz="2200" u="none" strike="noStrike" kern="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7.394</a:t>
            </a:r>
            <a:endParaRPr kumimoji="0" lang="de" sz="2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19" name="object 4">
            <a:extLst>
              <a:ext uri="{FF2B5EF4-FFF2-40B4-BE49-F238E27FC236}">
                <a16:creationId xmlns:a16="http://schemas.microsoft.com/office/drawing/2014/main" id="{6318B7E6-6C1C-5B40-9221-38A0A9DFB62B}"/>
              </a:ext>
            </a:extLst>
          </p:cNvPr>
          <p:cNvSpPr txBox="1"/>
          <p:nvPr/>
        </p:nvSpPr>
        <p:spPr>
          <a:xfrm>
            <a:off x="553858" y="1191440"/>
            <a:ext cx="12979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0" lvl="0" indent="0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Senior Star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19555" y="2360984"/>
            <a:ext cx="3985895" cy="845819"/>
            <a:chOff x="5519555" y="2360984"/>
            <a:chExt cx="3985895" cy="845819"/>
          </a:xfrm>
        </p:grpSpPr>
        <p:sp>
          <p:nvSpPr>
            <p:cNvPr id="4" name="object 4"/>
            <p:cNvSpPr/>
            <p:nvPr/>
          </p:nvSpPr>
          <p:spPr>
            <a:xfrm>
              <a:off x="5525905" y="2574227"/>
              <a:ext cx="1325880" cy="554990"/>
            </a:xfrm>
            <a:custGeom>
              <a:avLst/>
              <a:gdLst/>
              <a:ahLst/>
              <a:cxnLst/>
              <a:rect l="l" t="t" r="r" b="b"/>
              <a:pathLst>
                <a:path w="1325879" h="554989">
                  <a:moveTo>
                    <a:pt x="0" y="554659"/>
                  </a:moveTo>
                  <a:lnTo>
                    <a:pt x="662609" y="0"/>
                  </a:lnTo>
                  <a:lnTo>
                    <a:pt x="1325740" y="554659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188159" y="2482279"/>
              <a:ext cx="1542415" cy="644525"/>
            </a:xfrm>
            <a:custGeom>
              <a:avLst/>
              <a:gdLst/>
              <a:ahLst/>
              <a:cxnLst/>
              <a:rect l="l" t="t" r="r" b="b"/>
              <a:pathLst>
                <a:path w="1542415" h="644525">
                  <a:moveTo>
                    <a:pt x="0" y="0"/>
                  </a:moveTo>
                  <a:lnTo>
                    <a:pt x="1542338" y="64439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187795" y="2418382"/>
              <a:ext cx="2449195" cy="781685"/>
            </a:xfrm>
            <a:custGeom>
              <a:avLst/>
              <a:gdLst/>
              <a:ahLst/>
              <a:cxnLst/>
              <a:rect l="l" t="t" r="r" b="b"/>
              <a:pathLst>
                <a:path w="2449195" h="781685">
                  <a:moveTo>
                    <a:pt x="0" y="0"/>
                  </a:moveTo>
                  <a:lnTo>
                    <a:pt x="2449042" y="78164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187448" y="2367334"/>
              <a:ext cx="3311525" cy="758825"/>
            </a:xfrm>
            <a:custGeom>
              <a:avLst/>
              <a:gdLst/>
              <a:ahLst/>
              <a:cxnLst/>
              <a:rect l="l" t="t" r="r" b="b"/>
              <a:pathLst>
                <a:path w="3311525" h="758825">
                  <a:moveTo>
                    <a:pt x="0" y="0"/>
                  </a:moveTo>
                  <a:lnTo>
                    <a:pt x="3311271" y="758774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607787" y="954949"/>
            <a:ext cx="5162550" cy="4971415"/>
            <a:chOff x="3607787" y="954949"/>
            <a:chExt cx="5162550" cy="4971415"/>
          </a:xfrm>
        </p:grpSpPr>
        <p:sp>
          <p:nvSpPr>
            <p:cNvPr id="9" name="object 9"/>
            <p:cNvSpPr/>
            <p:nvPr/>
          </p:nvSpPr>
          <p:spPr>
            <a:xfrm>
              <a:off x="3614137" y="961299"/>
              <a:ext cx="5149850" cy="718185"/>
            </a:xfrm>
            <a:custGeom>
              <a:avLst/>
              <a:gdLst/>
              <a:ahLst/>
              <a:cxnLst/>
              <a:rect l="l" t="t" r="r" b="b"/>
              <a:pathLst>
                <a:path w="5149850" h="718185">
                  <a:moveTo>
                    <a:pt x="0" y="717803"/>
                  </a:moveTo>
                  <a:lnTo>
                    <a:pt x="2573604" y="0"/>
                  </a:lnTo>
                  <a:lnTo>
                    <a:pt x="5149278" y="717803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240546" y="961647"/>
              <a:ext cx="3896995" cy="718185"/>
            </a:xfrm>
            <a:custGeom>
              <a:avLst/>
              <a:gdLst/>
              <a:ahLst/>
              <a:cxnLst/>
              <a:rect l="l" t="t" r="r" b="b"/>
              <a:pathLst>
                <a:path w="3896995" h="718185">
                  <a:moveTo>
                    <a:pt x="0" y="717778"/>
                  </a:moveTo>
                  <a:lnTo>
                    <a:pt x="1947456" y="0"/>
                  </a:lnTo>
                  <a:lnTo>
                    <a:pt x="3896461" y="71777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861395" y="962544"/>
              <a:ext cx="2654935" cy="718185"/>
            </a:xfrm>
            <a:custGeom>
              <a:avLst/>
              <a:gdLst/>
              <a:ahLst/>
              <a:cxnLst/>
              <a:rect l="l" t="t" r="r" b="b"/>
              <a:pathLst>
                <a:path w="2654934" h="718185">
                  <a:moveTo>
                    <a:pt x="0" y="717626"/>
                  </a:moveTo>
                  <a:lnTo>
                    <a:pt x="1326845" y="0"/>
                  </a:lnTo>
                  <a:lnTo>
                    <a:pt x="2654769" y="71762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527081" y="966838"/>
              <a:ext cx="1323975" cy="716280"/>
            </a:xfrm>
            <a:custGeom>
              <a:avLst/>
              <a:gdLst/>
              <a:ahLst/>
              <a:cxnLst/>
              <a:rect l="l" t="t" r="r" b="b"/>
              <a:pathLst>
                <a:path w="1323975" h="716280">
                  <a:moveTo>
                    <a:pt x="0" y="715886"/>
                  </a:moveTo>
                  <a:lnTo>
                    <a:pt x="661428" y="0"/>
                  </a:lnTo>
                  <a:lnTo>
                    <a:pt x="1323390" y="71588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167175" y="1213493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36154" y="2008558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570901" y="3212331"/>
              <a:ext cx="0" cy="2203450"/>
            </a:xfrm>
            <a:custGeom>
              <a:avLst/>
              <a:gdLst/>
              <a:ahLst/>
              <a:cxnLst/>
              <a:rect l="l" t="t" r="r" b="b"/>
              <a:pathLst>
                <a:path h="2203450">
                  <a:moveTo>
                    <a:pt x="0" y="22034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08001" y="5247702"/>
              <a:ext cx="0" cy="678815"/>
            </a:xfrm>
            <a:custGeom>
              <a:avLst/>
              <a:gdLst/>
              <a:ahLst/>
              <a:cxnLst/>
              <a:rect l="l" t="t" r="r" b="b"/>
              <a:pathLst>
                <a:path h="678814">
                  <a:moveTo>
                    <a:pt x="0" y="6784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/>
          <p:nvPr/>
        </p:nvSpPr>
        <p:spPr>
          <a:xfrm>
            <a:off x="10093782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902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1984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85466" y="3212326"/>
            <a:ext cx="0" cy="2078989"/>
          </a:xfrm>
          <a:custGeom>
            <a:avLst/>
            <a:gdLst/>
            <a:ahLst/>
            <a:cxnLst/>
            <a:rect l="l" t="t" r="r" b="b"/>
            <a:pathLst>
              <a:path h="2078989">
                <a:moveTo>
                  <a:pt x="0" y="2078761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597386" y="3915886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89" h="493395">
                <a:moveTo>
                  <a:pt x="0" y="492848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77819" y="4559699"/>
            <a:ext cx="642620" cy="561975"/>
          </a:xfrm>
          <a:custGeom>
            <a:avLst/>
            <a:gdLst/>
            <a:ahLst/>
            <a:cxnLst/>
            <a:rect l="l" t="t" r="r" b="b"/>
            <a:pathLst>
              <a:path w="642620" h="561975">
                <a:moveTo>
                  <a:pt x="0" y="561848"/>
                </a:moveTo>
                <a:lnTo>
                  <a:pt x="642289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71923" y="3935803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63217" y="4643159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33116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99520" y="3848446"/>
            <a:ext cx="1302385" cy="570865"/>
            <a:chOff x="9499520" y="3848446"/>
            <a:chExt cx="1302385" cy="570865"/>
          </a:xfrm>
        </p:grpSpPr>
        <p:sp>
          <p:nvSpPr>
            <p:cNvPr id="27" name="object 27"/>
            <p:cNvSpPr/>
            <p:nvPr/>
          </p:nvSpPr>
          <p:spPr>
            <a:xfrm>
              <a:off x="9508548" y="3915891"/>
              <a:ext cx="643890" cy="493395"/>
            </a:xfrm>
            <a:custGeom>
              <a:avLst/>
              <a:gdLst/>
              <a:ahLst/>
              <a:cxnLst/>
              <a:rect l="l" t="t" r="r" b="b"/>
              <a:pathLst>
                <a:path w="643890" h="493395">
                  <a:moveTo>
                    <a:pt x="0" y="0"/>
                  </a:moveTo>
                  <a:lnTo>
                    <a:pt x="643572" y="49284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505870" y="3854796"/>
              <a:ext cx="1289685" cy="558165"/>
            </a:xfrm>
            <a:custGeom>
              <a:avLst/>
              <a:gdLst/>
              <a:ahLst/>
              <a:cxnLst/>
              <a:rect l="l" t="t" r="r" b="b"/>
              <a:pathLst>
                <a:path w="1289684" h="558164">
                  <a:moveTo>
                    <a:pt x="0" y="0"/>
                  </a:moveTo>
                  <a:lnTo>
                    <a:pt x="1289088" y="557631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9" name="object 29"/>
          <p:cNvSpPr/>
          <p:nvPr/>
        </p:nvSpPr>
        <p:spPr>
          <a:xfrm>
            <a:off x="3575019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743427" y="549008"/>
            <a:ext cx="873125" cy="873125"/>
            <a:chOff x="5743427" y="549008"/>
            <a:chExt cx="873125" cy="873125"/>
          </a:xfrm>
        </p:grpSpPr>
        <p:sp>
          <p:nvSpPr>
            <p:cNvPr id="31" name="object 31"/>
            <p:cNvSpPr/>
            <p:nvPr/>
          </p:nvSpPr>
          <p:spPr>
            <a:xfrm>
              <a:off x="5743427" y="549008"/>
              <a:ext cx="873125" cy="873125"/>
            </a:xfrm>
            <a:custGeom>
              <a:avLst/>
              <a:gdLst/>
              <a:ahLst/>
              <a:cxnLst/>
              <a:rect l="l" t="t" r="r" b="b"/>
              <a:pathLst>
                <a:path w="873125" h="873125">
                  <a:moveTo>
                    <a:pt x="436448" y="0"/>
                  </a:moveTo>
                  <a:lnTo>
                    <a:pt x="388891" y="2560"/>
                  </a:lnTo>
                  <a:lnTo>
                    <a:pt x="342819" y="10065"/>
                  </a:lnTo>
                  <a:lnTo>
                    <a:pt x="298495" y="22247"/>
                  </a:lnTo>
                  <a:lnTo>
                    <a:pt x="256188" y="38841"/>
                  </a:lnTo>
                  <a:lnTo>
                    <a:pt x="216163" y="59581"/>
                  </a:lnTo>
                  <a:lnTo>
                    <a:pt x="178686" y="84200"/>
                  </a:lnTo>
                  <a:lnTo>
                    <a:pt x="144024" y="112432"/>
                  </a:lnTo>
                  <a:lnTo>
                    <a:pt x="112442" y="144012"/>
                  </a:lnTo>
                  <a:lnTo>
                    <a:pt x="84208" y="178672"/>
                  </a:lnTo>
                  <a:lnTo>
                    <a:pt x="59587" y="216148"/>
                  </a:lnTo>
                  <a:lnTo>
                    <a:pt x="38845" y="256172"/>
                  </a:lnTo>
                  <a:lnTo>
                    <a:pt x="22250" y="298479"/>
                  </a:lnTo>
                  <a:lnTo>
                    <a:pt x="10066" y="342803"/>
                  </a:lnTo>
                  <a:lnTo>
                    <a:pt x="2560" y="388877"/>
                  </a:lnTo>
                  <a:lnTo>
                    <a:pt x="0" y="436435"/>
                  </a:lnTo>
                  <a:lnTo>
                    <a:pt x="2560" y="483991"/>
                  </a:lnTo>
                  <a:lnTo>
                    <a:pt x="10066" y="530063"/>
                  </a:lnTo>
                  <a:lnTo>
                    <a:pt x="22250" y="574386"/>
                  </a:lnTo>
                  <a:lnTo>
                    <a:pt x="38845" y="616692"/>
                  </a:lnTo>
                  <a:lnTo>
                    <a:pt x="59587" y="656717"/>
                  </a:lnTo>
                  <a:lnTo>
                    <a:pt x="84208" y="694192"/>
                  </a:lnTo>
                  <a:lnTo>
                    <a:pt x="112442" y="728853"/>
                  </a:lnTo>
                  <a:lnTo>
                    <a:pt x="144024" y="760433"/>
                  </a:lnTo>
                  <a:lnTo>
                    <a:pt x="178686" y="788666"/>
                  </a:lnTo>
                  <a:lnTo>
                    <a:pt x="216163" y="813286"/>
                  </a:lnTo>
                  <a:lnTo>
                    <a:pt x="256188" y="834027"/>
                  </a:lnTo>
                  <a:lnTo>
                    <a:pt x="298495" y="850622"/>
                  </a:lnTo>
                  <a:lnTo>
                    <a:pt x="342819" y="862805"/>
                  </a:lnTo>
                  <a:lnTo>
                    <a:pt x="388891" y="870310"/>
                  </a:lnTo>
                  <a:lnTo>
                    <a:pt x="436448" y="872871"/>
                  </a:lnTo>
                  <a:lnTo>
                    <a:pt x="484004" y="870310"/>
                  </a:lnTo>
                  <a:lnTo>
                    <a:pt x="530077" y="862805"/>
                  </a:lnTo>
                  <a:lnTo>
                    <a:pt x="574400" y="850622"/>
                  </a:lnTo>
                  <a:lnTo>
                    <a:pt x="616707" y="834027"/>
                  </a:lnTo>
                  <a:lnTo>
                    <a:pt x="656732" y="813286"/>
                  </a:lnTo>
                  <a:lnTo>
                    <a:pt x="694209" y="788666"/>
                  </a:lnTo>
                  <a:lnTo>
                    <a:pt x="728872" y="760433"/>
                  </a:lnTo>
                  <a:lnTo>
                    <a:pt x="760453" y="728853"/>
                  </a:lnTo>
                  <a:lnTo>
                    <a:pt x="788687" y="694192"/>
                  </a:lnTo>
                  <a:lnTo>
                    <a:pt x="813308" y="656717"/>
                  </a:lnTo>
                  <a:lnTo>
                    <a:pt x="834050" y="616692"/>
                  </a:lnTo>
                  <a:lnTo>
                    <a:pt x="850646" y="574386"/>
                  </a:lnTo>
                  <a:lnTo>
                    <a:pt x="862829" y="530063"/>
                  </a:lnTo>
                  <a:lnTo>
                    <a:pt x="870335" y="483991"/>
                  </a:lnTo>
                  <a:lnTo>
                    <a:pt x="872896" y="436435"/>
                  </a:lnTo>
                  <a:lnTo>
                    <a:pt x="870335" y="388877"/>
                  </a:lnTo>
                  <a:lnTo>
                    <a:pt x="862829" y="342803"/>
                  </a:lnTo>
                  <a:lnTo>
                    <a:pt x="850646" y="298479"/>
                  </a:lnTo>
                  <a:lnTo>
                    <a:pt x="834050" y="256172"/>
                  </a:lnTo>
                  <a:lnTo>
                    <a:pt x="813308" y="216148"/>
                  </a:lnTo>
                  <a:lnTo>
                    <a:pt x="788687" y="178672"/>
                  </a:lnTo>
                  <a:lnTo>
                    <a:pt x="760453" y="144012"/>
                  </a:lnTo>
                  <a:lnTo>
                    <a:pt x="728872" y="112432"/>
                  </a:lnTo>
                  <a:lnTo>
                    <a:pt x="694209" y="84200"/>
                  </a:lnTo>
                  <a:lnTo>
                    <a:pt x="656732" y="59581"/>
                  </a:lnTo>
                  <a:lnTo>
                    <a:pt x="616707" y="38841"/>
                  </a:lnTo>
                  <a:lnTo>
                    <a:pt x="574400" y="22247"/>
                  </a:lnTo>
                  <a:lnTo>
                    <a:pt x="530077" y="10065"/>
                  </a:lnTo>
                  <a:lnTo>
                    <a:pt x="484004" y="2560"/>
                  </a:lnTo>
                  <a:lnTo>
                    <a:pt x="436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771062" y="57663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80">
                  <a:moveTo>
                    <a:pt x="408813" y="0"/>
                  </a:moveTo>
                  <a:lnTo>
                    <a:pt x="361204" y="2755"/>
                  </a:lnTo>
                  <a:lnTo>
                    <a:pt x="315192" y="10815"/>
                  </a:lnTo>
                  <a:lnTo>
                    <a:pt x="271083" y="23871"/>
                  </a:lnTo>
                  <a:lnTo>
                    <a:pt x="229188" y="41614"/>
                  </a:lnTo>
                  <a:lnTo>
                    <a:pt x="189816" y="63734"/>
                  </a:lnTo>
                  <a:lnTo>
                    <a:pt x="153276" y="89923"/>
                  </a:lnTo>
                  <a:lnTo>
                    <a:pt x="119876" y="119872"/>
                  </a:lnTo>
                  <a:lnTo>
                    <a:pt x="89927" y="153270"/>
                  </a:lnTo>
                  <a:lnTo>
                    <a:pt x="63738" y="189810"/>
                  </a:lnTo>
                  <a:lnTo>
                    <a:pt x="41616" y="229183"/>
                  </a:lnTo>
                  <a:lnTo>
                    <a:pt x="23873" y="271078"/>
                  </a:lnTo>
                  <a:lnTo>
                    <a:pt x="10816" y="315188"/>
                  </a:lnTo>
                  <a:lnTo>
                    <a:pt x="2755" y="361202"/>
                  </a:lnTo>
                  <a:lnTo>
                    <a:pt x="0" y="408813"/>
                  </a:lnTo>
                  <a:lnTo>
                    <a:pt x="2755" y="456420"/>
                  </a:lnTo>
                  <a:lnTo>
                    <a:pt x="10816" y="502433"/>
                  </a:lnTo>
                  <a:lnTo>
                    <a:pt x="23873" y="546540"/>
                  </a:lnTo>
                  <a:lnTo>
                    <a:pt x="41616" y="588434"/>
                  </a:lnTo>
                  <a:lnTo>
                    <a:pt x="63738" y="627805"/>
                  </a:lnTo>
                  <a:lnTo>
                    <a:pt x="89927" y="664344"/>
                  </a:lnTo>
                  <a:lnTo>
                    <a:pt x="119876" y="697742"/>
                  </a:lnTo>
                  <a:lnTo>
                    <a:pt x="153276" y="727690"/>
                  </a:lnTo>
                  <a:lnTo>
                    <a:pt x="189816" y="753878"/>
                  </a:lnTo>
                  <a:lnTo>
                    <a:pt x="229188" y="775999"/>
                  </a:lnTo>
                  <a:lnTo>
                    <a:pt x="271083" y="793741"/>
                  </a:lnTo>
                  <a:lnTo>
                    <a:pt x="315192" y="806797"/>
                  </a:lnTo>
                  <a:lnTo>
                    <a:pt x="361204" y="814857"/>
                  </a:lnTo>
                  <a:lnTo>
                    <a:pt x="408813" y="817613"/>
                  </a:lnTo>
                  <a:lnTo>
                    <a:pt x="456421" y="814857"/>
                  </a:lnTo>
                  <a:lnTo>
                    <a:pt x="502433" y="806797"/>
                  </a:lnTo>
                  <a:lnTo>
                    <a:pt x="546542" y="793741"/>
                  </a:lnTo>
                  <a:lnTo>
                    <a:pt x="588437" y="775999"/>
                  </a:lnTo>
                  <a:lnTo>
                    <a:pt x="627809" y="753878"/>
                  </a:lnTo>
                  <a:lnTo>
                    <a:pt x="633950" y="749477"/>
                  </a:lnTo>
                  <a:lnTo>
                    <a:pt x="408813" y="749477"/>
                  </a:lnTo>
                  <a:lnTo>
                    <a:pt x="354316" y="745101"/>
                  </a:lnTo>
                  <a:lnTo>
                    <a:pt x="302585" y="732436"/>
                  </a:lnTo>
                  <a:lnTo>
                    <a:pt x="254284" y="712176"/>
                  </a:lnTo>
                  <a:lnTo>
                    <a:pt x="210074" y="685014"/>
                  </a:lnTo>
                  <a:lnTo>
                    <a:pt x="170621" y="651645"/>
                  </a:lnTo>
                  <a:lnTo>
                    <a:pt x="136588" y="612762"/>
                  </a:lnTo>
                  <a:lnTo>
                    <a:pt x="173002" y="596362"/>
                  </a:lnTo>
                  <a:lnTo>
                    <a:pt x="213729" y="580638"/>
                  </a:lnTo>
                  <a:lnTo>
                    <a:pt x="258222" y="566620"/>
                  </a:lnTo>
                  <a:lnTo>
                    <a:pt x="305933" y="555333"/>
                  </a:lnTo>
                  <a:lnTo>
                    <a:pt x="356312" y="547808"/>
                  </a:lnTo>
                  <a:lnTo>
                    <a:pt x="408813" y="545071"/>
                  </a:lnTo>
                  <a:lnTo>
                    <a:pt x="794187" y="545071"/>
                  </a:lnTo>
                  <a:lnTo>
                    <a:pt x="804270" y="511009"/>
                  </a:lnTo>
                  <a:lnTo>
                    <a:pt x="408813" y="511009"/>
                  </a:lnTo>
                  <a:lnTo>
                    <a:pt x="363952" y="505826"/>
                  </a:lnTo>
                  <a:lnTo>
                    <a:pt x="322742" y="491067"/>
                  </a:lnTo>
                  <a:lnTo>
                    <a:pt x="286368" y="467918"/>
                  </a:lnTo>
                  <a:lnTo>
                    <a:pt x="256015" y="437564"/>
                  </a:lnTo>
                  <a:lnTo>
                    <a:pt x="232868" y="401190"/>
                  </a:lnTo>
                  <a:lnTo>
                    <a:pt x="218110" y="359981"/>
                  </a:lnTo>
                  <a:lnTo>
                    <a:pt x="212928" y="315125"/>
                  </a:lnTo>
                  <a:lnTo>
                    <a:pt x="218110" y="270264"/>
                  </a:lnTo>
                  <a:lnTo>
                    <a:pt x="232868" y="229054"/>
                  </a:lnTo>
                  <a:lnTo>
                    <a:pt x="256015" y="192680"/>
                  </a:lnTo>
                  <a:lnTo>
                    <a:pt x="286368" y="162327"/>
                  </a:lnTo>
                  <a:lnTo>
                    <a:pt x="322742" y="139180"/>
                  </a:lnTo>
                  <a:lnTo>
                    <a:pt x="363952" y="124422"/>
                  </a:lnTo>
                  <a:lnTo>
                    <a:pt x="408813" y="119240"/>
                  </a:lnTo>
                  <a:lnTo>
                    <a:pt x="697044" y="119240"/>
                  </a:lnTo>
                  <a:lnTo>
                    <a:pt x="664349" y="89923"/>
                  </a:lnTo>
                  <a:lnTo>
                    <a:pt x="627809" y="63734"/>
                  </a:lnTo>
                  <a:lnTo>
                    <a:pt x="588437" y="41614"/>
                  </a:lnTo>
                  <a:lnTo>
                    <a:pt x="546542" y="23871"/>
                  </a:lnTo>
                  <a:lnTo>
                    <a:pt x="502433" y="10815"/>
                  </a:lnTo>
                  <a:lnTo>
                    <a:pt x="456421" y="2755"/>
                  </a:lnTo>
                  <a:lnTo>
                    <a:pt x="408813" y="0"/>
                  </a:lnTo>
                  <a:close/>
                </a:path>
                <a:path w="817879" h="817880">
                  <a:moveTo>
                    <a:pt x="794187" y="545071"/>
                  </a:moveTo>
                  <a:lnTo>
                    <a:pt x="408813" y="545071"/>
                  </a:lnTo>
                  <a:lnTo>
                    <a:pt x="461319" y="547808"/>
                  </a:lnTo>
                  <a:lnTo>
                    <a:pt x="511704" y="555333"/>
                  </a:lnTo>
                  <a:lnTo>
                    <a:pt x="559417" y="566620"/>
                  </a:lnTo>
                  <a:lnTo>
                    <a:pt x="603910" y="580638"/>
                  </a:lnTo>
                  <a:lnTo>
                    <a:pt x="644633" y="596362"/>
                  </a:lnTo>
                  <a:lnTo>
                    <a:pt x="681037" y="612762"/>
                  </a:lnTo>
                  <a:lnTo>
                    <a:pt x="647004" y="651645"/>
                  </a:lnTo>
                  <a:lnTo>
                    <a:pt x="607551" y="685014"/>
                  </a:lnTo>
                  <a:lnTo>
                    <a:pt x="563341" y="712176"/>
                  </a:lnTo>
                  <a:lnTo>
                    <a:pt x="515040" y="732436"/>
                  </a:lnTo>
                  <a:lnTo>
                    <a:pt x="463309" y="745101"/>
                  </a:lnTo>
                  <a:lnTo>
                    <a:pt x="408813" y="749477"/>
                  </a:lnTo>
                  <a:lnTo>
                    <a:pt x="633950" y="749477"/>
                  </a:lnTo>
                  <a:lnTo>
                    <a:pt x="697749" y="697742"/>
                  </a:lnTo>
                  <a:lnTo>
                    <a:pt x="727698" y="664344"/>
                  </a:lnTo>
                  <a:lnTo>
                    <a:pt x="753887" y="627805"/>
                  </a:lnTo>
                  <a:lnTo>
                    <a:pt x="776009" y="588434"/>
                  </a:lnTo>
                  <a:lnTo>
                    <a:pt x="793752" y="546540"/>
                  </a:lnTo>
                  <a:lnTo>
                    <a:pt x="794187" y="545071"/>
                  </a:lnTo>
                  <a:close/>
                </a:path>
                <a:path w="817879" h="817880">
                  <a:moveTo>
                    <a:pt x="697044" y="119240"/>
                  </a:moveTo>
                  <a:lnTo>
                    <a:pt x="408813" y="119240"/>
                  </a:lnTo>
                  <a:lnTo>
                    <a:pt x="453673" y="124422"/>
                  </a:lnTo>
                  <a:lnTo>
                    <a:pt x="494883" y="139180"/>
                  </a:lnTo>
                  <a:lnTo>
                    <a:pt x="531257" y="162327"/>
                  </a:lnTo>
                  <a:lnTo>
                    <a:pt x="561610" y="192680"/>
                  </a:lnTo>
                  <a:lnTo>
                    <a:pt x="584757" y="229054"/>
                  </a:lnTo>
                  <a:lnTo>
                    <a:pt x="599515" y="270264"/>
                  </a:lnTo>
                  <a:lnTo>
                    <a:pt x="604697" y="315125"/>
                  </a:lnTo>
                  <a:lnTo>
                    <a:pt x="599515" y="359981"/>
                  </a:lnTo>
                  <a:lnTo>
                    <a:pt x="584757" y="401190"/>
                  </a:lnTo>
                  <a:lnTo>
                    <a:pt x="561610" y="437564"/>
                  </a:lnTo>
                  <a:lnTo>
                    <a:pt x="531257" y="467918"/>
                  </a:lnTo>
                  <a:lnTo>
                    <a:pt x="494883" y="491067"/>
                  </a:lnTo>
                  <a:lnTo>
                    <a:pt x="453673" y="505826"/>
                  </a:lnTo>
                  <a:lnTo>
                    <a:pt x="408813" y="511009"/>
                  </a:lnTo>
                  <a:lnTo>
                    <a:pt x="804270" y="511009"/>
                  </a:lnTo>
                  <a:lnTo>
                    <a:pt x="806809" y="502433"/>
                  </a:lnTo>
                  <a:lnTo>
                    <a:pt x="814870" y="456420"/>
                  </a:lnTo>
                  <a:lnTo>
                    <a:pt x="817626" y="408813"/>
                  </a:lnTo>
                  <a:lnTo>
                    <a:pt x="814870" y="361202"/>
                  </a:lnTo>
                  <a:lnTo>
                    <a:pt x="806790" y="315125"/>
                  </a:lnTo>
                  <a:lnTo>
                    <a:pt x="793752" y="271078"/>
                  </a:lnTo>
                  <a:lnTo>
                    <a:pt x="776009" y="229183"/>
                  </a:lnTo>
                  <a:lnTo>
                    <a:pt x="753887" y="189810"/>
                  </a:lnTo>
                  <a:lnTo>
                    <a:pt x="727698" y="153270"/>
                  </a:lnTo>
                  <a:lnTo>
                    <a:pt x="697749" y="119872"/>
                  </a:lnTo>
                  <a:lnTo>
                    <a:pt x="697044" y="11924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896831" y="1572347"/>
            <a:ext cx="566420" cy="566420"/>
            <a:chOff x="5896831" y="1572347"/>
            <a:chExt cx="566420" cy="566420"/>
          </a:xfrm>
        </p:grpSpPr>
        <p:sp>
          <p:nvSpPr>
            <p:cNvPr id="34" name="object 34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5896831" y="2250804"/>
            <a:ext cx="566420" cy="566420"/>
            <a:chOff x="5896831" y="2250804"/>
            <a:chExt cx="566420" cy="566420"/>
          </a:xfrm>
        </p:grpSpPr>
        <p:sp>
          <p:nvSpPr>
            <p:cNvPr id="37" name="object 37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3977882" y="2250804"/>
            <a:ext cx="566420" cy="566420"/>
            <a:chOff x="3977882" y="2250804"/>
            <a:chExt cx="566420" cy="566420"/>
          </a:xfrm>
        </p:grpSpPr>
        <p:sp>
          <p:nvSpPr>
            <p:cNvPr id="40" name="object 40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3977882" y="3607744"/>
            <a:ext cx="566420" cy="566420"/>
            <a:chOff x="3977882" y="3607744"/>
            <a:chExt cx="566420" cy="566420"/>
          </a:xfrm>
        </p:grpSpPr>
        <p:sp>
          <p:nvSpPr>
            <p:cNvPr id="43" name="object 43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977882" y="4286203"/>
            <a:ext cx="566420" cy="566420"/>
            <a:chOff x="3977882" y="4286203"/>
            <a:chExt cx="566420" cy="566420"/>
          </a:xfrm>
        </p:grpSpPr>
        <p:sp>
          <p:nvSpPr>
            <p:cNvPr id="46" name="object 46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3314980" y="4286203"/>
            <a:ext cx="566420" cy="566420"/>
            <a:chOff x="3314980" y="4286203"/>
            <a:chExt cx="566420" cy="566420"/>
          </a:xfrm>
        </p:grpSpPr>
        <p:sp>
          <p:nvSpPr>
            <p:cNvPr id="49" name="object 49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5283071" y="3607744"/>
            <a:ext cx="566420" cy="566420"/>
            <a:chOff x="5283071" y="3607744"/>
            <a:chExt cx="566420" cy="566420"/>
          </a:xfrm>
        </p:grpSpPr>
        <p:sp>
          <p:nvSpPr>
            <p:cNvPr id="52" name="object 52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5283071" y="4286203"/>
            <a:ext cx="566420" cy="566420"/>
            <a:chOff x="5283071" y="4286203"/>
            <a:chExt cx="566420" cy="566420"/>
          </a:xfrm>
        </p:grpSpPr>
        <p:sp>
          <p:nvSpPr>
            <p:cNvPr id="55" name="object 55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7213889" y="4286203"/>
            <a:ext cx="566420" cy="566420"/>
            <a:chOff x="7213889" y="4286203"/>
            <a:chExt cx="566420" cy="566420"/>
          </a:xfrm>
        </p:grpSpPr>
        <p:sp>
          <p:nvSpPr>
            <p:cNvPr id="58" name="object 58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560926" y="4286203"/>
            <a:ext cx="566420" cy="566420"/>
            <a:chOff x="6560926" y="4286203"/>
            <a:chExt cx="566420" cy="566420"/>
          </a:xfrm>
        </p:grpSpPr>
        <p:sp>
          <p:nvSpPr>
            <p:cNvPr id="61" name="object 61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844307" y="4286203"/>
            <a:ext cx="566420" cy="566420"/>
            <a:chOff x="7844307" y="4286203"/>
            <a:chExt cx="566420" cy="566420"/>
          </a:xfrm>
        </p:grpSpPr>
        <p:sp>
          <p:nvSpPr>
            <p:cNvPr id="64" name="object 64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7205976" y="3607744"/>
            <a:ext cx="566420" cy="566420"/>
            <a:chOff x="7205976" y="3607744"/>
            <a:chExt cx="566420" cy="566420"/>
          </a:xfrm>
        </p:grpSpPr>
        <p:sp>
          <p:nvSpPr>
            <p:cNvPr id="67" name="object 67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8494507" y="3607744"/>
            <a:ext cx="566420" cy="566420"/>
            <a:chOff x="8494507" y="3607744"/>
            <a:chExt cx="566420" cy="566420"/>
          </a:xfrm>
        </p:grpSpPr>
        <p:sp>
          <p:nvSpPr>
            <p:cNvPr id="70" name="object 70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502421" y="4286203"/>
            <a:ext cx="566420" cy="566420"/>
            <a:chOff x="8502421" y="4286203"/>
            <a:chExt cx="566420" cy="566420"/>
          </a:xfrm>
        </p:grpSpPr>
        <p:sp>
          <p:nvSpPr>
            <p:cNvPr id="73" name="object 73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9810737" y="4286203"/>
            <a:ext cx="566420" cy="566420"/>
            <a:chOff x="9810737" y="4286203"/>
            <a:chExt cx="566420" cy="566420"/>
          </a:xfrm>
        </p:grpSpPr>
        <p:sp>
          <p:nvSpPr>
            <p:cNvPr id="76" name="object 76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3298324" y="4964661"/>
            <a:ext cx="566420" cy="566420"/>
            <a:chOff x="3298324" y="4964661"/>
            <a:chExt cx="566420" cy="566420"/>
          </a:xfrm>
        </p:grpSpPr>
        <p:sp>
          <p:nvSpPr>
            <p:cNvPr id="79" name="object 79"/>
            <p:cNvSpPr/>
            <p:nvPr/>
          </p:nvSpPr>
          <p:spPr>
            <a:xfrm>
              <a:off x="331102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40AD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331102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40AD4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10476764" y="4286203"/>
            <a:ext cx="566420" cy="566420"/>
            <a:chOff x="10476764" y="4286203"/>
            <a:chExt cx="566420" cy="566420"/>
          </a:xfrm>
        </p:grpSpPr>
        <p:sp>
          <p:nvSpPr>
            <p:cNvPr id="82" name="object 82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9152621" y="4286203"/>
            <a:ext cx="566420" cy="566420"/>
            <a:chOff x="9152621" y="4286203"/>
            <a:chExt cx="566420" cy="566420"/>
          </a:xfrm>
        </p:grpSpPr>
        <p:sp>
          <p:nvSpPr>
            <p:cNvPr id="85" name="object 85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9144708" y="3607744"/>
            <a:ext cx="566420" cy="566420"/>
            <a:chOff x="9144708" y="3607744"/>
            <a:chExt cx="566420" cy="566420"/>
          </a:xfrm>
        </p:grpSpPr>
        <p:sp>
          <p:nvSpPr>
            <p:cNvPr id="88" name="object 88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3977882" y="2929262"/>
            <a:ext cx="566420" cy="566420"/>
            <a:chOff x="3977882" y="2929262"/>
            <a:chExt cx="566420" cy="566420"/>
          </a:xfrm>
        </p:grpSpPr>
        <p:sp>
          <p:nvSpPr>
            <p:cNvPr id="91" name="object 91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5904744" y="2929262"/>
            <a:ext cx="566420" cy="566420"/>
            <a:chOff x="5904744" y="2929262"/>
            <a:chExt cx="566420" cy="566420"/>
          </a:xfrm>
        </p:grpSpPr>
        <p:sp>
          <p:nvSpPr>
            <p:cNvPr id="94" name="object 94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5904744" y="3607744"/>
            <a:ext cx="566420" cy="566420"/>
            <a:chOff x="5904744" y="3607744"/>
            <a:chExt cx="566420" cy="566420"/>
          </a:xfrm>
        </p:grpSpPr>
        <p:sp>
          <p:nvSpPr>
            <p:cNvPr id="97" name="object 97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5290984" y="4964661"/>
            <a:ext cx="566420" cy="566420"/>
            <a:chOff x="5290984" y="4964661"/>
            <a:chExt cx="566420" cy="566420"/>
          </a:xfrm>
        </p:grpSpPr>
        <p:sp>
          <p:nvSpPr>
            <p:cNvPr id="100" name="object 100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8498464" y="4964661"/>
            <a:ext cx="566420" cy="566420"/>
            <a:chOff x="8498464" y="4964661"/>
            <a:chExt cx="566420" cy="566420"/>
          </a:xfrm>
        </p:grpSpPr>
        <p:sp>
          <p:nvSpPr>
            <p:cNvPr id="103" name="object 103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7852220" y="4964661"/>
            <a:ext cx="566420" cy="566420"/>
            <a:chOff x="7852220" y="4964661"/>
            <a:chExt cx="566420" cy="566420"/>
          </a:xfrm>
        </p:grpSpPr>
        <p:sp>
          <p:nvSpPr>
            <p:cNvPr id="106" name="object 106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4632869" y="4964661"/>
            <a:ext cx="566420" cy="566420"/>
            <a:chOff x="4632869" y="4964661"/>
            <a:chExt cx="566420" cy="566420"/>
          </a:xfrm>
        </p:grpSpPr>
        <p:sp>
          <p:nvSpPr>
            <p:cNvPr id="109" name="object 109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4632869" y="5643119"/>
            <a:ext cx="566420" cy="566420"/>
            <a:chOff x="4632869" y="5643119"/>
            <a:chExt cx="566420" cy="566420"/>
          </a:xfrm>
        </p:grpSpPr>
        <p:sp>
          <p:nvSpPr>
            <p:cNvPr id="112" name="object 112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6556969" y="2929262"/>
            <a:ext cx="566420" cy="566420"/>
            <a:chOff x="6556969" y="2929262"/>
            <a:chExt cx="566420" cy="566420"/>
          </a:xfrm>
        </p:grpSpPr>
        <p:sp>
          <p:nvSpPr>
            <p:cNvPr id="115" name="object 115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7202018" y="2929262"/>
            <a:ext cx="566420" cy="566420"/>
            <a:chOff x="7202018" y="2929262"/>
            <a:chExt cx="566420" cy="566420"/>
          </a:xfrm>
        </p:grpSpPr>
        <p:sp>
          <p:nvSpPr>
            <p:cNvPr id="118" name="object 118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9" name="object 119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8486594" y="2929262"/>
            <a:ext cx="566420" cy="566420"/>
            <a:chOff x="8486594" y="2929262"/>
            <a:chExt cx="566420" cy="566420"/>
          </a:xfrm>
        </p:grpSpPr>
        <p:sp>
          <p:nvSpPr>
            <p:cNvPr id="121" name="object 121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9136795" y="2929262"/>
            <a:ext cx="566420" cy="566420"/>
            <a:chOff x="9136795" y="2929262"/>
            <a:chExt cx="566420" cy="566420"/>
          </a:xfrm>
        </p:grpSpPr>
        <p:sp>
          <p:nvSpPr>
            <p:cNvPr id="124" name="object 124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5275157" y="2929262"/>
            <a:ext cx="566420" cy="566420"/>
            <a:chOff x="5275157" y="2929262"/>
            <a:chExt cx="566420" cy="566420"/>
          </a:xfrm>
        </p:grpSpPr>
        <p:sp>
          <p:nvSpPr>
            <p:cNvPr id="127" name="object 127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6539117" y="1572347"/>
            <a:ext cx="566420" cy="566420"/>
            <a:chOff x="6539117" y="1572347"/>
            <a:chExt cx="566420" cy="566420"/>
          </a:xfrm>
        </p:grpSpPr>
        <p:sp>
          <p:nvSpPr>
            <p:cNvPr id="130" name="object 130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2" name="object 132"/>
          <p:cNvGrpSpPr/>
          <p:nvPr/>
        </p:nvGrpSpPr>
        <p:grpSpPr>
          <a:xfrm>
            <a:off x="7181406" y="1572347"/>
            <a:ext cx="566420" cy="566420"/>
            <a:chOff x="7181406" y="1572347"/>
            <a:chExt cx="566420" cy="566420"/>
          </a:xfrm>
        </p:grpSpPr>
        <p:sp>
          <p:nvSpPr>
            <p:cNvPr id="133" name="object 133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4" name="object 134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7823693" y="1572347"/>
            <a:ext cx="566420" cy="566420"/>
            <a:chOff x="7823693" y="1572347"/>
            <a:chExt cx="566420" cy="566420"/>
          </a:xfrm>
        </p:grpSpPr>
        <p:sp>
          <p:nvSpPr>
            <p:cNvPr id="136" name="object 136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7" name="object 137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8465980" y="1572347"/>
            <a:ext cx="566420" cy="566420"/>
            <a:chOff x="8465980" y="1572347"/>
            <a:chExt cx="566420" cy="566420"/>
          </a:xfrm>
        </p:grpSpPr>
        <p:sp>
          <p:nvSpPr>
            <p:cNvPr id="139" name="object 139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0" name="object 140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5254543" y="1572347"/>
            <a:ext cx="566420" cy="566420"/>
            <a:chOff x="5254543" y="1572347"/>
            <a:chExt cx="566420" cy="566420"/>
          </a:xfrm>
        </p:grpSpPr>
        <p:sp>
          <p:nvSpPr>
            <p:cNvPr id="142" name="object 142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3" name="object 143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4612256" y="1572347"/>
            <a:ext cx="566420" cy="566420"/>
            <a:chOff x="4612256" y="1572347"/>
            <a:chExt cx="566420" cy="566420"/>
          </a:xfrm>
        </p:grpSpPr>
        <p:sp>
          <p:nvSpPr>
            <p:cNvPr id="145" name="object 145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6" name="object 146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7" name="object 147"/>
          <p:cNvGrpSpPr/>
          <p:nvPr/>
        </p:nvGrpSpPr>
        <p:grpSpPr>
          <a:xfrm>
            <a:off x="3969967" y="1572347"/>
            <a:ext cx="566420" cy="566420"/>
            <a:chOff x="3969967" y="1572347"/>
            <a:chExt cx="566420" cy="566420"/>
          </a:xfrm>
        </p:grpSpPr>
        <p:sp>
          <p:nvSpPr>
            <p:cNvPr id="148" name="object 148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9" name="object 149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3327680" y="1572347"/>
            <a:ext cx="566420" cy="566420"/>
            <a:chOff x="3327680" y="1572347"/>
            <a:chExt cx="566420" cy="566420"/>
          </a:xfrm>
        </p:grpSpPr>
        <p:sp>
          <p:nvSpPr>
            <p:cNvPr id="151" name="object 151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2" name="object 152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3" name="object 153"/>
          <p:cNvGrpSpPr/>
          <p:nvPr/>
        </p:nvGrpSpPr>
        <p:grpSpPr>
          <a:xfrm>
            <a:off x="9810737" y="4964661"/>
            <a:ext cx="566420" cy="566420"/>
            <a:chOff x="9810737" y="4964661"/>
            <a:chExt cx="566420" cy="566420"/>
          </a:xfrm>
        </p:grpSpPr>
        <p:sp>
          <p:nvSpPr>
            <p:cNvPr id="154" name="object 154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5" name="object 155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6" name="object 4">
            <a:extLst>
              <a:ext uri="{FF2B5EF4-FFF2-40B4-BE49-F238E27FC236}">
                <a16:creationId xmlns:a16="http://schemas.microsoft.com/office/drawing/2014/main" id="{0EEA3F91-8455-F643-80E4-41AD132EB046}"/>
              </a:ext>
            </a:extLst>
          </p:cNvPr>
          <p:cNvSpPr txBox="1"/>
          <p:nvPr/>
        </p:nvSpPr>
        <p:spPr>
          <a:xfrm>
            <a:off x="4745969" y="5815838"/>
            <a:ext cx="2984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7" name="object 2">
            <a:extLst>
              <a:ext uri="{FF2B5EF4-FFF2-40B4-BE49-F238E27FC236}">
                <a16:creationId xmlns:a16="http://schemas.microsoft.com/office/drawing/2014/main" id="{49C0BF1D-7BEB-454D-AF1F-3DAC63EDF98E}"/>
              </a:ext>
            </a:extLst>
          </p:cNvPr>
          <p:cNvSpPr txBox="1"/>
          <p:nvPr/>
        </p:nvSpPr>
        <p:spPr>
          <a:xfrm>
            <a:off x="6691634" y="768273"/>
            <a:ext cx="3378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258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158" name="object 3">
            <a:extLst>
              <a:ext uri="{FF2B5EF4-FFF2-40B4-BE49-F238E27FC236}">
                <a16:creationId xmlns:a16="http://schemas.microsoft.com/office/drawing/2014/main" id="{851DDB17-F826-D64D-B62D-873DCBA2E8F1}"/>
              </a:ext>
            </a:extLst>
          </p:cNvPr>
          <p:cNvGraphicFramePr>
            <a:graphicFrameLocks noGrp="1"/>
          </p:cNvGraphicFramePr>
          <p:nvPr/>
        </p:nvGraphicFramePr>
        <p:xfrm>
          <a:off x="3408710" y="1757629"/>
          <a:ext cx="7508871" cy="3594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7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75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73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40690">
                <a:tc>
                  <a:txBody>
                    <a:bodyPr/>
                    <a:lstStyle/>
                    <a:p>
                      <a:pPr marL="63500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4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372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540"/>
                        </a:lnSpc>
                      </a:pPr>
                      <a:r>
                        <a:rPr sz="1400" b="0" i="0" spc="-3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1610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264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6830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44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27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24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71450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6215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19555" y="2360984"/>
            <a:ext cx="3985895" cy="845819"/>
            <a:chOff x="5519555" y="2360984"/>
            <a:chExt cx="3985895" cy="845819"/>
          </a:xfrm>
        </p:grpSpPr>
        <p:sp>
          <p:nvSpPr>
            <p:cNvPr id="5" name="object 5"/>
            <p:cNvSpPr/>
            <p:nvPr/>
          </p:nvSpPr>
          <p:spPr>
            <a:xfrm>
              <a:off x="5525905" y="2574227"/>
              <a:ext cx="1325880" cy="554990"/>
            </a:xfrm>
            <a:custGeom>
              <a:avLst/>
              <a:gdLst/>
              <a:ahLst/>
              <a:cxnLst/>
              <a:rect l="l" t="t" r="r" b="b"/>
              <a:pathLst>
                <a:path w="1325879" h="554989">
                  <a:moveTo>
                    <a:pt x="0" y="554659"/>
                  </a:moveTo>
                  <a:lnTo>
                    <a:pt x="662609" y="0"/>
                  </a:lnTo>
                  <a:lnTo>
                    <a:pt x="1325740" y="554659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188159" y="2482279"/>
              <a:ext cx="1542415" cy="644525"/>
            </a:xfrm>
            <a:custGeom>
              <a:avLst/>
              <a:gdLst/>
              <a:ahLst/>
              <a:cxnLst/>
              <a:rect l="l" t="t" r="r" b="b"/>
              <a:pathLst>
                <a:path w="1542415" h="644525">
                  <a:moveTo>
                    <a:pt x="0" y="0"/>
                  </a:moveTo>
                  <a:lnTo>
                    <a:pt x="1542338" y="64439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187795" y="2418382"/>
              <a:ext cx="2449195" cy="781685"/>
            </a:xfrm>
            <a:custGeom>
              <a:avLst/>
              <a:gdLst/>
              <a:ahLst/>
              <a:cxnLst/>
              <a:rect l="l" t="t" r="r" b="b"/>
              <a:pathLst>
                <a:path w="2449195" h="781685">
                  <a:moveTo>
                    <a:pt x="0" y="0"/>
                  </a:moveTo>
                  <a:lnTo>
                    <a:pt x="2449042" y="78164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187448" y="2367334"/>
              <a:ext cx="3311525" cy="758825"/>
            </a:xfrm>
            <a:custGeom>
              <a:avLst/>
              <a:gdLst/>
              <a:ahLst/>
              <a:cxnLst/>
              <a:rect l="l" t="t" r="r" b="b"/>
              <a:pathLst>
                <a:path w="3311525" h="758825">
                  <a:moveTo>
                    <a:pt x="0" y="0"/>
                  </a:moveTo>
                  <a:lnTo>
                    <a:pt x="3311271" y="758774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607787" y="954949"/>
            <a:ext cx="5162550" cy="4971415"/>
            <a:chOff x="3607787" y="954949"/>
            <a:chExt cx="5162550" cy="4971415"/>
          </a:xfrm>
        </p:grpSpPr>
        <p:sp>
          <p:nvSpPr>
            <p:cNvPr id="10" name="object 10"/>
            <p:cNvSpPr/>
            <p:nvPr/>
          </p:nvSpPr>
          <p:spPr>
            <a:xfrm>
              <a:off x="3614137" y="961299"/>
              <a:ext cx="5149850" cy="718185"/>
            </a:xfrm>
            <a:custGeom>
              <a:avLst/>
              <a:gdLst/>
              <a:ahLst/>
              <a:cxnLst/>
              <a:rect l="l" t="t" r="r" b="b"/>
              <a:pathLst>
                <a:path w="5149850" h="718185">
                  <a:moveTo>
                    <a:pt x="0" y="717803"/>
                  </a:moveTo>
                  <a:lnTo>
                    <a:pt x="2573604" y="0"/>
                  </a:lnTo>
                  <a:lnTo>
                    <a:pt x="5149278" y="717803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240546" y="961647"/>
              <a:ext cx="3896995" cy="718185"/>
            </a:xfrm>
            <a:custGeom>
              <a:avLst/>
              <a:gdLst/>
              <a:ahLst/>
              <a:cxnLst/>
              <a:rect l="l" t="t" r="r" b="b"/>
              <a:pathLst>
                <a:path w="3896995" h="718185">
                  <a:moveTo>
                    <a:pt x="0" y="717778"/>
                  </a:moveTo>
                  <a:lnTo>
                    <a:pt x="1947456" y="0"/>
                  </a:lnTo>
                  <a:lnTo>
                    <a:pt x="3896461" y="71777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861395" y="962544"/>
              <a:ext cx="2654935" cy="718185"/>
            </a:xfrm>
            <a:custGeom>
              <a:avLst/>
              <a:gdLst/>
              <a:ahLst/>
              <a:cxnLst/>
              <a:rect l="l" t="t" r="r" b="b"/>
              <a:pathLst>
                <a:path w="2654934" h="718185">
                  <a:moveTo>
                    <a:pt x="0" y="717626"/>
                  </a:moveTo>
                  <a:lnTo>
                    <a:pt x="1326845" y="0"/>
                  </a:lnTo>
                  <a:lnTo>
                    <a:pt x="2654769" y="71762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527081" y="966838"/>
              <a:ext cx="1323975" cy="716280"/>
            </a:xfrm>
            <a:custGeom>
              <a:avLst/>
              <a:gdLst/>
              <a:ahLst/>
              <a:cxnLst/>
              <a:rect l="l" t="t" r="r" b="b"/>
              <a:pathLst>
                <a:path w="1323975" h="716280">
                  <a:moveTo>
                    <a:pt x="0" y="715886"/>
                  </a:moveTo>
                  <a:lnTo>
                    <a:pt x="661428" y="0"/>
                  </a:lnTo>
                  <a:lnTo>
                    <a:pt x="1323390" y="715886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167175" y="1213493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236154" y="2008558"/>
              <a:ext cx="0" cy="2560955"/>
            </a:xfrm>
            <a:custGeom>
              <a:avLst/>
              <a:gdLst/>
              <a:ahLst/>
              <a:cxnLst/>
              <a:rect l="l" t="t" r="r" b="b"/>
              <a:pathLst>
                <a:path h="2560954">
                  <a:moveTo>
                    <a:pt x="0" y="256068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570901" y="3212331"/>
              <a:ext cx="0" cy="2203450"/>
            </a:xfrm>
            <a:custGeom>
              <a:avLst/>
              <a:gdLst/>
              <a:ahLst/>
              <a:cxnLst/>
              <a:rect l="l" t="t" r="r" b="b"/>
              <a:pathLst>
                <a:path h="2203450">
                  <a:moveTo>
                    <a:pt x="0" y="220345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908001" y="5247702"/>
              <a:ext cx="0" cy="678815"/>
            </a:xfrm>
            <a:custGeom>
              <a:avLst/>
              <a:gdLst/>
              <a:ahLst/>
              <a:cxnLst/>
              <a:rect l="l" t="t" r="r" b="b"/>
              <a:pathLst>
                <a:path h="678814">
                  <a:moveTo>
                    <a:pt x="0" y="6784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10093782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48902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419841" y="3212325"/>
            <a:ext cx="0" cy="1433830"/>
          </a:xfrm>
          <a:custGeom>
            <a:avLst/>
            <a:gdLst/>
            <a:ahLst/>
            <a:cxnLst/>
            <a:rect l="l" t="t" r="r" b="b"/>
            <a:pathLst>
              <a:path h="1433829">
                <a:moveTo>
                  <a:pt x="0" y="1433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785466" y="3212326"/>
            <a:ext cx="0" cy="2078989"/>
          </a:xfrm>
          <a:custGeom>
            <a:avLst/>
            <a:gdLst/>
            <a:ahLst/>
            <a:cxnLst/>
            <a:rect l="l" t="t" r="r" b="b"/>
            <a:pathLst>
              <a:path h="2078989">
                <a:moveTo>
                  <a:pt x="0" y="2078761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97386" y="3915886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89" h="493395">
                <a:moveTo>
                  <a:pt x="0" y="492848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77819" y="4559699"/>
            <a:ext cx="642620" cy="561975"/>
          </a:xfrm>
          <a:custGeom>
            <a:avLst/>
            <a:gdLst/>
            <a:ahLst/>
            <a:cxnLst/>
            <a:rect l="l" t="t" r="r" b="b"/>
            <a:pathLst>
              <a:path w="642620" h="561975">
                <a:moveTo>
                  <a:pt x="0" y="561848"/>
                </a:moveTo>
                <a:lnTo>
                  <a:pt x="642289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771923" y="3935803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63217" y="4643159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492874"/>
                </a:moveTo>
                <a:lnTo>
                  <a:pt x="643572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33116" y="3915891"/>
            <a:ext cx="643890" cy="493395"/>
          </a:xfrm>
          <a:custGeom>
            <a:avLst/>
            <a:gdLst/>
            <a:ahLst/>
            <a:cxnLst/>
            <a:rect l="l" t="t" r="r" b="b"/>
            <a:pathLst>
              <a:path w="643890" h="493395">
                <a:moveTo>
                  <a:pt x="0" y="0"/>
                </a:moveTo>
                <a:lnTo>
                  <a:pt x="643572" y="492848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499520" y="3848446"/>
            <a:ext cx="1302385" cy="570865"/>
            <a:chOff x="9499520" y="3848446"/>
            <a:chExt cx="1302385" cy="570865"/>
          </a:xfrm>
        </p:grpSpPr>
        <p:sp>
          <p:nvSpPr>
            <p:cNvPr id="28" name="object 28"/>
            <p:cNvSpPr/>
            <p:nvPr/>
          </p:nvSpPr>
          <p:spPr>
            <a:xfrm>
              <a:off x="9508548" y="3915891"/>
              <a:ext cx="643890" cy="493395"/>
            </a:xfrm>
            <a:custGeom>
              <a:avLst/>
              <a:gdLst/>
              <a:ahLst/>
              <a:cxnLst/>
              <a:rect l="l" t="t" r="r" b="b"/>
              <a:pathLst>
                <a:path w="643890" h="493395">
                  <a:moveTo>
                    <a:pt x="0" y="0"/>
                  </a:moveTo>
                  <a:lnTo>
                    <a:pt x="643572" y="492848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9505870" y="3854796"/>
              <a:ext cx="1289685" cy="558165"/>
            </a:xfrm>
            <a:custGeom>
              <a:avLst/>
              <a:gdLst/>
              <a:ahLst/>
              <a:cxnLst/>
              <a:rect l="l" t="t" r="r" b="b"/>
              <a:pathLst>
                <a:path w="1289684" h="558164">
                  <a:moveTo>
                    <a:pt x="0" y="0"/>
                  </a:moveTo>
                  <a:lnTo>
                    <a:pt x="1289088" y="557631"/>
                  </a:lnTo>
                </a:path>
              </a:pathLst>
            </a:custGeom>
            <a:ln w="127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" name="object 30"/>
          <p:cNvSpPr/>
          <p:nvPr/>
        </p:nvSpPr>
        <p:spPr>
          <a:xfrm>
            <a:off x="3575019" y="4569243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678484"/>
                </a:moveTo>
                <a:lnTo>
                  <a:pt x="0" y="0"/>
                </a:lnTo>
              </a:path>
            </a:pathLst>
          </a:custGeom>
          <a:ln w="127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743427" y="549008"/>
            <a:ext cx="873125" cy="873125"/>
            <a:chOff x="5743427" y="549008"/>
            <a:chExt cx="873125" cy="873125"/>
          </a:xfrm>
        </p:grpSpPr>
        <p:sp>
          <p:nvSpPr>
            <p:cNvPr id="32" name="object 32"/>
            <p:cNvSpPr/>
            <p:nvPr/>
          </p:nvSpPr>
          <p:spPr>
            <a:xfrm>
              <a:off x="5743427" y="549008"/>
              <a:ext cx="873125" cy="873125"/>
            </a:xfrm>
            <a:custGeom>
              <a:avLst/>
              <a:gdLst/>
              <a:ahLst/>
              <a:cxnLst/>
              <a:rect l="l" t="t" r="r" b="b"/>
              <a:pathLst>
                <a:path w="873125" h="873125">
                  <a:moveTo>
                    <a:pt x="436448" y="0"/>
                  </a:moveTo>
                  <a:lnTo>
                    <a:pt x="388891" y="2560"/>
                  </a:lnTo>
                  <a:lnTo>
                    <a:pt x="342819" y="10065"/>
                  </a:lnTo>
                  <a:lnTo>
                    <a:pt x="298495" y="22247"/>
                  </a:lnTo>
                  <a:lnTo>
                    <a:pt x="256188" y="38841"/>
                  </a:lnTo>
                  <a:lnTo>
                    <a:pt x="216163" y="59581"/>
                  </a:lnTo>
                  <a:lnTo>
                    <a:pt x="178686" y="84200"/>
                  </a:lnTo>
                  <a:lnTo>
                    <a:pt x="144024" y="112432"/>
                  </a:lnTo>
                  <a:lnTo>
                    <a:pt x="112442" y="144012"/>
                  </a:lnTo>
                  <a:lnTo>
                    <a:pt x="84208" y="178672"/>
                  </a:lnTo>
                  <a:lnTo>
                    <a:pt x="59587" y="216148"/>
                  </a:lnTo>
                  <a:lnTo>
                    <a:pt x="38845" y="256172"/>
                  </a:lnTo>
                  <a:lnTo>
                    <a:pt x="22250" y="298479"/>
                  </a:lnTo>
                  <a:lnTo>
                    <a:pt x="10066" y="342803"/>
                  </a:lnTo>
                  <a:lnTo>
                    <a:pt x="2560" y="388877"/>
                  </a:lnTo>
                  <a:lnTo>
                    <a:pt x="0" y="436435"/>
                  </a:lnTo>
                  <a:lnTo>
                    <a:pt x="2560" y="483991"/>
                  </a:lnTo>
                  <a:lnTo>
                    <a:pt x="10066" y="530063"/>
                  </a:lnTo>
                  <a:lnTo>
                    <a:pt x="22250" y="574386"/>
                  </a:lnTo>
                  <a:lnTo>
                    <a:pt x="38845" y="616692"/>
                  </a:lnTo>
                  <a:lnTo>
                    <a:pt x="59587" y="656717"/>
                  </a:lnTo>
                  <a:lnTo>
                    <a:pt x="84208" y="694192"/>
                  </a:lnTo>
                  <a:lnTo>
                    <a:pt x="112442" y="728853"/>
                  </a:lnTo>
                  <a:lnTo>
                    <a:pt x="144024" y="760433"/>
                  </a:lnTo>
                  <a:lnTo>
                    <a:pt x="178686" y="788666"/>
                  </a:lnTo>
                  <a:lnTo>
                    <a:pt x="216163" y="813286"/>
                  </a:lnTo>
                  <a:lnTo>
                    <a:pt x="256188" y="834027"/>
                  </a:lnTo>
                  <a:lnTo>
                    <a:pt x="298495" y="850622"/>
                  </a:lnTo>
                  <a:lnTo>
                    <a:pt x="342819" y="862805"/>
                  </a:lnTo>
                  <a:lnTo>
                    <a:pt x="388891" y="870310"/>
                  </a:lnTo>
                  <a:lnTo>
                    <a:pt x="436448" y="872871"/>
                  </a:lnTo>
                  <a:lnTo>
                    <a:pt x="484004" y="870310"/>
                  </a:lnTo>
                  <a:lnTo>
                    <a:pt x="530077" y="862805"/>
                  </a:lnTo>
                  <a:lnTo>
                    <a:pt x="574400" y="850622"/>
                  </a:lnTo>
                  <a:lnTo>
                    <a:pt x="616707" y="834027"/>
                  </a:lnTo>
                  <a:lnTo>
                    <a:pt x="656732" y="813286"/>
                  </a:lnTo>
                  <a:lnTo>
                    <a:pt x="694209" y="788666"/>
                  </a:lnTo>
                  <a:lnTo>
                    <a:pt x="728872" y="760433"/>
                  </a:lnTo>
                  <a:lnTo>
                    <a:pt x="760453" y="728853"/>
                  </a:lnTo>
                  <a:lnTo>
                    <a:pt x="788687" y="694192"/>
                  </a:lnTo>
                  <a:lnTo>
                    <a:pt x="813308" y="656717"/>
                  </a:lnTo>
                  <a:lnTo>
                    <a:pt x="834050" y="616692"/>
                  </a:lnTo>
                  <a:lnTo>
                    <a:pt x="850646" y="574386"/>
                  </a:lnTo>
                  <a:lnTo>
                    <a:pt x="862829" y="530063"/>
                  </a:lnTo>
                  <a:lnTo>
                    <a:pt x="870335" y="483991"/>
                  </a:lnTo>
                  <a:lnTo>
                    <a:pt x="872896" y="436435"/>
                  </a:lnTo>
                  <a:lnTo>
                    <a:pt x="870335" y="388877"/>
                  </a:lnTo>
                  <a:lnTo>
                    <a:pt x="862829" y="342803"/>
                  </a:lnTo>
                  <a:lnTo>
                    <a:pt x="850646" y="298479"/>
                  </a:lnTo>
                  <a:lnTo>
                    <a:pt x="834050" y="256172"/>
                  </a:lnTo>
                  <a:lnTo>
                    <a:pt x="813308" y="216148"/>
                  </a:lnTo>
                  <a:lnTo>
                    <a:pt x="788687" y="178672"/>
                  </a:lnTo>
                  <a:lnTo>
                    <a:pt x="760453" y="144012"/>
                  </a:lnTo>
                  <a:lnTo>
                    <a:pt x="728872" y="112432"/>
                  </a:lnTo>
                  <a:lnTo>
                    <a:pt x="694209" y="84200"/>
                  </a:lnTo>
                  <a:lnTo>
                    <a:pt x="656732" y="59581"/>
                  </a:lnTo>
                  <a:lnTo>
                    <a:pt x="616707" y="38841"/>
                  </a:lnTo>
                  <a:lnTo>
                    <a:pt x="574400" y="22247"/>
                  </a:lnTo>
                  <a:lnTo>
                    <a:pt x="530077" y="10065"/>
                  </a:lnTo>
                  <a:lnTo>
                    <a:pt x="484004" y="2560"/>
                  </a:lnTo>
                  <a:lnTo>
                    <a:pt x="436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771062" y="576637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80">
                  <a:moveTo>
                    <a:pt x="408813" y="0"/>
                  </a:moveTo>
                  <a:lnTo>
                    <a:pt x="361204" y="2755"/>
                  </a:lnTo>
                  <a:lnTo>
                    <a:pt x="315192" y="10815"/>
                  </a:lnTo>
                  <a:lnTo>
                    <a:pt x="271083" y="23871"/>
                  </a:lnTo>
                  <a:lnTo>
                    <a:pt x="229188" y="41614"/>
                  </a:lnTo>
                  <a:lnTo>
                    <a:pt x="189816" y="63734"/>
                  </a:lnTo>
                  <a:lnTo>
                    <a:pt x="153276" y="89923"/>
                  </a:lnTo>
                  <a:lnTo>
                    <a:pt x="119876" y="119872"/>
                  </a:lnTo>
                  <a:lnTo>
                    <a:pt x="89927" y="153270"/>
                  </a:lnTo>
                  <a:lnTo>
                    <a:pt x="63738" y="189810"/>
                  </a:lnTo>
                  <a:lnTo>
                    <a:pt x="41616" y="229183"/>
                  </a:lnTo>
                  <a:lnTo>
                    <a:pt x="23873" y="271078"/>
                  </a:lnTo>
                  <a:lnTo>
                    <a:pt x="10816" y="315188"/>
                  </a:lnTo>
                  <a:lnTo>
                    <a:pt x="2755" y="361202"/>
                  </a:lnTo>
                  <a:lnTo>
                    <a:pt x="0" y="408813"/>
                  </a:lnTo>
                  <a:lnTo>
                    <a:pt x="2755" y="456420"/>
                  </a:lnTo>
                  <a:lnTo>
                    <a:pt x="10816" y="502433"/>
                  </a:lnTo>
                  <a:lnTo>
                    <a:pt x="23873" y="546540"/>
                  </a:lnTo>
                  <a:lnTo>
                    <a:pt x="41616" y="588434"/>
                  </a:lnTo>
                  <a:lnTo>
                    <a:pt x="63738" y="627805"/>
                  </a:lnTo>
                  <a:lnTo>
                    <a:pt x="89927" y="664344"/>
                  </a:lnTo>
                  <a:lnTo>
                    <a:pt x="119876" y="697742"/>
                  </a:lnTo>
                  <a:lnTo>
                    <a:pt x="153276" y="727690"/>
                  </a:lnTo>
                  <a:lnTo>
                    <a:pt x="189816" y="753878"/>
                  </a:lnTo>
                  <a:lnTo>
                    <a:pt x="229188" y="775999"/>
                  </a:lnTo>
                  <a:lnTo>
                    <a:pt x="271083" y="793741"/>
                  </a:lnTo>
                  <a:lnTo>
                    <a:pt x="315192" y="806797"/>
                  </a:lnTo>
                  <a:lnTo>
                    <a:pt x="361204" y="814857"/>
                  </a:lnTo>
                  <a:lnTo>
                    <a:pt x="408813" y="817613"/>
                  </a:lnTo>
                  <a:lnTo>
                    <a:pt x="456421" y="814857"/>
                  </a:lnTo>
                  <a:lnTo>
                    <a:pt x="502433" y="806797"/>
                  </a:lnTo>
                  <a:lnTo>
                    <a:pt x="546542" y="793741"/>
                  </a:lnTo>
                  <a:lnTo>
                    <a:pt x="588437" y="775999"/>
                  </a:lnTo>
                  <a:lnTo>
                    <a:pt x="627809" y="753878"/>
                  </a:lnTo>
                  <a:lnTo>
                    <a:pt x="633950" y="749477"/>
                  </a:lnTo>
                  <a:lnTo>
                    <a:pt x="408813" y="749477"/>
                  </a:lnTo>
                  <a:lnTo>
                    <a:pt x="354316" y="745101"/>
                  </a:lnTo>
                  <a:lnTo>
                    <a:pt x="302585" y="732436"/>
                  </a:lnTo>
                  <a:lnTo>
                    <a:pt x="254284" y="712176"/>
                  </a:lnTo>
                  <a:lnTo>
                    <a:pt x="210074" y="685014"/>
                  </a:lnTo>
                  <a:lnTo>
                    <a:pt x="170621" y="651645"/>
                  </a:lnTo>
                  <a:lnTo>
                    <a:pt x="136588" y="612762"/>
                  </a:lnTo>
                  <a:lnTo>
                    <a:pt x="173002" y="596362"/>
                  </a:lnTo>
                  <a:lnTo>
                    <a:pt x="213729" y="580638"/>
                  </a:lnTo>
                  <a:lnTo>
                    <a:pt x="258222" y="566620"/>
                  </a:lnTo>
                  <a:lnTo>
                    <a:pt x="305933" y="555333"/>
                  </a:lnTo>
                  <a:lnTo>
                    <a:pt x="356312" y="547808"/>
                  </a:lnTo>
                  <a:lnTo>
                    <a:pt x="408813" y="545071"/>
                  </a:lnTo>
                  <a:lnTo>
                    <a:pt x="794187" y="545071"/>
                  </a:lnTo>
                  <a:lnTo>
                    <a:pt x="804270" y="511009"/>
                  </a:lnTo>
                  <a:lnTo>
                    <a:pt x="408813" y="511009"/>
                  </a:lnTo>
                  <a:lnTo>
                    <a:pt x="363952" y="505826"/>
                  </a:lnTo>
                  <a:lnTo>
                    <a:pt x="322742" y="491067"/>
                  </a:lnTo>
                  <a:lnTo>
                    <a:pt x="286368" y="467918"/>
                  </a:lnTo>
                  <a:lnTo>
                    <a:pt x="256015" y="437564"/>
                  </a:lnTo>
                  <a:lnTo>
                    <a:pt x="232868" y="401190"/>
                  </a:lnTo>
                  <a:lnTo>
                    <a:pt x="218110" y="359981"/>
                  </a:lnTo>
                  <a:lnTo>
                    <a:pt x="212928" y="315125"/>
                  </a:lnTo>
                  <a:lnTo>
                    <a:pt x="218110" y="270264"/>
                  </a:lnTo>
                  <a:lnTo>
                    <a:pt x="232868" y="229054"/>
                  </a:lnTo>
                  <a:lnTo>
                    <a:pt x="256015" y="192680"/>
                  </a:lnTo>
                  <a:lnTo>
                    <a:pt x="286368" y="162327"/>
                  </a:lnTo>
                  <a:lnTo>
                    <a:pt x="322742" y="139180"/>
                  </a:lnTo>
                  <a:lnTo>
                    <a:pt x="363952" y="124422"/>
                  </a:lnTo>
                  <a:lnTo>
                    <a:pt x="408813" y="119240"/>
                  </a:lnTo>
                  <a:lnTo>
                    <a:pt x="697044" y="119240"/>
                  </a:lnTo>
                  <a:lnTo>
                    <a:pt x="664349" y="89923"/>
                  </a:lnTo>
                  <a:lnTo>
                    <a:pt x="627809" y="63734"/>
                  </a:lnTo>
                  <a:lnTo>
                    <a:pt x="588437" y="41614"/>
                  </a:lnTo>
                  <a:lnTo>
                    <a:pt x="546542" y="23871"/>
                  </a:lnTo>
                  <a:lnTo>
                    <a:pt x="502433" y="10815"/>
                  </a:lnTo>
                  <a:lnTo>
                    <a:pt x="456421" y="2755"/>
                  </a:lnTo>
                  <a:lnTo>
                    <a:pt x="408813" y="0"/>
                  </a:lnTo>
                  <a:close/>
                </a:path>
                <a:path w="817879" h="817880">
                  <a:moveTo>
                    <a:pt x="794187" y="545071"/>
                  </a:moveTo>
                  <a:lnTo>
                    <a:pt x="408813" y="545071"/>
                  </a:lnTo>
                  <a:lnTo>
                    <a:pt x="461319" y="547808"/>
                  </a:lnTo>
                  <a:lnTo>
                    <a:pt x="511704" y="555333"/>
                  </a:lnTo>
                  <a:lnTo>
                    <a:pt x="559417" y="566620"/>
                  </a:lnTo>
                  <a:lnTo>
                    <a:pt x="603910" y="580638"/>
                  </a:lnTo>
                  <a:lnTo>
                    <a:pt x="644633" y="596362"/>
                  </a:lnTo>
                  <a:lnTo>
                    <a:pt x="681037" y="612762"/>
                  </a:lnTo>
                  <a:lnTo>
                    <a:pt x="647004" y="651645"/>
                  </a:lnTo>
                  <a:lnTo>
                    <a:pt x="607551" y="685014"/>
                  </a:lnTo>
                  <a:lnTo>
                    <a:pt x="563341" y="712176"/>
                  </a:lnTo>
                  <a:lnTo>
                    <a:pt x="515040" y="732436"/>
                  </a:lnTo>
                  <a:lnTo>
                    <a:pt x="463309" y="745101"/>
                  </a:lnTo>
                  <a:lnTo>
                    <a:pt x="408813" y="749477"/>
                  </a:lnTo>
                  <a:lnTo>
                    <a:pt x="633950" y="749477"/>
                  </a:lnTo>
                  <a:lnTo>
                    <a:pt x="697749" y="697742"/>
                  </a:lnTo>
                  <a:lnTo>
                    <a:pt x="727698" y="664344"/>
                  </a:lnTo>
                  <a:lnTo>
                    <a:pt x="753887" y="627805"/>
                  </a:lnTo>
                  <a:lnTo>
                    <a:pt x="776009" y="588434"/>
                  </a:lnTo>
                  <a:lnTo>
                    <a:pt x="793752" y="546540"/>
                  </a:lnTo>
                  <a:lnTo>
                    <a:pt x="794187" y="545071"/>
                  </a:lnTo>
                  <a:close/>
                </a:path>
                <a:path w="817879" h="817880">
                  <a:moveTo>
                    <a:pt x="697044" y="119240"/>
                  </a:moveTo>
                  <a:lnTo>
                    <a:pt x="408813" y="119240"/>
                  </a:lnTo>
                  <a:lnTo>
                    <a:pt x="453673" y="124422"/>
                  </a:lnTo>
                  <a:lnTo>
                    <a:pt x="494883" y="139180"/>
                  </a:lnTo>
                  <a:lnTo>
                    <a:pt x="531257" y="162327"/>
                  </a:lnTo>
                  <a:lnTo>
                    <a:pt x="561610" y="192680"/>
                  </a:lnTo>
                  <a:lnTo>
                    <a:pt x="584757" y="229054"/>
                  </a:lnTo>
                  <a:lnTo>
                    <a:pt x="599515" y="270264"/>
                  </a:lnTo>
                  <a:lnTo>
                    <a:pt x="604697" y="315125"/>
                  </a:lnTo>
                  <a:lnTo>
                    <a:pt x="599515" y="359981"/>
                  </a:lnTo>
                  <a:lnTo>
                    <a:pt x="584757" y="401190"/>
                  </a:lnTo>
                  <a:lnTo>
                    <a:pt x="561610" y="437564"/>
                  </a:lnTo>
                  <a:lnTo>
                    <a:pt x="531257" y="467918"/>
                  </a:lnTo>
                  <a:lnTo>
                    <a:pt x="494883" y="491067"/>
                  </a:lnTo>
                  <a:lnTo>
                    <a:pt x="453673" y="505826"/>
                  </a:lnTo>
                  <a:lnTo>
                    <a:pt x="408813" y="511009"/>
                  </a:lnTo>
                  <a:lnTo>
                    <a:pt x="804270" y="511009"/>
                  </a:lnTo>
                  <a:lnTo>
                    <a:pt x="806809" y="502433"/>
                  </a:lnTo>
                  <a:lnTo>
                    <a:pt x="814870" y="456420"/>
                  </a:lnTo>
                  <a:lnTo>
                    <a:pt x="817626" y="408813"/>
                  </a:lnTo>
                  <a:lnTo>
                    <a:pt x="814870" y="361202"/>
                  </a:lnTo>
                  <a:lnTo>
                    <a:pt x="806790" y="315125"/>
                  </a:lnTo>
                  <a:lnTo>
                    <a:pt x="793752" y="271078"/>
                  </a:lnTo>
                  <a:lnTo>
                    <a:pt x="776009" y="229183"/>
                  </a:lnTo>
                  <a:lnTo>
                    <a:pt x="753887" y="189810"/>
                  </a:lnTo>
                  <a:lnTo>
                    <a:pt x="727698" y="153270"/>
                  </a:lnTo>
                  <a:lnTo>
                    <a:pt x="697749" y="119872"/>
                  </a:lnTo>
                  <a:lnTo>
                    <a:pt x="697044" y="11924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5896831" y="1572347"/>
            <a:ext cx="566420" cy="566420"/>
            <a:chOff x="5896831" y="1572347"/>
            <a:chExt cx="566420" cy="566420"/>
          </a:xfrm>
        </p:grpSpPr>
        <p:sp>
          <p:nvSpPr>
            <p:cNvPr id="35" name="object 35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09531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896831" y="2250804"/>
            <a:ext cx="566420" cy="566420"/>
            <a:chOff x="5896831" y="2250804"/>
            <a:chExt cx="566420" cy="566420"/>
          </a:xfrm>
        </p:grpSpPr>
        <p:sp>
          <p:nvSpPr>
            <p:cNvPr id="38" name="object 38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909531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977882" y="2250804"/>
            <a:ext cx="566420" cy="566420"/>
            <a:chOff x="3977882" y="2250804"/>
            <a:chExt cx="566420" cy="566420"/>
          </a:xfrm>
        </p:grpSpPr>
        <p:sp>
          <p:nvSpPr>
            <p:cNvPr id="41" name="object 41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990582" y="226350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977882" y="3607744"/>
            <a:ext cx="566420" cy="566420"/>
            <a:chOff x="3977882" y="3607744"/>
            <a:chExt cx="566420" cy="566420"/>
          </a:xfrm>
        </p:grpSpPr>
        <p:sp>
          <p:nvSpPr>
            <p:cNvPr id="44" name="object 44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990582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977882" y="4286203"/>
            <a:ext cx="566420" cy="566420"/>
            <a:chOff x="3977882" y="4286203"/>
            <a:chExt cx="566420" cy="566420"/>
          </a:xfrm>
        </p:grpSpPr>
        <p:sp>
          <p:nvSpPr>
            <p:cNvPr id="47" name="object 47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3990582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314980" y="4286203"/>
            <a:ext cx="566420" cy="566420"/>
            <a:chOff x="3314980" y="4286203"/>
            <a:chExt cx="566420" cy="566420"/>
          </a:xfrm>
        </p:grpSpPr>
        <p:sp>
          <p:nvSpPr>
            <p:cNvPr id="50" name="object 50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327680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5283071" y="3607744"/>
            <a:ext cx="566420" cy="566420"/>
            <a:chOff x="5283071" y="3607744"/>
            <a:chExt cx="566420" cy="566420"/>
          </a:xfrm>
        </p:grpSpPr>
        <p:sp>
          <p:nvSpPr>
            <p:cNvPr id="53" name="object 53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5295771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5283071" y="4286203"/>
            <a:ext cx="566420" cy="566420"/>
            <a:chOff x="5283071" y="4286203"/>
            <a:chExt cx="566420" cy="566420"/>
          </a:xfrm>
        </p:grpSpPr>
        <p:sp>
          <p:nvSpPr>
            <p:cNvPr id="56" name="object 56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529577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7213889" y="4286203"/>
            <a:ext cx="566420" cy="566420"/>
            <a:chOff x="7213889" y="4286203"/>
            <a:chExt cx="566420" cy="566420"/>
          </a:xfrm>
        </p:grpSpPr>
        <p:sp>
          <p:nvSpPr>
            <p:cNvPr id="59" name="object 59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7226589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6560926" y="4286203"/>
            <a:ext cx="566420" cy="566420"/>
            <a:chOff x="6560926" y="4286203"/>
            <a:chExt cx="566420" cy="566420"/>
          </a:xfrm>
        </p:grpSpPr>
        <p:sp>
          <p:nvSpPr>
            <p:cNvPr id="62" name="object 62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6573626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7844307" y="4286203"/>
            <a:ext cx="566420" cy="566420"/>
            <a:chOff x="7844307" y="4286203"/>
            <a:chExt cx="566420" cy="566420"/>
          </a:xfrm>
        </p:grpSpPr>
        <p:sp>
          <p:nvSpPr>
            <p:cNvPr id="65" name="object 65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785700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205976" y="3607744"/>
            <a:ext cx="566420" cy="566420"/>
            <a:chOff x="7205976" y="3607744"/>
            <a:chExt cx="566420" cy="566420"/>
          </a:xfrm>
        </p:grpSpPr>
        <p:sp>
          <p:nvSpPr>
            <p:cNvPr id="68" name="object 68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7218676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8494507" y="3607744"/>
            <a:ext cx="566420" cy="566420"/>
            <a:chOff x="8494507" y="3607744"/>
            <a:chExt cx="566420" cy="566420"/>
          </a:xfrm>
        </p:grpSpPr>
        <p:sp>
          <p:nvSpPr>
            <p:cNvPr id="71" name="object 71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8507207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8502421" y="4286203"/>
            <a:ext cx="566420" cy="566420"/>
            <a:chOff x="8502421" y="4286203"/>
            <a:chExt cx="566420" cy="566420"/>
          </a:xfrm>
        </p:grpSpPr>
        <p:sp>
          <p:nvSpPr>
            <p:cNvPr id="74" name="object 74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85151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9810737" y="4286203"/>
            <a:ext cx="566420" cy="566420"/>
            <a:chOff x="9810737" y="4286203"/>
            <a:chExt cx="566420" cy="566420"/>
          </a:xfrm>
        </p:grpSpPr>
        <p:sp>
          <p:nvSpPr>
            <p:cNvPr id="77" name="object 77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9823437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810737" y="4964661"/>
            <a:ext cx="566420" cy="566420"/>
            <a:chOff x="9810737" y="4964661"/>
            <a:chExt cx="566420" cy="566420"/>
          </a:xfrm>
        </p:grpSpPr>
        <p:sp>
          <p:nvSpPr>
            <p:cNvPr id="80" name="object 80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9823437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476764" y="4286203"/>
            <a:ext cx="566420" cy="566420"/>
            <a:chOff x="10476764" y="4286203"/>
            <a:chExt cx="566420" cy="566420"/>
          </a:xfrm>
        </p:grpSpPr>
        <p:sp>
          <p:nvSpPr>
            <p:cNvPr id="83" name="object 83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10489464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9152621" y="4286203"/>
            <a:ext cx="566420" cy="566420"/>
            <a:chOff x="9152621" y="4286203"/>
            <a:chExt cx="566420" cy="566420"/>
          </a:xfrm>
        </p:grpSpPr>
        <p:sp>
          <p:nvSpPr>
            <p:cNvPr id="86" name="object 86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9165321" y="4298903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9144708" y="3607744"/>
            <a:ext cx="566420" cy="566420"/>
            <a:chOff x="9144708" y="3607744"/>
            <a:chExt cx="566420" cy="566420"/>
          </a:xfrm>
        </p:grpSpPr>
        <p:sp>
          <p:nvSpPr>
            <p:cNvPr id="89" name="object 89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9157408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3977882" y="2929262"/>
            <a:ext cx="566420" cy="566420"/>
            <a:chOff x="3977882" y="2929262"/>
            <a:chExt cx="566420" cy="566420"/>
          </a:xfrm>
        </p:grpSpPr>
        <p:sp>
          <p:nvSpPr>
            <p:cNvPr id="92" name="object 92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3990582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5904744" y="2929262"/>
            <a:ext cx="566420" cy="566420"/>
            <a:chOff x="5904744" y="2929262"/>
            <a:chExt cx="566420" cy="566420"/>
          </a:xfrm>
        </p:grpSpPr>
        <p:sp>
          <p:nvSpPr>
            <p:cNvPr id="95" name="object 95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591744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5904744" y="3607744"/>
            <a:ext cx="566420" cy="566420"/>
            <a:chOff x="5904744" y="3607744"/>
            <a:chExt cx="566420" cy="566420"/>
          </a:xfrm>
        </p:grpSpPr>
        <p:sp>
          <p:nvSpPr>
            <p:cNvPr id="98" name="object 98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5917444" y="3620444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5290984" y="4964661"/>
            <a:ext cx="566420" cy="566420"/>
            <a:chOff x="5290984" y="4964661"/>
            <a:chExt cx="566420" cy="566420"/>
          </a:xfrm>
        </p:grpSpPr>
        <p:sp>
          <p:nvSpPr>
            <p:cNvPr id="101" name="object 101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0368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8498464" y="4964661"/>
            <a:ext cx="566420" cy="566420"/>
            <a:chOff x="8498464" y="4964661"/>
            <a:chExt cx="566420" cy="566420"/>
          </a:xfrm>
        </p:grpSpPr>
        <p:sp>
          <p:nvSpPr>
            <p:cNvPr id="104" name="object 104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851116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7852220" y="4964661"/>
            <a:ext cx="566420" cy="566420"/>
            <a:chOff x="7852220" y="4964661"/>
            <a:chExt cx="566420" cy="566420"/>
          </a:xfrm>
        </p:grpSpPr>
        <p:sp>
          <p:nvSpPr>
            <p:cNvPr id="107" name="object 107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7864920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4632869" y="4964661"/>
            <a:ext cx="566420" cy="566420"/>
            <a:chOff x="4632869" y="4964661"/>
            <a:chExt cx="566420" cy="566420"/>
          </a:xfrm>
        </p:grpSpPr>
        <p:sp>
          <p:nvSpPr>
            <p:cNvPr id="110" name="object 110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45569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4632869" y="5643119"/>
            <a:ext cx="566420" cy="566420"/>
            <a:chOff x="4632869" y="5643119"/>
            <a:chExt cx="566420" cy="566420"/>
          </a:xfrm>
        </p:grpSpPr>
        <p:sp>
          <p:nvSpPr>
            <p:cNvPr id="113" name="object 113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45569" y="5655819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6556969" y="2929262"/>
            <a:ext cx="566420" cy="566420"/>
            <a:chOff x="6556969" y="2929262"/>
            <a:chExt cx="566420" cy="566420"/>
          </a:xfrm>
        </p:grpSpPr>
        <p:sp>
          <p:nvSpPr>
            <p:cNvPr id="116" name="object 116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6569669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7202018" y="2929262"/>
            <a:ext cx="566420" cy="566420"/>
            <a:chOff x="7202018" y="2929262"/>
            <a:chExt cx="566420" cy="566420"/>
          </a:xfrm>
        </p:grpSpPr>
        <p:sp>
          <p:nvSpPr>
            <p:cNvPr id="119" name="object 119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7214718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8486594" y="2929262"/>
            <a:ext cx="566420" cy="566420"/>
            <a:chOff x="8486594" y="2929262"/>
            <a:chExt cx="566420" cy="566420"/>
          </a:xfrm>
        </p:grpSpPr>
        <p:sp>
          <p:nvSpPr>
            <p:cNvPr id="122" name="object 122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3" name="object 123"/>
            <p:cNvSpPr/>
            <p:nvPr/>
          </p:nvSpPr>
          <p:spPr>
            <a:xfrm>
              <a:off x="8499294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9136795" y="2929262"/>
            <a:ext cx="566420" cy="566420"/>
            <a:chOff x="9136795" y="2929262"/>
            <a:chExt cx="566420" cy="566420"/>
          </a:xfrm>
        </p:grpSpPr>
        <p:sp>
          <p:nvSpPr>
            <p:cNvPr id="125" name="object 125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6" name="object 126"/>
            <p:cNvSpPr/>
            <p:nvPr/>
          </p:nvSpPr>
          <p:spPr>
            <a:xfrm>
              <a:off x="9149495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5275157" y="2929262"/>
            <a:ext cx="566420" cy="566420"/>
            <a:chOff x="5275157" y="2929262"/>
            <a:chExt cx="566420" cy="566420"/>
          </a:xfrm>
        </p:grpSpPr>
        <p:sp>
          <p:nvSpPr>
            <p:cNvPr id="128" name="object 128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5287857" y="2941962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6539117" y="1572347"/>
            <a:ext cx="566420" cy="566420"/>
            <a:chOff x="6539117" y="1572347"/>
            <a:chExt cx="566420" cy="566420"/>
          </a:xfrm>
        </p:grpSpPr>
        <p:sp>
          <p:nvSpPr>
            <p:cNvPr id="131" name="object 131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2" name="object 132"/>
            <p:cNvSpPr/>
            <p:nvPr/>
          </p:nvSpPr>
          <p:spPr>
            <a:xfrm>
              <a:off x="655181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7181406" y="1572347"/>
            <a:ext cx="566420" cy="566420"/>
            <a:chOff x="7181406" y="1572347"/>
            <a:chExt cx="566420" cy="566420"/>
          </a:xfrm>
        </p:grpSpPr>
        <p:sp>
          <p:nvSpPr>
            <p:cNvPr id="134" name="object 134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5" name="object 135"/>
            <p:cNvSpPr/>
            <p:nvPr/>
          </p:nvSpPr>
          <p:spPr>
            <a:xfrm>
              <a:off x="719410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7823693" y="1572347"/>
            <a:ext cx="566420" cy="566420"/>
            <a:chOff x="7823693" y="1572347"/>
            <a:chExt cx="566420" cy="566420"/>
          </a:xfrm>
        </p:grpSpPr>
        <p:sp>
          <p:nvSpPr>
            <p:cNvPr id="137" name="object 137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8" name="object 138"/>
            <p:cNvSpPr/>
            <p:nvPr/>
          </p:nvSpPr>
          <p:spPr>
            <a:xfrm>
              <a:off x="783639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8465980" y="1572347"/>
            <a:ext cx="566420" cy="566420"/>
            <a:chOff x="8465980" y="1572347"/>
            <a:chExt cx="566420" cy="566420"/>
          </a:xfrm>
        </p:grpSpPr>
        <p:sp>
          <p:nvSpPr>
            <p:cNvPr id="140" name="object 140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1" name="object 141"/>
            <p:cNvSpPr/>
            <p:nvPr/>
          </p:nvSpPr>
          <p:spPr>
            <a:xfrm>
              <a:off x="84786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5254543" y="1572347"/>
            <a:ext cx="566420" cy="566420"/>
            <a:chOff x="5254543" y="1572347"/>
            <a:chExt cx="566420" cy="566420"/>
          </a:xfrm>
        </p:grpSpPr>
        <p:sp>
          <p:nvSpPr>
            <p:cNvPr id="143" name="object 143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4" name="object 144"/>
            <p:cNvSpPr/>
            <p:nvPr/>
          </p:nvSpPr>
          <p:spPr>
            <a:xfrm>
              <a:off x="5267243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5" name="object 145"/>
          <p:cNvGrpSpPr/>
          <p:nvPr/>
        </p:nvGrpSpPr>
        <p:grpSpPr>
          <a:xfrm>
            <a:off x="4612256" y="1572347"/>
            <a:ext cx="566420" cy="566420"/>
            <a:chOff x="4612256" y="1572347"/>
            <a:chExt cx="566420" cy="566420"/>
          </a:xfrm>
        </p:grpSpPr>
        <p:sp>
          <p:nvSpPr>
            <p:cNvPr id="146" name="object 146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7" name="object 147"/>
            <p:cNvSpPr/>
            <p:nvPr/>
          </p:nvSpPr>
          <p:spPr>
            <a:xfrm>
              <a:off x="4624956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8" name="object 148"/>
          <p:cNvGrpSpPr/>
          <p:nvPr/>
        </p:nvGrpSpPr>
        <p:grpSpPr>
          <a:xfrm>
            <a:off x="3969967" y="1572347"/>
            <a:ext cx="566420" cy="566420"/>
            <a:chOff x="3969967" y="1572347"/>
            <a:chExt cx="566420" cy="566420"/>
          </a:xfrm>
        </p:grpSpPr>
        <p:sp>
          <p:nvSpPr>
            <p:cNvPr id="149" name="object 149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0" name="object 150"/>
            <p:cNvSpPr/>
            <p:nvPr/>
          </p:nvSpPr>
          <p:spPr>
            <a:xfrm>
              <a:off x="3982667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1" name="object 151"/>
          <p:cNvGrpSpPr/>
          <p:nvPr/>
        </p:nvGrpSpPr>
        <p:grpSpPr>
          <a:xfrm>
            <a:off x="3327680" y="1572347"/>
            <a:ext cx="566420" cy="566420"/>
            <a:chOff x="3327680" y="1572347"/>
            <a:chExt cx="566420" cy="566420"/>
          </a:xfrm>
        </p:grpSpPr>
        <p:sp>
          <p:nvSpPr>
            <p:cNvPr id="152" name="object 152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3" name="object 153"/>
            <p:cNvSpPr/>
            <p:nvPr/>
          </p:nvSpPr>
          <p:spPr>
            <a:xfrm>
              <a:off x="3340380" y="1585047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19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4" name="object 154"/>
          <p:cNvSpPr/>
          <p:nvPr/>
        </p:nvSpPr>
        <p:spPr>
          <a:xfrm>
            <a:off x="359985" y="1180291"/>
            <a:ext cx="1741170" cy="312420"/>
          </a:xfrm>
          <a:custGeom>
            <a:avLst/>
            <a:gdLst/>
            <a:ahLst/>
            <a:cxnLst/>
            <a:rect l="l" t="t" r="r" b="b"/>
            <a:pathLst>
              <a:path w="1741170" h="312419">
                <a:moveTo>
                  <a:pt x="1584680" y="0"/>
                </a:moveTo>
                <a:lnTo>
                  <a:pt x="155955" y="0"/>
                </a:lnTo>
                <a:lnTo>
                  <a:pt x="106662" y="7949"/>
                </a:lnTo>
                <a:lnTo>
                  <a:pt x="63850" y="30085"/>
                </a:lnTo>
                <a:lnTo>
                  <a:pt x="30090" y="63839"/>
                </a:lnTo>
                <a:lnTo>
                  <a:pt x="7950" y="106644"/>
                </a:lnTo>
                <a:lnTo>
                  <a:pt x="0" y="155930"/>
                </a:lnTo>
                <a:lnTo>
                  <a:pt x="7950" y="205216"/>
                </a:lnTo>
                <a:lnTo>
                  <a:pt x="30090" y="248021"/>
                </a:lnTo>
                <a:lnTo>
                  <a:pt x="63850" y="281775"/>
                </a:lnTo>
                <a:lnTo>
                  <a:pt x="106662" y="303911"/>
                </a:lnTo>
                <a:lnTo>
                  <a:pt x="155955" y="311861"/>
                </a:lnTo>
                <a:lnTo>
                  <a:pt x="1584680" y="311861"/>
                </a:lnTo>
                <a:lnTo>
                  <a:pt x="1633968" y="303911"/>
                </a:lnTo>
                <a:lnTo>
                  <a:pt x="1676775" y="281775"/>
                </a:lnTo>
                <a:lnTo>
                  <a:pt x="1710534" y="248021"/>
                </a:lnTo>
                <a:lnTo>
                  <a:pt x="1732673" y="205216"/>
                </a:lnTo>
                <a:lnTo>
                  <a:pt x="1740623" y="155930"/>
                </a:lnTo>
                <a:lnTo>
                  <a:pt x="1732673" y="106644"/>
                </a:lnTo>
                <a:lnTo>
                  <a:pt x="1710534" y="63839"/>
                </a:lnTo>
                <a:lnTo>
                  <a:pt x="1676775" y="30085"/>
                </a:lnTo>
                <a:lnTo>
                  <a:pt x="1633968" y="7949"/>
                </a:lnTo>
                <a:lnTo>
                  <a:pt x="1584680" y="0"/>
                </a:lnTo>
                <a:close/>
              </a:path>
            </a:pathLst>
          </a:custGeom>
          <a:solidFill>
            <a:srgbClr val="B5AAC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3298324" y="4964661"/>
            <a:ext cx="566420" cy="566420"/>
            <a:chOff x="3298324" y="4964661"/>
            <a:chExt cx="566420" cy="566420"/>
          </a:xfrm>
        </p:grpSpPr>
        <p:sp>
          <p:nvSpPr>
            <p:cNvPr id="157" name="object 157"/>
            <p:cNvSpPr/>
            <p:nvPr/>
          </p:nvSpPr>
          <p:spPr>
            <a:xfrm>
              <a:off x="331102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0"/>
                  </a:move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close/>
                </a:path>
              </a:pathLst>
            </a:custGeom>
            <a:solidFill>
              <a:srgbClr val="40AD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8" name="object 158"/>
            <p:cNvSpPr/>
            <p:nvPr/>
          </p:nvSpPr>
          <p:spPr>
            <a:xfrm>
              <a:off x="3311024" y="4977361"/>
              <a:ext cx="541020" cy="541020"/>
            </a:xfrm>
            <a:custGeom>
              <a:avLst/>
              <a:gdLst/>
              <a:ahLst/>
              <a:cxnLst/>
              <a:rect l="l" t="t" r="r" b="b"/>
              <a:pathLst>
                <a:path w="541020" h="541020">
                  <a:moveTo>
                    <a:pt x="270344" y="540689"/>
                  </a:moveTo>
                  <a:lnTo>
                    <a:pt x="318941" y="536334"/>
                  </a:lnTo>
                  <a:lnTo>
                    <a:pt x="364679" y="523778"/>
                  </a:lnTo>
                  <a:lnTo>
                    <a:pt x="406796" y="503784"/>
                  </a:lnTo>
                  <a:lnTo>
                    <a:pt x="444527" y="477114"/>
                  </a:lnTo>
                  <a:lnTo>
                    <a:pt x="477110" y="444532"/>
                  </a:lnTo>
                  <a:lnTo>
                    <a:pt x="503781" y="406801"/>
                  </a:lnTo>
                  <a:lnTo>
                    <a:pt x="523777" y="364684"/>
                  </a:lnTo>
                  <a:lnTo>
                    <a:pt x="536334" y="318944"/>
                  </a:lnTo>
                  <a:lnTo>
                    <a:pt x="540689" y="270344"/>
                  </a:lnTo>
                  <a:lnTo>
                    <a:pt x="536334" y="221751"/>
                  </a:lnTo>
                  <a:lnTo>
                    <a:pt x="523777" y="176015"/>
                  </a:lnTo>
                  <a:lnTo>
                    <a:pt x="503781" y="133899"/>
                  </a:lnTo>
                  <a:lnTo>
                    <a:pt x="477110" y="96167"/>
                  </a:lnTo>
                  <a:lnTo>
                    <a:pt x="444527" y="63583"/>
                  </a:lnTo>
                  <a:lnTo>
                    <a:pt x="406796" y="36911"/>
                  </a:lnTo>
                  <a:lnTo>
                    <a:pt x="364679" y="16914"/>
                  </a:lnTo>
                  <a:lnTo>
                    <a:pt x="318941" y="4355"/>
                  </a:lnTo>
                  <a:lnTo>
                    <a:pt x="270344" y="0"/>
                  </a:lnTo>
                  <a:lnTo>
                    <a:pt x="221748" y="4355"/>
                  </a:lnTo>
                  <a:lnTo>
                    <a:pt x="176010" y="16914"/>
                  </a:lnTo>
                  <a:lnTo>
                    <a:pt x="133893" y="36911"/>
                  </a:lnTo>
                  <a:lnTo>
                    <a:pt x="96162" y="63583"/>
                  </a:lnTo>
                  <a:lnTo>
                    <a:pt x="63579" y="96167"/>
                  </a:lnTo>
                  <a:lnTo>
                    <a:pt x="36908" y="133899"/>
                  </a:lnTo>
                  <a:lnTo>
                    <a:pt x="16912" y="176015"/>
                  </a:lnTo>
                  <a:lnTo>
                    <a:pt x="4355" y="221751"/>
                  </a:lnTo>
                  <a:lnTo>
                    <a:pt x="0" y="270344"/>
                  </a:lnTo>
                  <a:lnTo>
                    <a:pt x="4355" y="318944"/>
                  </a:lnTo>
                  <a:lnTo>
                    <a:pt x="16912" y="364684"/>
                  </a:lnTo>
                  <a:lnTo>
                    <a:pt x="36908" y="406801"/>
                  </a:lnTo>
                  <a:lnTo>
                    <a:pt x="63579" y="444532"/>
                  </a:lnTo>
                  <a:lnTo>
                    <a:pt x="96162" y="477114"/>
                  </a:lnTo>
                  <a:lnTo>
                    <a:pt x="133893" y="503784"/>
                  </a:lnTo>
                  <a:lnTo>
                    <a:pt x="176010" y="523778"/>
                  </a:lnTo>
                  <a:lnTo>
                    <a:pt x="221748" y="536334"/>
                  </a:lnTo>
                  <a:lnTo>
                    <a:pt x="270344" y="540689"/>
                  </a:lnTo>
                  <a:close/>
                </a:path>
              </a:pathLst>
            </a:custGeom>
            <a:ln w="25400">
              <a:solidFill>
                <a:srgbClr val="40AD4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AB72D28-08BB-2245-8387-1DE7F0656375}"/>
              </a:ext>
            </a:extLst>
          </p:cNvPr>
          <p:cNvGrpSpPr/>
          <p:nvPr/>
        </p:nvGrpSpPr>
        <p:grpSpPr>
          <a:xfrm>
            <a:off x="359989" y="5617178"/>
            <a:ext cx="3756660" cy="592455"/>
            <a:chOff x="359989" y="5617178"/>
            <a:chExt cx="3756660" cy="592455"/>
          </a:xfrm>
        </p:grpSpPr>
        <p:sp>
          <p:nvSpPr>
            <p:cNvPr id="155" name="object 155"/>
            <p:cNvSpPr/>
            <p:nvPr/>
          </p:nvSpPr>
          <p:spPr>
            <a:xfrm>
              <a:off x="359989" y="5617178"/>
              <a:ext cx="3756660" cy="592455"/>
            </a:xfrm>
            <a:custGeom>
              <a:avLst/>
              <a:gdLst/>
              <a:ahLst/>
              <a:cxnLst/>
              <a:rect l="l" t="t" r="r" b="b"/>
              <a:pathLst>
                <a:path w="3756660" h="592454">
                  <a:moveTo>
                    <a:pt x="3460597" y="0"/>
                  </a:moveTo>
                  <a:lnTo>
                    <a:pt x="296024" y="0"/>
                  </a:lnTo>
                  <a:lnTo>
                    <a:pt x="248008" y="3874"/>
                  </a:lnTo>
                  <a:lnTo>
                    <a:pt x="202458" y="15091"/>
                  </a:lnTo>
                  <a:lnTo>
                    <a:pt x="159985" y="33042"/>
                  </a:lnTo>
                  <a:lnTo>
                    <a:pt x="121197" y="57116"/>
                  </a:lnTo>
                  <a:lnTo>
                    <a:pt x="86704" y="86704"/>
                  </a:lnTo>
                  <a:lnTo>
                    <a:pt x="57116" y="121197"/>
                  </a:lnTo>
                  <a:lnTo>
                    <a:pt x="33042" y="159985"/>
                  </a:lnTo>
                  <a:lnTo>
                    <a:pt x="15091" y="202458"/>
                  </a:lnTo>
                  <a:lnTo>
                    <a:pt x="3874" y="248008"/>
                  </a:lnTo>
                  <a:lnTo>
                    <a:pt x="0" y="296024"/>
                  </a:lnTo>
                  <a:lnTo>
                    <a:pt x="3874" y="344040"/>
                  </a:lnTo>
                  <a:lnTo>
                    <a:pt x="15091" y="389589"/>
                  </a:lnTo>
                  <a:lnTo>
                    <a:pt x="33042" y="432063"/>
                  </a:lnTo>
                  <a:lnTo>
                    <a:pt x="57116" y="470851"/>
                  </a:lnTo>
                  <a:lnTo>
                    <a:pt x="86704" y="505344"/>
                  </a:lnTo>
                  <a:lnTo>
                    <a:pt x="121197" y="534932"/>
                  </a:lnTo>
                  <a:lnTo>
                    <a:pt x="159985" y="559006"/>
                  </a:lnTo>
                  <a:lnTo>
                    <a:pt x="202458" y="576956"/>
                  </a:lnTo>
                  <a:lnTo>
                    <a:pt x="248008" y="588174"/>
                  </a:lnTo>
                  <a:lnTo>
                    <a:pt x="296024" y="592048"/>
                  </a:lnTo>
                  <a:lnTo>
                    <a:pt x="3460597" y="592048"/>
                  </a:lnTo>
                  <a:lnTo>
                    <a:pt x="3508613" y="588174"/>
                  </a:lnTo>
                  <a:lnTo>
                    <a:pt x="3554163" y="576956"/>
                  </a:lnTo>
                  <a:lnTo>
                    <a:pt x="3596636" y="559006"/>
                  </a:lnTo>
                  <a:lnTo>
                    <a:pt x="3635424" y="534932"/>
                  </a:lnTo>
                  <a:lnTo>
                    <a:pt x="3669917" y="505344"/>
                  </a:lnTo>
                  <a:lnTo>
                    <a:pt x="3699505" y="470851"/>
                  </a:lnTo>
                  <a:lnTo>
                    <a:pt x="3723579" y="432063"/>
                  </a:lnTo>
                  <a:lnTo>
                    <a:pt x="3741530" y="389589"/>
                  </a:lnTo>
                  <a:lnTo>
                    <a:pt x="3752747" y="344040"/>
                  </a:lnTo>
                  <a:lnTo>
                    <a:pt x="3756621" y="296024"/>
                  </a:lnTo>
                  <a:lnTo>
                    <a:pt x="3752747" y="248008"/>
                  </a:lnTo>
                  <a:lnTo>
                    <a:pt x="3741530" y="202458"/>
                  </a:lnTo>
                  <a:lnTo>
                    <a:pt x="3723579" y="159985"/>
                  </a:lnTo>
                  <a:lnTo>
                    <a:pt x="3699505" y="121197"/>
                  </a:lnTo>
                  <a:lnTo>
                    <a:pt x="3669917" y="86704"/>
                  </a:lnTo>
                  <a:lnTo>
                    <a:pt x="3635424" y="57116"/>
                  </a:lnTo>
                  <a:lnTo>
                    <a:pt x="3596636" y="33042"/>
                  </a:lnTo>
                  <a:lnTo>
                    <a:pt x="3554163" y="15091"/>
                  </a:lnTo>
                  <a:lnTo>
                    <a:pt x="3508613" y="3874"/>
                  </a:lnTo>
                  <a:lnTo>
                    <a:pt x="3460597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9" name="object 3">
              <a:extLst>
                <a:ext uri="{FF2B5EF4-FFF2-40B4-BE49-F238E27FC236}">
                  <a16:creationId xmlns:a16="http://schemas.microsoft.com/office/drawing/2014/main" id="{7DFFE185-1BF0-7348-8F21-F6ABDFB0A3BA}"/>
                </a:ext>
              </a:extLst>
            </p:cNvPr>
            <p:cNvSpPr txBox="1"/>
            <p:nvPr/>
          </p:nvSpPr>
          <p:spPr>
            <a:xfrm>
              <a:off x="592319" y="5743495"/>
              <a:ext cx="3348354" cy="3206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ts val="251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Gesamteinkommen:</a:t>
              </a:r>
              <a:r>
                <a:rPr kumimoji="0" sz="2200" u="none" strike="noStrike" kern="1200" cap="none" spc="-2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de" sz="2200" u="none" strike="noStrike" kern="1200" cap="none" spc="-35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291,74 €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60" name="object 4">
            <a:extLst>
              <a:ext uri="{FF2B5EF4-FFF2-40B4-BE49-F238E27FC236}">
                <a16:creationId xmlns:a16="http://schemas.microsoft.com/office/drawing/2014/main" id="{DC1CAB9B-8019-874C-8659-8CED0537CD0C}"/>
              </a:ext>
            </a:extLst>
          </p:cNvPr>
          <p:cNvSpPr txBox="1"/>
          <p:nvPr/>
        </p:nvSpPr>
        <p:spPr>
          <a:xfrm>
            <a:off x="4745969" y="5815838"/>
            <a:ext cx="2984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192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11B1473-9C49-4041-908A-C3DF44385129}"/>
              </a:ext>
            </a:extLst>
          </p:cNvPr>
          <p:cNvGrpSpPr/>
          <p:nvPr/>
        </p:nvGrpSpPr>
        <p:grpSpPr>
          <a:xfrm>
            <a:off x="359994" y="4245246"/>
            <a:ext cx="11473815" cy="648335"/>
            <a:chOff x="359994" y="4245246"/>
            <a:chExt cx="11473815" cy="648335"/>
          </a:xfrm>
        </p:grpSpPr>
        <p:sp>
          <p:nvSpPr>
            <p:cNvPr id="3" name="object 3"/>
            <p:cNvSpPr/>
            <p:nvPr/>
          </p:nvSpPr>
          <p:spPr>
            <a:xfrm>
              <a:off x="359994" y="4245246"/>
              <a:ext cx="11473815" cy="648335"/>
            </a:xfrm>
            <a:custGeom>
              <a:avLst/>
              <a:gdLst/>
              <a:ahLst/>
              <a:cxnLst/>
              <a:rect l="l" t="t" r="r" b="b"/>
              <a:pathLst>
                <a:path w="11473815" h="648335">
                  <a:moveTo>
                    <a:pt x="11149203" y="0"/>
                  </a:moveTo>
                  <a:lnTo>
                    <a:pt x="323989" y="0"/>
                  </a:lnTo>
                  <a:lnTo>
                    <a:pt x="276113" y="3512"/>
                  </a:lnTo>
                  <a:lnTo>
                    <a:pt x="230418" y="13717"/>
                  </a:lnTo>
                  <a:lnTo>
                    <a:pt x="187405" y="30113"/>
                  </a:lnTo>
                  <a:lnTo>
                    <a:pt x="147575" y="52198"/>
                  </a:lnTo>
                  <a:lnTo>
                    <a:pt x="111430" y="79471"/>
                  </a:lnTo>
                  <a:lnTo>
                    <a:pt x="79470" y="111432"/>
                  </a:lnTo>
                  <a:lnTo>
                    <a:pt x="52197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7" y="500425"/>
                  </a:lnTo>
                  <a:lnTo>
                    <a:pt x="79470" y="536572"/>
                  </a:lnTo>
                  <a:lnTo>
                    <a:pt x="111430" y="568532"/>
                  </a:lnTo>
                  <a:lnTo>
                    <a:pt x="147575" y="595806"/>
                  </a:lnTo>
                  <a:lnTo>
                    <a:pt x="187405" y="617891"/>
                  </a:lnTo>
                  <a:lnTo>
                    <a:pt x="230418" y="634286"/>
                  </a:lnTo>
                  <a:lnTo>
                    <a:pt x="276113" y="644491"/>
                  </a:lnTo>
                  <a:lnTo>
                    <a:pt x="323989" y="648004"/>
                  </a:lnTo>
                  <a:lnTo>
                    <a:pt x="11149203" y="648004"/>
                  </a:lnTo>
                  <a:lnTo>
                    <a:pt x="11197082" y="644491"/>
                  </a:lnTo>
                  <a:lnTo>
                    <a:pt x="11242779" y="634286"/>
                  </a:lnTo>
                  <a:lnTo>
                    <a:pt x="11285794" y="617891"/>
                  </a:lnTo>
                  <a:lnTo>
                    <a:pt x="11325626" y="595806"/>
                  </a:lnTo>
                  <a:lnTo>
                    <a:pt x="11361772" y="568532"/>
                  </a:lnTo>
                  <a:lnTo>
                    <a:pt x="11393733" y="536572"/>
                  </a:lnTo>
                  <a:lnTo>
                    <a:pt x="11421006" y="500425"/>
                  </a:lnTo>
                  <a:lnTo>
                    <a:pt x="11443092" y="460594"/>
                  </a:lnTo>
                  <a:lnTo>
                    <a:pt x="11459487" y="417579"/>
                  </a:lnTo>
                  <a:lnTo>
                    <a:pt x="11469692" y="371881"/>
                  </a:lnTo>
                  <a:lnTo>
                    <a:pt x="11473205" y="324002"/>
                  </a:lnTo>
                  <a:lnTo>
                    <a:pt x="11469692" y="276123"/>
                  </a:lnTo>
                  <a:lnTo>
                    <a:pt x="11459487" y="230425"/>
                  </a:lnTo>
                  <a:lnTo>
                    <a:pt x="11443092" y="187410"/>
                  </a:lnTo>
                  <a:lnTo>
                    <a:pt x="11421006" y="147579"/>
                  </a:lnTo>
                  <a:lnTo>
                    <a:pt x="11393733" y="111432"/>
                  </a:lnTo>
                  <a:lnTo>
                    <a:pt x="11361772" y="79471"/>
                  </a:lnTo>
                  <a:lnTo>
                    <a:pt x="11325626" y="52198"/>
                  </a:lnTo>
                  <a:lnTo>
                    <a:pt x="11285794" y="30113"/>
                  </a:lnTo>
                  <a:lnTo>
                    <a:pt x="11242779" y="13717"/>
                  </a:lnTo>
                  <a:lnTo>
                    <a:pt x="11197082" y="3512"/>
                  </a:lnTo>
                  <a:lnTo>
                    <a:pt x="11149203" y="0"/>
                  </a:lnTo>
                  <a:close/>
                </a:path>
              </a:pathLst>
            </a:custGeom>
            <a:solidFill>
              <a:srgbClr val="EFC2C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0E27024D-86CA-EC41-B02D-355F97016ED7}"/>
                </a:ext>
              </a:extLst>
            </p:cNvPr>
            <p:cNvSpPr/>
            <p:nvPr/>
          </p:nvSpPr>
          <p:spPr>
            <a:xfrm>
              <a:off x="492236" y="4353799"/>
              <a:ext cx="173566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175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44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3300" u="none" strike="noStrike" kern="0" cap="none" spc="-7" normalizeH="0" baseline="1262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r>
                <a:rPr kumimoji="0" lang="de" sz="3300" u="none" strike="noStrike" kern="0" cap="none" spc="-37" normalizeH="0" baseline="1262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de" sz="3300" u="none" strike="noStrike" kern="0" cap="none" spc="-7" normalizeH="0" baseline="1262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–</a:t>
              </a:r>
              <a:r>
                <a:rPr kumimoji="0" lang="de" sz="3300" u="none" strike="noStrike" kern="0" cap="none" spc="89" normalizeH="0" baseline="1262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lang="de" sz="2200" kern="0" spc="-5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68,74 €</a:t>
              </a:r>
              <a:endParaRPr kumimoji="0" lang="de" sz="22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aphicFrame>
        <p:nvGraphicFramePr>
          <p:cNvPr id="161" name="object 2">
            <a:extLst>
              <a:ext uri="{FF2B5EF4-FFF2-40B4-BE49-F238E27FC236}">
                <a16:creationId xmlns:a16="http://schemas.microsoft.com/office/drawing/2014/main" id="{29B28B5C-6274-B04A-B14C-FAD17AD69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93668"/>
              </p:ext>
            </p:extLst>
          </p:nvPr>
        </p:nvGraphicFramePr>
        <p:xfrm>
          <a:off x="533400" y="781050"/>
          <a:ext cx="10387959" cy="4552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2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10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37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880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86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3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808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302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lang="de" sz="16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6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1540"/>
                        </a:lnSpc>
                      </a:pPr>
                      <a:r>
                        <a:rPr sz="1400" b="0" i="0" dirty="0">
                          <a:solidFill>
                            <a:srgbClr val="CA363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372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715" marB="0"/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b="0" i="0" spc="-3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7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715" marB="0"/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32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1610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102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4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lang="de" sz="2200" b="0" i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sz="2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835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139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4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98120" algn="r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14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264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236854" algn="r">
                        <a:lnSpc>
                          <a:spcPts val="1645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171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445" algn="ctr">
                        <a:lnSpc>
                          <a:spcPts val="1645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275" algn="ctr">
                        <a:lnSpc>
                          <a:spcPts val="1645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128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5240" algn="ctr">
                        <a:lnSpc>
                          <a:spcPts val="1645"/>
                        </a:lnSpc>
                      </a:pPr>
                      <a:r>
                        <a:rPr sz="14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117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171450" algn="r">
                        <a:lnSpc>
                          <a:spcPts val="1645"/>
                        </a:lnSpc>
                      </a:pPr>
                      <a:r>
                        <a:rPr sz="14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223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6215">
                        <a:lnSpc>
                          <a:spcPts val="1645"/>
                        </a:lnSpc>
                      </a:pPr>
                      <a:r>
                        <a:rPr sz="14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>
            <a:extLst>
              <a:ext uri="{FF2B5EF4-FFF2-40B4-BE49-F238E27FC236}">
                <a16:creationId xmlns:a16="http://schemas.microsoft.com/office/drawing/2014/main" id="{B485330F-78B8-1644-B452-F29DEEF73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object 3">
            <a:extLst>
              <a:ext uri="{FF2B5EF4-FFF2-40B4-BE49-F238E27FC236}">
                <a16:creationId xmlns:a16="http://schemas.microsoft.com/office/drawing/2014/main" id="{9B94C7CF-1C36-824C-8034-07B8104E4974}"/>
              </a:ext>
            </a:extLst>
          </p:cNvPr>
          <p:cNvSpPr txBox="1">
            <a:spLocks/>
          </p:cNvSpPr>
          <p:nvPr/>
        </p:nvSpPr>
        <p:spPr>
          <a:xfrm>
            <a:off x="2016209" y="1093454"/>
            <a:ext cx="880419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02754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WICHTIG</a:t>
            </a:r>
            <a:r>
              <a:rPr kumimoji="0" lang="ru-RU" sz="180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:</a:t>
            </a:r>
          </a:p>
        </p:txBody>
      </p:sp>
      <p:sp>
        <p:nvSpPr>
          <p:cNvPr id="99" name="object 4">
            <a:extLst>
              <a:ext uri="{FF2B5EF4-FFF2-40B4-BE49-F238E27FC236}">
                <a16:creationId xmlns:a16="http://schemas.microsoft.com/office/drawing/2014/main" id="{A9C38B31-CE97-8B47-94BD-90B7F62E11AB}"/>
              </a:ext>
            </a:extLst>
          </p:cNvPr>
          <p:cNvSpPr txBox="1"/>
          <p:nvPr/>
        </p:nvSpPr>
        <p:spPr>
          <a:xfrm>
            <a:off x="9030380" y="1732855"/>
            <a:ext cx="2903785" cy="466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der Fast Start Bonus ausgezahlt wird, wird das PV, das genutzt wird, um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und andere Kommissionen oder Boni zu berechnen, reduziert: </a:t>
            </a:r>
          </a:p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2000" u="none" strike="noStrike" kern="1200" cap="none" spc="-1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100 % für die 50 %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Auzahlung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(Einschreibemonat,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 Monat)</a:t>
            </a: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70 % für die 25 % oder 10 % Auszahlung (2. und 3. Monat)</a:t>
            </a:r>
          </a:p>
        </p:txBody>
      </p:sp>
      <p:sp>
        <p:nvSpPr>
          <p:cNvPr id="100" name="object 5">
            <a:extLst>
              <a:ext uri="{FF2B5EF4-FFF2-40B4-BE49-F238E27FC236}">
                <a16:creationId xmlns:a16="http://schemas.microsoft.com/office/drawing/2014/main" id="{11386029-2A3C-D949-B1CF-081741721A22}"/>
              </a:ext>
            </a:extLst>
          </p:cNvPr>
          <p:cNvSpPr txBox="1"/>
          <p:nvPr/>
        </p:nvSpPr>
        <p:spPr>
          <a:xfrm>
            <a:off x="2736246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1" name="object 6">
            <a:extLst>
              <a:ext uri="{FF2B5EF4-FFF2-40B4-BE49-F238E27FC236}">
                <a16:creationId xmlns:a16="http://schemas.microsoft.com/office/drawing/2014/main" id="{5A669D51-E843-CB47-85DB-CEB2C503B0B9}"/>
              </a:ext>
            </a:extLst>
          </p:cNvPr>
          <p:cNvSpPr txBox="1"/>
          <p:nvPr/>
        </p:nvSpPr>
        <p:spPr>
          <a:xfrm>
            <a:off x="3298013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2" name="object 7">
            <a:extLst>
              <a:ext uri="{FF2B5EF4-FFF2-40B4-BE49-F238E27FC236}">
                <a16:creationId xmlns:a16="http://schemas.microsoft.com/office/drawing/2014/main" id="{82F6BBD5-8D72-6F4E-9408-3CAD8F4C67BC}"/>
              </a:ext>
            </a:extLst>
          </p:cNvPr>
          <p:cNvSpPr txBox="1"/>
          <p:nvPr/>
        </p:nvSpPr>
        <p:spPr>
          <a:xfrm>
            <a:off x="3297552" y="3319656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3" name="object 8">
            <a:extLst>
              <a:ext uri="{FF2B5EF4-FFF2-40B4-BE49-F238E27FC236}">
                <a16:creationId xmlns:a16="http://schemas.microsoft.com/office/drawing/2014/main" id="{F687139A-669A-2941-B45E-1F7E33038DA4}"/>
              </a:ext>
            </a:extLst>
          </p:cNvPr>
          <p:cNvSpPr txBox="1"/>
          <p:nvPr/>
        </p:nvSpPr>
        <p:spPr>
          <a:xfrm>
            <a:off x="3864108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4" name="object 9">
            <a:extLst>
              <a:ext uri="{FF2B5EF4-FFF2-40B4-BE49-F238E27FC236}">
                <a16:creationId xmlns:a16="http://schemas.microsoft.com/office/drawing/2014/main" id="{14116275-BA6B-694B-8500-7EBAB978C511}"/>
              </a:ext>
            </a:extLst>
          </p:cNvPr>
          <p:cNvSpPr txBox="1"/>
          <p:nvPr/>
        </p:nvSpPr>
        <p:spPr>
          <a:xfrm>
            <a:off x="2678683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10">
            <a:extLst>
              <a:ext uri="{FF2B5EF4-FFF2-40B4-BE49-F238E27FC236}">
                <a16:creationId xmlns:a16="http://schemas.microsoft.com/office/drawing/2014/main" id="{B984CC30-937C-8F43-B4FB-C78BFB95731E}"/>
              </a:ext>
            </a:extLst>
          </p:cNvPr>
          <p:cNvSpPr txBox="1"/>
          <p:nvPr/>
        </p:nvSpPr>
        <p:spPr>
          <a:xfrm>
            <a:off x="3098615" y="4422328"/>
            <a:ext cx="16383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6" name="object 11">
            <a:extLst>
              <a:ext uri="{FF2B5EF4-FFF2-40B4-BE49-F238E27FC236}">
                <a16:creationId xmlns:a16="http://schemas.microsoft.com/office/drawing/2014/main" id="{3F736E51-4A07-5B4C-BDE3-F08F02DD5279}"/>
              </a:ext>
            </a:extLst>
          </p:cNvPr>
          <p:cNvSpPr txBox="1"/>
          <p:nvPr/>
        </p:nvSpPr>
        <p:spPr>
          <a:xfrm>
            <a:off x="3513758" y="4422328"/>
            <a:ext cx="58547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424180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7" name="object 12">
            <a:extLst>
              <a:ext uri="{FF2B5EF4-FFF2-40B4-BE49-F238E27FC236}">
                <a16:creationId xmlns:a16="http://schemas.microsoft.com/office/drawing/2014/main" id="{99195197-5EA0-4A4B-9136-7001AD8861DF}"/>
              </a:ext>
            </a:extLst>
          </p:cNvPr>
          <p:cNvSpPr txBox="1"/>
          <p:nvPr/>
        </p:nvSpPr>
        <p:spPr>
          <a:xfrm>
            <a:off x="2638251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8" name="object 13">
            <a:extLst>
              <a:ext uri="{FF2B5EF4-FFF2-40B4-BE49-F238E27FC236}">
                <a16:creationId xmlns:a16="http://schemas.microsoft.com/office/drawing/2014/main" id="{C4BC6228-18DE-C149-9363-E70ABE541F4E}"/>
              </a:ext>
            </a:extLst>
          </p:cNvPr>
          <p:cNvSpPr txBox="1"/>
          <p:nvPr/>
        </p:nvSpPr>
        <p:spPr>
          <a:xfrm>
            <a:off x="2970412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9" name="object 14">
            <a:extLst>
              <a:ext uri="{FF2B5EF4-FFF2-40B4-BE49-F238E27FC236}">
                <a16:creationId xmlns:a16="http://schemas.microsoft.com/office/drawing/2014/main" id="{3AE05B60-8E11-344F-AEE6-707AA7E7F766}"/>
              </a:ext>
            </a:extLst>
          </p:cNvPr>
          <p:cNvSpPr txBox="1"/>
          <p:nvPr/>
        </p:nvSpPr>
        <p:spPr>
          <a:xfrm>
            <a:off x="329985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15">
            <a:extLst>
              <a:ext uri="{FF2B5EF4-FFF2-40B4-BE49-F238E27FC236}">
                <a16:creationId xmlns:a16="http://schemas.microsoft.com/office/drawing/2014/main" id="{DB4E8151-4F1A-7F41-B494-8A3F0DE07F9C}"/>
              </a:ext>
            </a:extLst>
          </p:cNvPr>
          <p:cNvSpPr txBox="1"/>
          <p:nvPr/>
        </p:nvSpPr>
        <p:spPr>
          <a:xfrm>
            <a:off x="3629390" y="4839037"/>
            <a:ext cx="5035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1630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16">
            <a:extLst>
              <a:ext uri="{FF2B5EF4-FFF2-40B4-BE49-F238E27FC236}">
                <a16:creationId xmlns:a16="http://schemas.microsoft.com/office/drawing/2014/main" id="{E534EF70-D5F1-3C45-B6DC-7984E8A9060C}"/>
              </a:ext>
            </a:extLst>
          </p:cNvPr>
          <p:cNvSpPr txBox="1"/>
          <p:nvPr/>
        </p:nvSpPr>
        <p:spPr>
          <a:xfrm>
            <a:off x="2618081" y="52088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2" name="object 17">
            <a:extLst>
              <a:ext uri="{FF2B5EF4-FFF2-40B4-BE49-F238E27FC236}">
                <a16:creationId xmlns:a16="http://schemas.microsoft.com/office/drawing/2014/main" id="{F13C1CAA-4B91-5640-B66B-A26A47E1D865}"/>
              </a:ext>
            </a:extLst>
          </p:cNvPr>
          <p:cNvSpPr txBox="1"/>
          <p:nvPr/>
        </p:nvSpPr>
        <p:spPr>
          <a:xfrm>
            <a:off x="2896409" y="5208820"/>
            <a:ext cx="126047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020" algn="l"/>
                <a:tab pos="558165" algn="l"/>
                <a:tab pos="833755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</a:t>
            </a:r>
            <a:r>
              <a:rPr kumimoji="0" sz="35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18">
            <a:extLst>
              <a:ext uri="{FF2B5EF4-FFF2-40B4-BE49-F238E27FC236}">
                <a16:creationId xmlns:a16="http://schemas.microsoft.com/office/drawing/2014/main" id="{94C439C2-76C5-A249-BF52-022432FEA16D}"/>
              </a:ext>
            </a:extLst>
          </p:cNvPr>
          <p:cNvSpPr txBox="1"/>
          <p:nvPr/>
        </p:nvSpPr>
        <p:spPr>
          <a:xfrm>
            <a:off x="4691077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19">
            <a:extLst>
              <a:ext uri="{FF2B5EF4-FFF2-40B4-BE49-F238E27FC236}">
                <a16:creationId xmlns:a16="http://schemas.microsoft.com/office/drawing/2014/main" id="{77F3874D-E05D-DE4E-A766-88091D197D28}"/>
              </a:ext>
            </a:extLst>
          </p:cNvPr>
          <p:cNvSpPr txBox="1"/>
          <p:nvPr/>
        </p:nvSpPr>
        <p:spPr>
          <a:xfrm>
            <a:off x="5252844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5" name="object 20">
            <a:extLst>
              <a:ext uri="{FF2B5EF4-FFF2-40B4-BE49-F238E27FC236}">
                <a16:creationId xmlns:a16="http://schemas.microsoft.com/office/drawing/2014/main" id="{A6A6D2CC-7180-AE41-8842-7F17CA74AA6F}"/>
              </a:ext>
            </a:extLst>
          </p:cNvPr>
          <p:cNvSpPr txBox="1"/>
          <p:nvPr/>
        </p:nvSpPr>
        <p:spPr>
          <a:xfrm>
            <a:off x="5248331" y="331970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6" name="object 21">
            <a:extLst>
              <a:ext uri="{FF2B5EF4-FFF2-40B4-BE49-F238E27FC236}">
                <a16:creationId xmlns:a16="http://schemas.microsoft.com/office/drawing/2014/main" id="{439E999D-124A-4D46-B6AF-52031ECBD7CD}"/>
              </a:ext>
            </a:extLst>
          </p:cNvPr>
          <p:cNvSpPr txBox="1"/>
          <p:nvPr/>
        </p:nvSpPr>
        <p:spPr>
          <a:xfrm>
            <a:off x="5814978" y="3933597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7" name="object 22">
            <a:extLst>
              <a:ext uri="{FF2B5EF4-FFF2-40B4-BE49-F238E27FC236}">
                <a16:creationId xmlns:a16="http://schemas.microsoft.com/office/drawing/2014/main" id="{669E4892-AFD8-484D-ADD1-A561374E2EF7}"/>
              </a:ext>
            </a:extLst>
          </p:cNvPr>
          <p:cNvSpPr txBox="1"/>
          <p:nvPr/>
        </p:nvSpPr>
        <p:spPr>
          <a:xfrm>
            <a:off x="5464583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8" name="object 23">
            <a:extLst>
              <a:ext uri="{FF2B5EF4-FFF2-40B4-BE49-F238E27FC236}">
                <a16:creationId xmlns:a16="http://schemas.microsoft.com/office/drawing/2014/main" id="{270FB498-E018-6646-8811-4E10D7C60838}"/>
              </a:ext>
            </a:extLst>
          </p:cNvPr>
          <p:cNvSpPr txBox="1"/>
          <p:nvPr/>
        </p:nvSpPr>
        <p:spPr>
          <a:xfrm>
            <a:off x="5880508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9" name="object 24">
            <a:extLst>
              <a:ext uri="{FF2B5EF4-FFF2-40B4-BE49-F238E27FC236}">
                <a16:creationId xmlns:a16="http://schemas.microsoft.com/office/drawing/2014/main" id="{E8FCCFFE-E179-8D46-A8E9-4B82D388D57D}"/>
              </a:ext>
            </a:extLst>
          </p:cNvPr>
          <p:cNvSpPr txBox="1"/>
          <p:nvPr/>
        </p:nvSpPr>
        <p:spPr>
          <a:xfrm>
            <a:off x="5250679" y="483908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0" name="object 25">
            <a:extLst>
              <a:ext uri="{FF2B5EF4-FFF2-40B4-BE49-F238E27FC236}">
                <a16:creationId xmlns:a16="http://schemas.microsoft.com/office/drawing/2014/main" id="{0A05E6B9-EB42-214C-BAFE-D2ADBD9AAAF8}"/>
              </a:ext>
            </a:extLst>
          </p:cNvPr>
          <p:cNvSpPr txBox="1"/>
          <p:nvPr/>
        </p:nvSpPr>
        <p:spPr>
          <a:xfrm>
            <a:off x="5580491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1" name="object 26">
            <a:extLst>
              <a:ext uri="{FF2B5EF4-FFF2-40B4-BE49-F238E27FC236}">
                <a16:creationId xmlns:a16="http://schemas.microsoft.com/office/drawing/2014/main" id="{27814D0B-68F0-064A-AFE5-37C6DAB12960}"/>
              </a:ext>
            </a:extLst>
          </p:cNvPr>
          <p:cNvSpPr txBox="1"/>
          <p:nvPr/>
        </p:nvSpPr>
        <p:spPr>
          <a:xfrm>
            <a:off x="5910026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2" name="object 27">
            <a:extLst>
              <a:ext uri="{FF2B5EF4-FFF2-40B4-BE49-F238E27FC236}">
                <a16:creationId xmlns:a16="http://schemas.microsoft.com/office/drawing/2014/main" id="{679AD6AF-6F71-E548-9F6E-EBB5211B200C}"/>
              </a:ext>
            </a:extLst>
          </p:cNvPr>
          <p:cNvSpPr txBox="1"/>
          <p:nvPr/>
        </p:nvSpPr>
        <p:spPr>
          <a:xfrm>
            <a:off x="5256021" y="5208866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3" name="object 28">
            <a:extLst>
              <a:ext uri="{FF2B5EF4-FFF2-40B4-BE49-F238E27FC236}">
                <a16:creationId xmlns:a16="http://schemas.microsoft.com/office/drawing/2014/main" id="{CAF637E7-E84A-7240-8DAF-2E3825F3A7A8}"/>
              </a:ext>
            </a:extLst>
          </p:cNvPr>
          <p:cNvSpPr txBox="1"/>
          <p:nvPr/>
        </p:nvSpPr>
        <p:spPr>
          <a:xfrm>
            <a:off x="6637987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4" name="object 29">
            <a:extLst>
              <a:ext uri="{FF2B5EF4-FFF2-40B4-BE49-F238E27FC236}">
                <a16:creationId xmlns:a16="http://schemas.microsoft.com/office/drawing/2014/main" id="{DE3D110E-0CDA-DA47-A449-D30323B319AF}"/>
              </a:ext>
            </a:extLst>
          </p:cNvPr>
          <p:cNvSpPr txBox="1"/>
          <p:nvPr/>
        </p:nvSpPr>
        <p:spPr>
          <a:xfrm>
            <a:off x="7199754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5" name="object 30">
            <a:extLst>
              <a:ext uri="{FF2B5EF4-FFF2-40B4-BE49-F238E27FC236}">
                <a16:creationId xmlns:a16="http://schemas.microsoft.com/office/drawing/2014/main" id="{7258408C-C34A-DE47-BA28-A3C607453300}"/>
              </a:ext>
            </a:extLst>
          </p:cNvPr>
          <p:cNvSpPr txBox="1"/>
          <p:nvPr/>
        </p:nvSpPr>
        <p:spPr>
          <a:xfrm>
            <a:off x="7200122" y="3319748"/>
            <a:ext cx="17272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6" name="object 31">
            <a:extLst>
              <a:ext uri="{FF2B5EF4-FFF2-40B4-BE49-F238E27FC236}">
                <a16:creationId xmlns:a16="http://schemas.microsoft.com/office/drawing/2014/main" id="{E62A014B-0398-4044-BEA3-4E1C3DFBEDC5}"/>
              </a:ext>
            </a:extLst>
          </p:cNvPr>
          <p:cNvSpPr txBox="1"/>
          <p:nvPr/>
        </p:nvSpPr>
        <p:spPr>
          <a:xfrm>
            <a:off x="7765849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32">
            <a:extLst>
              <a:ext uri="{FF2B5EF4-FFF2-40B4-BE49-F238E27FC236}">
                <a16:creationId xmlns:a16="http://schemas.microsoft.com/office/drawing/2014/main" id="{5DF71F2A-75D0-5940-8283-0328828A99F1}"/>
              </a:ext>
            </a:extLst>
          </p:cNvPr>
          <p:cNvSpPr txBox="1"/>
          <p:nvPr/>
        </p:nvSpPr>
        <p:spPr>
          <a:xfrm>
            <a:off x="6580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8" name="object 33">
            <a:extLst>
              <a:ext uri="{FF2B5EF4-FFF2-40B4-BE49-F238E27FC236}">
                <a16:creationId xmlns:a16="http://schemas.microsoft.com/office/drawing/2014/main" id="{ABAE3DEB-EF25-8B43-AA6D-06254DCF1371}"/>
              </a:ext>
            </a:extLst>
          </p:cNvPr>
          <p:cNvSpPr txBox="1"/>
          <p:nvPr/>
        </p:nvSpPr>
        <p:spPr>
          <a:xfrm>
            <a:off x="6999712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9" name="object 34">
            <a:extLst>
              <a:ext uri="{FF2B5EF4-FFF2-40B4-BE49-F238E27FC236}">
                <a16:creationId xmlns:a16="http://schemas.microsoft.com/office/drawing/2014/main" id="{82EBC933-DA00-2A47-A81F-90949E5E6C5E}"/>
              </a:ext>
            </a:extLst>
          </p:cNvPr>
          <p:cNvSpPr txBox="1"/>
          <p:nvPr/>
        </p:nvSpPr>
        <p:spPr>
          <a:xfrm>
            <a:off x="7415499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0" name="object 35">
            <a:extLst>
              <a:ext uri="{FF2B5EF4-FFF2-40B4-BE49-F238E27FC236}">
                <a16:creationId xmlns:a16="http://schemas.microsoft.com/office/drawing/2014/main" id="{FD9D2171-7E02-6B48-87D2-AE97F08ED572}"/>
              </a:ext>
            </a:extLst>
          </p:cNvPr>
          <p:cNvSpPr txBox="1"/>
          <p:nvPr/>
        </p:nvSpPr>
        <p:spPr>
          <a:xfrm>
            <a:off x="7831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1" name="object 36">
            <a:extLst>
              <a:ext uri="{FF2B5EF4-FFF2-40B4-BE49-F238E27FC236}">
                <a16:creationId xmlns:a16="http://schemas.microsoft.com/office/drawing/2014/main" id="{303E0039-43F4-7C4E-8716-391B033B8CB5}"/>
              </a:ext>
            </a:extLst>
          </p:cNvPr>
          <p:cNvSpPr txBox="1"/>
          <p:nvPr/>
        </p:nvSpPr>
        <p:spPr>
          <a:xfrm>
            <a:off x="6539993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2" name="object 37">
            <a:extLst>
              <a:ext uri="{FF2B5EF4-FFF2-40B4-BE49-F238E27FC236}">
                <a16:creationId xmlns:a16="http://schemas.microsoft.com/office/drawing/2014/main" id="{177157E0-8F08-AE4A-937A-75FD13572AE7}"/>
              </a:ext>
            </a:extLst>
          </p:cNvPr>
          <p:cNvSpPr txBox="1"/>
          <p:nvPr/>
        </p:nvSpPr>
        <p:spPr>
          <a:xfrm>
            <a:off x="6872429" y="4839129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3" name="object 38">
            <a:extLst>
              <a:ext uri="{FF2B5EF4-FFF2-40B4-BE49-F238E27FC236}">
                <a16:creationId xmlns:a16="http://schemas.microsoft.com/office/drawing/2014/main" id="{96304438-F0CC-5145-AA4D-9EBA9A2521CA}"/>
              </a:ext>
            </a:extLst>
          </p:cNvPr>
          <p:cNvSpPr txBox="1"/>
          <p:nvPr/>
        </p:nvSpPr>
        <p:spPr>
          <a:xfrm>
            <a:off x="720159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4" name="object 39">
            <a:extLst>
              <a:ext uri="{FF2B5EF4-FFF2-40B4-BE49-F238E27FC236}">
                <a16:creationId xmlns:a16="http://schemas.microsoft.com/office/drawing/2014/main" id="{05876D51-20E7-F449-A3CD-2A9A23F82670}"/>
              </a:ext>
            </a:extLst>
          </p:cNvPr>
          <p:cNvSpPr txBox="1"/>
          <p:nvPr/>
        </p:nvSpPr>
        <p:spPr>
          <a:xfrm>
            <a:off x="7531131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5" name="object 40">
            <a:extLst>
              <a:ext uri="{FF2B5EF4-FFF2-40B4-BE49-F238E27FC236}">
                <a16:creationId xmlns:a16="http://schemas.microsoft.com/office/drawing/2014/main" id="{4320A3AB-D411-BA4A-8B88-FCBAB2542D59}"/>
              </a:ext>
            </a:extLst>
          </p:cNvPr>
          <p:cNvSpPr txBox="1"/>
          <p:nvPr/>
        </p:nvSpPr>
        <p:spPr>
          <a:xfrm>
            <a:off x="786066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6" name="object 41">
            <a:extLst>
              <a:ext uri="{FF2B5EF4-FFF2-40B4-BE49-F238E27FC236}">
                <a16:creationId xmlns:a16="http://schemas.microsoft.com/office/drawing/2014/main" id="{B1DCDF8F-E828-7348-BFB3-66F54DA3453A}"/>
              </a:ext>
            </a:extLst>
          </p:cNvPr>
          <p:cNvSpPr txBox="1"/>
          <p:nvPr/>
        </p:nvSpPr>
        <p:spPr>
          <a:xfrm>
            <a:off x="6515586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7" name="object 42">
            <a:extLst>
              <a:ext uri="{FF2B5EF4-FFF2-40B4-BE49-F238E27FC236}">
                <a16:creationId xmlns:a16="http://schemas.microsoft.com/office/drawing/2014/main" id="{92D35AF6-F92B-6A44-93C2-653B1CF52681}"/>
              </a:ext>
            </a:extLst>
          </p:cNvPr>
          <p:cNvSpPr txBox="1"/>
          <p:nvPr/>
        </p:nvSpPr>
        <p:spPr>
          <a:xfrm>
            <a:off x="6793545" y="5208912"/>
            <a:ext cx="445134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1465" algn="l"/>
              </a:tabLst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8" name="object 43">
            <a:extLst>
              <a:ext uri="{FF2B5EF4-FFF2-40B4-BE49-F238E27FC236}">
                <a16:creationId xmlns:a16="http://schemas.microsoft.com/office/drawing/2014/main" id="{53B36C20-1178-EB4A-9BFA-BEF77A46F727}"/>
              </a:ext>
            </a:extLst>
          </p:cNvPr>
          <p:cNvSpPr txBox="1"/>
          <p:nvPr/>
        </p:nvSpPr>
        <p:spPr>
          <a:xfrm>
            <a:off x="7619732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9" name="object 44">
            <a:extLst>
              <a:ext uri="{FF2B5EF4-FFF2-40B4-BE49-F238E27FC236}">
                <a16:creationId xmlns:a16="http://schemas.microsoft.com/office/drawing/2014/main" id="{6DEE96C0-B4C4-7A45-8200-521AF7925B70}"/>
              </a:ext>
            </a:extLst>
          </p:cNvPr>
          <p:cNvSpPr txBox="1"/>
          <p:nvPr/>
        </p:nvSpPr>
        <p:spPr>
          <a:xfrm>
            <a:off x="7888941" y="520891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0" name="object 45">
            <a:extLst>
              <a:ext uri="{FF2B5EF4-FFF2-40B4-BE49-F238E27FC236}">
                <a16:creationId xmlns:a16="http://schemas.microsoft.com/office/drawing/2014/main" id="{71F5F2CB-C909-454F-9EAD-1E059396F440}"/>
              </a:ext>
            </a:extLst>
          </p:cNvPr>
          <p:cNvSpPr txBox="1"/>
          <p:nvPr/>
        </p:nvSpPr>
        <p:spPr>
          <a:xfrm>
            <a:off x="4848650" y="2088265"/>
            <a:ext cx="979169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3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1" name="object 47">
            <a:extLst>
              <a:ext uri="{FF2B5EF4-FFF2-40B4-BE49-F238E27FC236}">
                <a16:creationId xmlns:a16="http://schemas.microsoft.com/office/drawing/2014/main" id="{2FC1C349-E3F5-0444-8E45-4293806208E3}"/>
              </a:ext>
            </a:extLst>
          </p:cNvPr>
          <p:cNvSpPr txBox="1"/>
          <p:nvPr/>
        </p:nvSpPr>
        <p:spPr>
          <a:xfrm>
            <a:off x="3074778" y="2474740"/>
            <a:ext cx="62674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2" name="object 48">
            <a:extLst>
              <a:ext uri="{FF2B5EF4-FFF2-40B4-BE49-F238E27FC236}">
                <a16:creationId xmlns:a16="http://schemas.microsoft.com/office/drawing/2014/main" id="{9A5E636F-8696-D24E-954D-572B9044A231}"/>
              </a:ext>
            </a:extLst>
          </p:cNvPr>
          <p:cNvSpPr txBox="1"/>
          <p:nvPr/>
        </p:nvSpPr>
        <p:spPr>
          <a:xfrm>
            <a:off x="5011423" y="2474740"/>
            <a:ext cx="65468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3" name="object 49">
            <a:extLst>
              <a:ext uri="{FF2B5EF4-FFF2-40B4-BE49-F238E27FC236}">
                <a16:creationId xmlns:a16="http://schemas.microsoft.com/office/drawing/2014/main" id="{D3BD9754-EA2D-8B42-8A0C-5795B30CFA7A}"/>
              </a:ext>
            </a:extLst>
          </p:cNvPr>
          <p:cNvSpPr txBox="1"/>
          <p:nvPr/>
        </p:nvSpPr>
        <p:spPr>
          <a:xfrm>
            <a:off x="6962785" y="2474740"/>
            <a:ext cx="65341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CBC8202C-54C5-CA40-B522-865DFE9B814C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>
            <a:extLst>
              <a:ext uri="{FF2B5EF4-FFF2-40B4-BE49-F238E27FC236}">
                <a16:creationId xmlns:a16="http://schemas.microsoft.com/office/drawing/2014/main" id="{7FB743D2-1F07-4748-A159-4B98FAC0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19" y="0"/>
            <a:ext cx="12192000" cy="6858000"/>
          </a:xfrm>
          <a:prstGeom prst="rect">
            <a:avLst/>
          </a:prstGeom>
        </p:spPr>
      </p:pic>
      <p:sp>
        <p:nvSpPr>
          <p:cNvPr id="109" name="object 5">
            <a:extLst>
              <a:ext uri="{FF2B5EF4-FFF2-40B4-BE49-F238E27FC236}">
                <a16:creationId xmlns:a16="http://schemas.microsoft.com/office/drawing/2014/main" id="{FBF1A140-F1DF-3549-A7B5-CE9F090724DD}"/>
              </a:ext>
            </a:extLst>
          </p:cNvPr>
          <p:cNvSpPr txBox="1"/>
          <p:nvPr/>
        </p:nvSpPr>
        <p:spPr>
          <a:xfrm>
            <a:off x="2736246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6">
            <a:extLst>
              <a:ext uri="{FF2B5EF4-FFF2-40B4-BE49-F238E27FC236}">
                <a16:creationId xmlns:a16="http://schemas.microsoft.com/office/drawing/2014/main" id="{A53207B5-A5E7-2741-BE64-35F959A2F96E}"/>
              </a:ext>
            </a:extLst>
          </p:cNvPr>
          <p:cNvSpPr txBox="1"/>
          <p:nvPr/>
        </p:nvSpPr>
        <p:spPr>
          <a:xfrm>
            <a:off x="3298013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7">
            <a:extLst>
              <a:ext uri="{FF2B5EF4-FFF2-40B4-BE49-F238E27FC236}">
                <a16:creationId xmlns:a16="http://schemas.microsoft.com/office/drawing/2014/main" id="{BB785110-8FCD-B34F-A507-5CC62302AD06}"/>
              </a:ext>
            </a:extLst>
          </p:cNvPr>
          <p:cNvSpPr txBox="1"/>
          <p:nvPr/>
        </p:nvSpPr>
        <p:spPr>
          <a:xfrm>
            <a:off x="3297552" y="3319656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2" name="object 8">
            <a:extLst>
              <a:ext uri="{FF2B5EF4-FFF2-40B4-BE49-F238E27FC236}">
                <a16:creationId xmlns:a16="http://schemas.microsoft.com/office/drawing/2014/main" id="{DDDCCB2F-4F62-CE4D-A919-687B8BE0DABE}"/>
              </a:ext>
            </a:extLst>
          </p:cNvPr>
          <p:cNvSpPr txBox="1"/>
          <p:nvPr/>
        </p:nvSpPr>
        <p:spPr>
          <a:xfrm>
            <a:off x="3864108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9">
            <a:extLst>
              <a:ext uri="{FF2B5EF4-FFF2-40B4-BE49-F238E27FC236}">
                <a16:creationId xmlns:a16="http://schemas.microsoft.com/office/drawing/2014/main" id="{772A1071-82E9-6A44-A625-2FF4B6C5C263}"/>
              </a:ext>
            </a:extLst>
          </p:cNvPr>
          <p:cNvSpPr txBox="1"/>
          <p:nvPr/>
        </p:nvSpPr>
        <p:spPr>
          <a:xfrm>
            <a:off x="2678683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10">
            <a:extLst>
              <a:ext uri="{FF2B5EF4-FFF2-40B4-BE49-F238E27FC236}">
                <a16:creationId xmlns:a16="http://schemas.microsoft.com/office/drawing/2014/main" id="{6345784D-478D-CF4E-B0FE-C3BFADD9366C}"/>
              </a:ext>
            </a:extLst>
          </p:cNvPr>
          <p:cNvSpPr txBox="1"/>
          <p:nvPr/>
        </p:nvSpPr>
        <p:spPr>
          <a:xfrm>
            <a:off x="3098615" y="4422328"/>
            <a:ext cx="16383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5" name="object 11">
            <a:extLst>
              <a:ext uri="{FF2B5EF4-FFF2-40B4-BE49-F238E27FC236}">
                <a16:creationId xmlns:a16="http://schemas.microsoft.com/office/drawing/2014/main" id="{9DE21144-60FF-CF48-8738-183C1BCFF88B}"/>
              </a:ext>
            </a:extLst>
          </p:cNvPr>
          <p:cNvSpPr txBox="1"/>
          <p:nvPr/>
        </p:nvSpPr>
        <p:spPr>
          <a:xfrm>
            <a:off x="3513758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6" name="object 12">
            <a:extLst>
              <a:ext uri="{FF2B5EF4-FFF2-40B4-BE49-F238E27FC236}">
                <a16:creationId xmlns:a16="http://schemas.microsoft.com/office/drawing/2014/main" id="{2CA96277-5484-B44F-8A58-7A5F6735EF59}"/>
              </a:ext>
            </a:extLst>
          </p:cNvPr>
          <p:cNvSpPr txBox="1"/>
          <p:nvPr/>
        </p:nvSpPr>
        <p:spPr>
          <a:xfrm>
            <a:off x="3925447" y="4422328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7" name="object 13">
            <a:extLst>
              <a:ext uri="{FF2B5EF4-FFF2-40B4-BE49-F238E27FC236}">
                <a16:creationId xmlns:a16="http://schemas.microsoft.com/office/drawing/2014/main" id="{D04719EC-127D-C540-801F-2825B5D7B5AD}"/>
              </a:ext>
            </a:extLst>
          </p:cNvPr>
          <p:cNvSpPr txBox="1"/>
          <p:nvPr/>
        </p:nvSpPr>
        <p:spPr>
          <a:xfrm>
            <a:off x="2638251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8" name="object 14">
            <a:extLst>
              <a:ext uri="{FF2B5EF4-FFF2-40B4-BE49-F238E27FC236}">
                <a16:creationId xmlns:a16="http://schemas.microsoft.com/office/drawing/2014/main" id="{6F81A5A6-9D67-7A49-8D64-7AB10CA569EE}"/>
              </a:ext>
            </a:extLst>
          </p:cNvPr>
          <p:cNvSpPr txBox="1"/>
          <p:nvPr/>
        </p:nvSpPr>
        <p:spPr>
          <a:xfrm>
            <a:off x="2970412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9" name="object 15">
            <a:extLst>
              <a:ext uri="{FF2B5EF4-FFF2-40B4-BE49-F238E27FC236}">
                <a16:creationId xmlns:a16="http://schemas.microsoft.com/office/drawing/2014/main" id="{0A682EF4-8B56-3049-BE6E-4F04C60F5E15}"/>
              </a:ext>
            </a:extLst>
          </p:cNvPr>
          <p:cNvSpPr txBox="1"/>
          <p:nvPr/>
        </p:nvSpPr>
        <p:spPr>
          <a:xfrm>
            <a:off x="329985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0" name="object 16">
            <a:extLst>
              <a:ext uri="{FF2B5EF4-FFF2-40B4-BE49-F238E27FC236}">
                <a16:creationId xmlns:a16="http://schemas.microsoft.com/office/drawing/2014/main" id="{C2341821-B076-9D4E-8B31-A924002B2EC4}"/>
              </a:ext>
            </a:extLst>
          </p:cNvPr>
          <p:cNvSpPr txBox="1"/>
          <p:nvPr/>
        </p:nvSpPr>
        <p:spPr>
          <a:xfrm>
            <a:off x="3629390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1" name="object 17">
            <a:extLst>
              <a:ext uri="{FF2B5EF4-FFF2-40B4-BE49-F238E27FC236}">
                <a16:creationId xmlns:a16="http://schemas.microsoft.com/office/drawing/2014/main" id="{24253604-F58F-2142-8B5D-F02CA771419C}"/>
              </a:ext>
            </a:extLst>
          </p:cNvPr>
          <p:cNvSpPr txBox="1"/>
          <p:nvPr/>
        </p:nvSpPr>
        <p:spPr>
          <a:xfrm>
            <a:off x="395892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2" name="object 18">
            <a:extLst>
              <a:ext uri="{FF2B5EF4-FFF2-40B4-BE49-F238E27FC236}">
                <a16:creationId xmlns:a16="http://schemas.microsoft.com/office/drawing/2014/main" id="{E3CFCBD8-A105-3C47-8C2C-346C7AEEC539}"/>
              </a:ext>
            </a:extLst>
          </p:cNvPr>
          <p:cNvSpPr txBox="1"/>
          <p:nvPr/>
        </p:nvSpPr>
        <p:spPr>
          <a:xfrm>
            <a:off x="2618081" y="52088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3" name="object 19">
            <a:extLst>
              <a:ext uri="{FF2B5EF4-FFF2-40B4-BE49-F238E27FC236}">
                <a16:creationId xmlns:a16="http://schemas.microsoft.com/office/drawing/2014/main" id="{5B19B13C-A695-AD4A-BE73-F4CE13FBF15F}"/>
              </a:ext>
            </a:extLst>
          </p:cNvPr>
          <p:cNvSpPr txBox="1"/>
          <p:nvPr/>
        </p:nvSpPr>
        <p:spPr>
          <a:xfrm>
            <a:off x="2896409" y="5208820"/>
            <a:ext cx="126047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020" algn="l"/>
                <a:tab pos="558165" algn="l"/>
                <a:tab pos="833755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</a:t>
            </a:r>
            <a:r>
              <a:rPr kumimoji="0" sz="35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4" name="object 20">
            <a:extLst>
              <a:ext uri="{FF2B5EF4-FFF2-40B4-BE49-F238E27FC236}">
                <a16:creationId xmlns:a16="http://schemas.microsoft.com/office/drawing/2014/main" id="{6197A748-ACA2-2D4F-8C01-3D329AD5D912}"/>
              </a:ext>
            </a:extLst>
          </p:cNvPr>
          <p:cNvSpPr txBox="1"/>
          <p:nvPr/>
        </p:nvSpPr>
        <p:spPr>
          <a:xfrm>
            <a:off x="4691077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5" name="object 21">
            <a:extLst>
              <a:ext uri="{FF2B5EF4-FFF2-40B4-BE49-F238E27FC236}">
                <a16:creationId xmlns:a16="http://schemas.microsoft.com/office/drawing/2014/main" id="{A0F99E1D-D130-2A4A-94FD-E783226FE7D8}"/>
              </a:ext>
            </a:extLst>
          </p:cNvPr>
          <p:cNvSpPr txBox="1"/>
          <p:nvPr/>
        </p:nvSpPr>
        <p:spPr>
          <a:xfrm>
            <a:off x="5252844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6" name="object 22">
            <a:extLst>
              <a:ext uri="{FF2B5EF4-FFF2-40B4-BE49-F238E27FC236}">
                <a16:creationId xmlns:a16="http://schemas.microsoft.com/office/drawing/2014/main" id="{7E00311D-F800-C346-8B4D-26E9C547475C}"/>
              </a:ext>
            </a:extLst>
          </p:cNvPr>
          <p:cNvSpPr txBox="1"/>
          <p:nvPr/>
        </p:nvSpPr>
        <p:spPr>
          <a:xfrm>
            <a:off x="5248331" y="331970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23">
            <a:extLst>
              <a:ext uri="{FF2B5EF4-FFF2-40B4-BE49-F238E27FC236}">
                <a16:creationId xmlns:a16="http://schemas.microsoft.com/office/drawing/2014/main" id="{0E2310F0-A46C-B84E-B163-A76EB0059DCF}"/>
              </a:ext>
            </a:extLst>
          </p:cNvPr>
          <p:cNvSpPr txBox="1"/>
          <p:nvPr/>
        </p:nvSpPr>
        <p:spPr>
          <a:xfrm>
            <a:off x="5814978" y="3933597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8" name="object 24">
            <a:extLst>
              <a:ext uri="{FF2B5EF4-FFF2-40B4-BE49-F238E27FC236}">
                <a16:creationId xmlns:a16="http://schemas.microsoft.com/office/drawing/2014/main" id="{81334665-8F20-FA41-BAFF-EFF54CF0B832}"/>
              </a:ext>
            </a:extLst>
          </p:cNvPr>
          <p:cNvSpPr txBox="1"/>
          <p:nvPr/>
        </p:nvSpPr>
        <p:spPr>
          <a:xfrm>
            <a:off x="5464583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9" name="object 25">
            <a:extLst>
              <a:ext uri="{FF2B5EF4-FFF2-40B4-BE49-F238E27FC236}">
                <a16:creationId xmlns:a16="http://schemas.microsoft.com/office/drawing/2014/main" id="{1C6A25DD-098E-7540-A134-C460468F2361}"/>
              </a:ext>
            </a:extLst>
          </p:cNvPr>
          <p:cNvSpPr txBox="1"/>
          <p:nvPr/>
        </p:nvSpPr>
        <p:spPr>
          <a:xfrm>
            <a:off x="5880508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0" name="object 26">
            <a:extLst>
              <a:ext uri="{FF2B5EF4-FFF2-40B4-BE49-F238E27FC236}">
                <a16:creationId xmlns:a16="http://schemas.microsoft.com/office/drawing/2014/main" id="{CA7F313F-6FE4-7942-B577-EE03D8B66549}"/>
              </a:ext>
            </a:extLst>
          </p:cNvPr>
          <p:cNvSpPr txBox="1"/>
          <p:nvPr/>
        </p:nvSpPr>
        <p:spPr>
          <a:xfrm>
            <a:off x="5250679" y="483908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1" name="object 27">
            <a:extLst>
              <a:ext uri="{FF2B5EF4-FFF2-40B4-BE49-F238E27FC236}">
                <a16:creationId xmlns:a16="http://schemas.microsoft.com/office/drawing/2014/main" id="{78391EC6-DCAC-5B42-B0F9-019E30CF3F56}"/>
              </a:ext>
            </a:extLst>
          </p:cNvPr>
          <p:cNvSpPr txBox="1"/>
          <p:nvPr/>
        </p:nvSpPr>
        <p:spPr>
          <a:xfrm>
            <a:off x="5580491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2" name="object 28">
            <a:extLst>
              <a:ext uri="{FF2B5EF4-FFF2-40B4-BE49-F238E27FC236}">
                <a16:creationId xmlns:a16="http://schemas.microsoft.com/office/drawing/2014/main" id="{86E15B4D-396C-2141-82A8-1526A28A3477}"/>
              </a:ext>
            </a:extLst>
          </p:cNvPr>
          <p:cNvSpPr txBox="1"/>
          <p:nvPr/>
        </p:nvSpPr>
        <p:spPr>
          <a:xfrm>
            <a:off x="5910026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3" name="object 29">
            <a:extLst>
              <a:ext uri="{FF2B5EF4-FFF2-40B4-BE49-F238E27FC236}">
                <a16:creationId xmlns:a16="http://schemas.microsoft.com/office/drawing/2014/main" id="{C9A641C4-3E89-A746-B092-6BAA1CEFB058}"/>
              </a:ext>
            </a:extLst>
          </p:cNvPr>
          <p:cNvSpPr txBox="1"/>
          <p:nvPr/>
        </p:nvSpPr>
        <p:spPr>
          <a:xfrm>
            <a:off x="5256021" y="5208866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4" name="object 30">
            <a:extLst>
              <a:ext uri="{FF2B5EF4-FFF2-40B4-BE49-F238E27FC236}">
                <a16:creationId xmlns:a16="http://schemas.microsoft.com/office/drawing/2014/main" id="{95B20899-C28D-844D-ADAD-62C38E68C20A}"/>
              </a:ext>
            </a:extLst>
          </p:cNvPr>
          <p:cNvSpPr txBox="1"/>
          <p:nvPr/>
        </p:nvSpPr>
        <p:spPr>
          <a:xfrm>
            <a:off x="6637987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5" name="object 31">
            <a:extLst>
              <a:ext uri="{FF2B5EF4-FFF2-40B4-BE49-F238E27FC236}">
                <a16:creationId xmlns:a16="http://schemas.microsoft.com/office/drawing/2014/main" id="{D1DE9994-C1B6-A54B-84B5-22671359482F}"/>
              </a:ext>
            </a:extLst>
          </p:cNvPr>
          <p:cNvSpPr txBox="1"/>
          <p:nvPr/>
        </p:nvSpPr>
        <p:spPr>
          <a:xfrm>
            <a:off x="7199754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6" name="object 32">
            <a:extLst>
              <a:ext uri="{FF2B5EF4-FFF2-40B4-BE49-F238E27FC236}">
                <a16:creationId xmlns:a16="http://schemas.microsoft.com/office/drawing/2014/main" id="{BB121C1E-32AF-BD4F-92DE-05B845AE3777}"/>
              </a:ext>
            </a:extLst>
          </p:cNvPr>
          <p:cNvSpPr txBox="1"/>
          <p:nvPr/>
        </p:nvSpPr>
        <p:spPr>
          <a:xfrm>
            <a:off x="7200122" y="3319748"/>
            <a:ext cx="17272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7" name="object 33">
            <a:extLst>
              <a:ext uri="{FF2B5EF4-FFF2-40B4-BE49-F238E27FC236}">
                <a16:creationId xmlns:a16="http://schemas.microsoft.com/office/drawing/2014/main" id="{9704331D-64B8-6D4F-871D-389B65B20C4B}"/>
              </a:ext>
            </a:extLst>
          </p:cNvPr>
          <p:cNvSpPr txBox="1"/>
          <p:nvPr/>
        </p:nvSpPr>
        <p:spPr>
          <a:xfrm>
            <a:off x="7765849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8" name="object 34">
            <a:extLst>
              <a:ext uri="{FF2B5EF4-FFF2-40B4-BE49-F238E27FC236}">
                <a16:creationId xmlns:a16="http://schemas.microsoft.com/office/drawing/2014/main" id="{E35F5F0B-96B5-D440-9048-FE2CF5300C42}"/>
              </a:ext>
            </a:extLst>
          </p:cNvPr>
          <p:cNvSpPr txBox="1"/>
          <p:nvPr/>
        </p:nvSpPr>
        <p:spPr>
          <a:xfrm>
            <a:off x="6580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9" name="object 35">
            <a:extLst>
              <a:ext uri="{FF2B5EF4-FFF2-40B4-BE49-F238E27FC236}">
                <a16:creationId xmlns:a16="http://schemas.microsoft.com/office/drawing/2014/main" id="{FFC7E90E-F808-004F-B04C-5BA7601E00B6}"/>
              </a:ext>
            </a:extLst>
          </p:cNvPr>
          <p:cNvSpPr txBox="1"/>
          <p:nvPr/>
        </p:nvSpPr>
        <p:spPr>
          <a:xfrm>
            <a:off x="6999712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0" name="object 36">
            <a:extLst>
              <a:ext uri="{FF2B5EF4-FFF2-40B4-BE49-F238E27FC236}">
                <a16:creationId xmlns:a16="http://schemas.microsoft.com/office/drawing/2014/main" id="{85BF4CB7-ECA3-3A44-B9BD-CDDACE688914}"/>
              </a:ext>
            </a:extLst>
          </p:cNvPr>
          <p:cNvSpPr txBox="1"/>
          <p:nvPr/>
        </p:nvSpPr>
        <p:spPr>
          <a:xfrm>
            <a:off x="7415499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1" name="object 37">
            <a:extLst>
              <a:ext uri="{FF2B5EF4-FFF2-40B4-BE49-F238E27FC236}">
                <a16:creationId xmlns:a16="http://schemas.microsoft.com/office/drawing/2014/main" id="{7744EBC3-07EB-C548-AEE6-A7DE3101A10A}"/>
              </a:ext>
            </a:extLst>
          </p:cNvPr>
          <p:cNvSpPr txBox="1"/>
          <p:nvPr/>
        </p:nvSpPr>
        <p:spPr>
          <a:xfrm>
            <a:off x="7831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2" name="object 38">
            <a:extLst>
              <a:ext uri="{FF2B5EF4-FFF2-40B4-BE49-F238E27FC236}">
                <a16:creationId xmlns:a16="http://schemas.microsoft.com/office/drawing/2014/main" id="{522E52BB-BE07-A941-9873-0C1E43A952E3}"/>
              </a:ext>
            </a:extLst>
          </p:cNvPr>
          <p:cNvSpPr txBox="1"/>
          <p:nvPr/>
        </p:nvSpPr>
        <p:spPr>
          <a:xfrm>
            <a:off x="6539993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3" name="object 39">
            <a:extLst>
              <a:ext uri="{FF2B5EF4-FFF2-40B4-BE49-F238E27FC236}">
                <a16:creationId xmlns:a16="http://schemas.microsoft.com/office/drawing/2014/main" id="{7B9934FD-F83A-2B40-96F5-C106CFF9F168}"/>
              </a:ext>
            </a:extLst>
          </p:cNvPr>
          <p:cNvSpPr txBox="1"/>
          <p:nvPr/>
        </p:nvSpPr>
        <p:spPr>
          <a:xfrm>
            <a:off x="6872429" y="4839129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4" name="object 40">
            <a:extLst>
              <a:ext uri="{FF2B5EF4-FFF2-40B4-BE49-F238E27FC236}">
                <a16:creationId xmlns:a16="http://schemas.microsoft.com/office/drawing/2014/main" id="{BBC3DD71-F80E-4540-8842-001D84A5BDC1}"/>
              </a:ext>
            </a:extLst>
          </p:cNvPr>
          <p:cNvSpPr txBox="1"/>
          <p:nvPr/>
        </p:nvSpPr>
        <p:spPr>
          <a:xfrm>
            <a:off x="720159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5" name="object 41">
            <a:extLst>
              <a:ext uri="{FF2B5EF4-FFF2-40B4-BE49-F238E27FC236}">
                <a16:creationId xmlns:a16="http://schemas.microsoft.com/office/drawing/2014/main" id="{76A19BAF-EEF8-B14A-B667-2431DF4E35B0}"/>
              </a:ext>
            </a:extLst>
          </p:cNvPr>
          <p:cNvSpPr txBox="1"/>
          <p:nvPr/>
        </p:nvSpPr>
        <p:spPr>
          <a:xfrm>
            <a:off x="7531131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6" name="object 42">
            <a:extLst>
              <a:ext uri="{FF2B5EF4-FFF2-40B4-BE49-F238E27FC236}">
                <a16:creationId xmlns:a16="http://schemas.microsoft.com/office/drawing/2014/main" id="{68D0E6C5-A60E-B546-9234-375252ADFC81}"/>
              </a:ext>
            </a:extLst>
          </p:cNvPr>
          <p:cNvSpPr txBox="1"/>
          <p:nvPr/>
        </p:nvSpPr>
        <p:spPr>
          <a:xfrm>
            <a:off x="786066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7" name="object 43">
            <a:extLst>
              <a:ext uri="{FF2B5EF4-FFF2-40B4-BE49-F238E27FC236}">
                <a16:creationId xmlns:a16="http://schemas.microsoft.com/office/drawing/2014/main" id="{B4E3ECBD-9D68-DD40-BAC7-A9348D1185C8}"/>
              </a:ext>
            </a:extLst>
          </p:cNvPr>
          <p:cNvSpPr txBox="1"/>
          <p:nvPr/>
        </p:nvSpPr>
        <p:spPr>
          <a:xfrm>
            <a:off x="6515586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8" name="object 44">
            <a:extLst>
              <a:ext uri="{FF2B5EF4-FFF2-40B4-BE49-F238E27FC236}">
                <a16:creationId xmlns:a16="http://schemas.microsoft.com/office/drawing/2014/main" id="{380AB566-8F37-BF4D-A6BD-BAD5B99B5DF9}"/>
              </a:ext>
            </a:extLst>
          </p:cNvPr>
          <p:cNvSpPr txBox="1"/>
          <p:nvPr/>
        </p:nvSpPr>
        <p:spPr>
          <a:xfrm>
            <a:off x="6793545" y="5208912"/>
            <a:ext cx="445134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1465" algn="l"/>
              </a:tabLst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9" name="object 45">
            <a:extLst>
              <a:ext uri="{FF2B5EF4-FFF2-40B4-BE49-F238E27FC236}">
                <a16:creationId xmlns:a16="http://schemas.microsoft.com/office/drawing/2014/main" id="{77257CEC-B4ED-754F-8073-BC5A9EE8038E}"/>
              </a:ext>
            </a:extLst>
          </p:cNvPr>
          <p:cNvSpPr txBox="1"/>
          <p:nvPr/>
        </p:nvSpPr>
        <p:spPr>
          <a:xfrm>
            <a:off x="7619732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0" name="object 46">
            <a:extLst>
              <a:ext uri="{FF2B5EF4-FFF2-40B4-BE49-F238E27FC236}">
                <a16:creationId xmlns:a16="http://schemas.microsoft.com/office/drawing/2014/main" id="{37BC52EE-9888-B542-8B89-9F4D7CB73A0E}"/>
              </a:ext>
            </a:extLst>
          </p:cNvPr>
          <p:cNvSpPr txBox="1"/>
          <p:nvPr/>
        </p:nvSpPr>
        <p:spPr>
          <a:xfrm>
            <a:off x="7888941" y="520891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1" name="object 47">
            <a:extLst>
              <a:ext uri="{FF2B5EF4-FFF2-40B4-BE49-F238E27FC236}">
                <a16:creationId xmlns:a16="http://schemas.microsoft.com/office/drawing/2014/main" id="{326E8ECB-8299-4449-B9A1-B3EFE7875857}"/>
              </a:ext>
            </a:extLst>
          </p:cNvPr>
          <p:cNvSpPr txBox="1"/>
          <p:nvPr/>
        </p:nvSpPr>
        <p:spPr>
          <a:xfrm>
            <a:off x="4848650" y="2088265"/>
            <a:ext cx="979169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3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2" name="object 48">
            <a:extLst>
              <a:ext uri="{FF2B5EF4-FFF2-40B4-BE49-F238E27FC236}">
                <a16:creationId xmlns:a16="http://schemas.microsoft.com/office/drawing/2014/main" id="{6F998E7F-8FD2-9549-9833-715017E731BA}"/>
              </a:ext>
            </a:extLst>
          </p:cNvPr>
          <p:cNvSpPr txBox="1"/>
          <p:nvPr/>
        </p:nvSpPr>
        <p:spPr>
          <a:xfrm>
            <a:off x="495300" y="4745355"/>
            <a:ext cx="80010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5" name="object 52">
            <a:extLst>
              <a:ext uri="{FF2B5EF4-FFF2-40B4-BE49-F238E27FC236}">
                <a16:creationId xmlns:a16="http://schemas.microsoft.com/office/drawing/2014/main" id="{F8332627-EC03-2547-9B06-7FF8792A7ABF}"/>
              </a:ext>
            </a:extLst>
          </p:cNvPr>
          <p:cNvSpPr txBox="1"/>
          <p:nvPr/>
        </p:nvSpPr>
        <p:spPr>
          <a:xfrm>
            <a:off x="541458" y="4115289"/>
            <a:ext cx="49131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3B8715-EBB9-47D9-8FED-D74EE749F889}"/>
              </a:ext>
            </a:extLst>
          </p:cNvPr>
          <p:cNvSpPr/>
          <p:nvPr/>
        </p:nvSpPr>
        <p:spPr>
          <a:xfrm>
            <a:off x="152400" y="5486400"/>
            <a:ext cx="8229600" cy="916408"/>
          </a:xfrm>
          <a:prstGeom prst="rect">
            <a:avLst/>
          </a:prstGeom>
          <a:solidFill>
            <a:srgbClr val="EA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93AD50E2-DA65-3645-B318-71446B7AE82C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3">
            <a:extLst>
              <a:ext uri="{FF2B5EF4-FFF2-40B4-BE49-F238E27FC236}">
                <a16:creationId xmlns:a16="http://schemas.microsoft.com/office/drawing/2014/main" id="{C574C6F3-0A9D-6542-AA00-1593786F0928}"/>
              </a:ext>
            </a:extLst>
          </p:cNvPr>
          <p:cNvSpPr txBox="1">
            <a:spLocks/>
          </p:cNvSpPr>
          <p:nvPr/>
        </p:nvSpPr>
        <p:spPr>
          <a:xfrm>
            <a:off x="2016209" y="1143000"/>
            <a:ext cx="880419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027545" lvl="0">
              <a:spcBef>
                <a:spcPts val="100"/>
              </a:spcBef>
              <a:defRPr/>
            </a:pPr>
            <a:r>
              <a:rPr lang="de" kern="0" spc="-85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WICHTIG</a:t>
            </a:r>
            <a:r>
              <a:rPr lang="ru-RU" kern="0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:</a:t>
            </a:r>
          </a:p>
        </p:txBody>
      </p:sp>
      <p:sp>
        <p:nvSpPr>
          <p:cNvPr id="57" name="object 4">
            <a:extLst>
              <a:ext uri="{FF2B5EF4-FFF2-40B4-BE49-F238E27FC236}">
                <a16:creationId xmlns:a16="http://schemas.microsoft.com/office/drawing/2014/main" id="{9E3CDC06-87EB-9549-8996-E01D7D2DEB43}"/>
              </a:ext>
            </a:extLst>
          </p:cNvPr>
          <p:cNvSpPr txBox="1"/>
          <p:nvPr/>
        </p:nvSpPr>
        <p:spPr>
          <a:xfrm>
            <a:off x="9030379" y="1782401"/>
            <a:ext cx="2981243" cy="466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der Fast Start Bonus ausgezahlt wird, wird das PV, das genutzt wird, um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und andere Kommissionen oder Boni zu berechnen, reduziert: </a:t>
            </a:r>
          </a:p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2000" u="none" strike="noStrike" kern="1200" cap="none" spc="-1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100 % für die 50 %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Auzahlung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(Einschreibemonat,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 Monat)</a:t>
            </a: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70 % für die 25 % oder 10 % Auszahlung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(2. und 3. Monat)</a:t>
            </a:r>
          </a:p>
        </p:txBody>
      </p:sp>
      <p:sp>
        <p:nvSpPr>
          <p:cNvPr id="58" name="object 47">
            <a:extLst>
              <a:ext uri="{FF2B5EF4-FFF2-40B4-BE49-F238E27FC236}">
                <a16:creationId xmlns:a16="http://schemas.microsoft.com/office/drawing/2014/main" id="{3A1F180F-759A-1346-B21C-B8019301AB69}"/>
              </a:ext>
            </a:extLst>
          </p:cNvPr>
          <p:cNvSpPr txBox="1"/>
          <p:nvPr/>
        </p:nvSpPr>
        <p:spPr>
          <a:xfrm>
            <a:off x="3074778" y="2474740"/>
            <a:ext cx="62674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9" name="object 48">
            <a:extLst>
              <a:ext uri="{FF2B5EF4-FFF2-40B4-BE49-F238E27FC236}">
                <a16:creationId xmlns:a16="http://schemas.microsoft.com/office/drawing/2014/main" id="{6B0A2F8B-2099-4442-A48F-657DC8A8DA0A}"/>
              </a:ext>
            </a:extLst>
          </p:cNvPr>
          <p:cNvSpPr txBox="1"/>
          <p:nvPr/>
        </p:nvSpPr>
        <p:spPr>
          <a:xfrm>
            <a:off x="5011423" y="2474740"/>
            <a:ext cx="65468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0" name="object 49">
            <a:extLst>
              <a:ext uri="{FF2B5EF4-FFF2-40B4-BE49-F238E27FC236}">
                <a16:creationId xmlns:a16="http://schemas.microsoft.com/office/drawing/2014/main" id="{3DD4F93E-3175-C843-AAD6-EAD123C5A5DB}"/>
              </a:ext>
            </a:extLst>
          </p:cNvPr>
          <p:cNvSpPr txBox="1"/>
          <p:nvPr/>
        </p:nvSpPr>
        <p:spPr>
          <a:xfrm>
            <a:off x="6962785" y="2474740"/>
            <a:ext cx="65341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>
            <a:extLst>
              <a:ext uri="{FF2B5EF4-FFF2-40B4-BE49-F238E27FC236}">
                <a16:creationId xmlns:a16="http://schemas.microsoft.com/office/drawing/2014/main" id="{7FB743D2-1F07-4748-A159-4B98FAC0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19" y="0"/>
            <a:ext cx="12192000" cy="6858000"/>
          </a:xfrm>
          <a:prstGeom prst="rect">
            <a:avLst/>
          </a:prstGeom>
        </p:spPr>
      </p:pic>
      <p:sp>
        <p:nvSpPr>
          <p:cNvPr id="103" name="object 49">
            <a:extLst>
              <a:ext uri="{FF2B5EF4-FFF2-40B4-BE49-F238E27FC236}">
                <a16:creationId xmlns:a16="http://schemas.microsoft.com/office/drawing/2014/main" id="{BB236664-0B44-7447-A758-91580D9FF032}"/>
              </a:ext>
            </a:extLst>
          </p:cNvPr>
          <p:cNvSpPr txBox="1"/>
          <p:nvPr/>
        </p:nvSpPr>
        <p:spPr>
          <a:xfrm>
            <a:off x="541459" y="5314637"/>
            <a:ext cx="2745105" cy="773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 Beispiel: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1)</a:t>
            </a:r>
            <a:r>
              <a:rPr kumimoji="0" sz="220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*30 %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 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51">
            <a:extLst>
              <a:ext uri="{FF2B5EF4-FFF2-40B4-BE49-F238E27FC236}">
                <a16:creationId xmlns:a16="http://schemas.microsoft.com/office/drawing/2014/main" id="{17264057-900B-3B44-AA7E-99EB3D26F85D}"/>
              </a:ext>
            </a:extLst>
          </p:cNvPr>
          <p:cNvSpPr txBox="1"/>
          <p:nvPr/>
        </p:nvSpPr>
        <p:spPr>
          <a:xfrm>
            <a:off x="4598238" y="5743463"/>
            <a:ext cx="2911475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5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2)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 PV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lang="de" sz="22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0,85 €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9" name="object 5">
            <a:extLst>
              <a:ext uri="{FF2B5EF4-FFF2-40B4-BE49-F238E27FC236}">
                <a16:creationId xmlns:a16="http://schemas.microsoft.com/office/drawing/2014/main" id="{FBF1A140-F1DF-3549-A7B5-CE9F090724DD}"/>
              </a:ext>
            </a:extLst>
          </p:cNvPr>
          <p:cNvSpPr txBox="1"/>
          <p:nvPr/>
        </p:nvSpPr>
        <p:spPr>
          <a:xfrm>
            <a:off x="2736246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6">
            <a:extLst>
              <a:ext uri="{FF2B5EF4-FFF2-40B4-BE49-F238E27FC236}">
                <a16:creationId xmlns:a16="http://schemas.microsoft.com/office/drawing/2014/main" id="{A53207B5-A5E7-2741-BE64-35F959A2F96E}"/>
              </a:ext>
            </a:extLst>
          </p:cNvPr>
          <p:cNvSpPr txBox="1"/>
          <p:nvPr/>
        </p:nvSpPr>
        <p:spPr>
          <a:xfrm>
            <a:off x="3298013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7">
            <a:extLst>
              <a:ext uri="{FF2B5EF4-FFF2-40B4-BE49-F238E27FC236}">
                <a16:creationId xmlns:a16="http://schemas.microsoft.com/office/drawing/2014/main" id="{BB785110-8FCD-B34F-A507-5CC62302AD06}"/>
              </a:ext>
            </a:extLst>
          </p:cNvPr>
          <p:cNvSpPr txBox="1"/>
          <p:nvPr/>
        </p:nvSpPr>
        <p:spPr>
          <a:xfrm>
            <a:off x="3297552" y="3319656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2" name="object 8">
            <a:extLst>
              <a:ext uri="{FF2B5EF4-FFF2-40B4-BE49-F238E27FC236}">
                <a16:creationId xmlns:a16="http://schemas.microsoft.com/office/drawing/2014/main" id="{DDDCCB2F-4F62-CE4D-A919-687B8BE0DABE}"/>
              </a:ext>
            </a:extLst>
          </p:cNvPr>
          <p:cNvSpPr txBox="1"/>
          <p:nvPr/>
        </p:nvSpPr>
        <p:spPr>
          <a:xfrm>
            <a:off x="3864108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9">
            <a:extLst>
              <a:ext uri="{FF2B5EF4-FFF2-40B4-BE49-F238E27FC236}">
                <a16:creationId xmlns:a16="http://schemas.microsoft.com/office/drawing/2014/main" id="{772A1071-82E9-6A44-A625-2FF4B6C5C263}"/>
              </a:ext>
            </a:extLst>
          </p:cNvPr>
          <p:cNvSpPr txBox="1"/>
          <p:nvPr/>
        </p:nvSpPr>
        <p:spPr>
          <a:xfrm>
            <a:off x="2678683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10">
            <a:extLst>
              <a:ext uri="{FF2B5EF4-FFF2-40B4-BE49-F238E27FC236}">
                <a16:creationId xmlns:a16="http://schemas.microsoft.com/office/drawing/2014/main" id="{6345784D-478D-CF4E-B0FE-C3BFADD9366C}"/>
              </a:ext>
            </a:extLst>
          </p:cNvPr>
          <p:cNvSpPr txBox="1"/>
          <p:nvPr/>
        </p:nvSpPr>
        <p:spPr>
          <a:xfrm>
            <a:off x="3098615" y="4422328"/>
            <a:ext cx="16383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5" name="object 11">
            <a:extLst>
              <a:ext uri="{FF2B5EF4-FFF2-40B4-BE49-F238E27FC236}">
                <a16:creationId xmlns:a16="http://schemas.microsoft.com/office/drawing/2014/main" id="{9DE21144-60FF-CF48-8738-183C1BCFF88B}"/>
              </a:ext>
            </a:extLst>
          </p:cNvPr>
          <p:cNvSpPr txBox="1"/>
          <p:nvPr/>
        </p:nvSpPr>
        <p:spPr>
          <a:xfrm>
            <a:off x="3513758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6" name="object 12">
            <a:extLst>
              <a:ext uri="{FF2B5EF4-FFF2-40B4-BE49-F238E27FC236}">
                <a16:creationId xmlns:a16="http://schemas.microsoft.com/office/drawing/2014/main" id="{2CA96277-5484-B44F-8A58-7A5F6735EF59}"/>
              </a:ext>
            </a:extLst>
          </p:cNvPr>
          <p:cNvSpPr txBox="1"/>
          <p:nvPr/>
        </p:nvSpPr>
        <p:spPr>
          <a:xfrm>
            <a:off x="3925447" y="4422328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7" name="object 13">
            <a:extLst>
              <a:ext uri="{FF2B5EF4-FFF2-40B4-BE49-F238E27FC236}">
                <a16:creationId xmlns:a16="http://schemas.microsoft.com/office/drawing/2014/main" id="{D04719EC-127D-C540-801F-2825B5D7B5AD}"/>
              </a:ext>
            </a:extLst>
          </p:cNvPr>
          <p:cNvSpPr txBox="1"/>
          <p:nvPr/>
        </p:nvSpPr>
        <p:spPr>
          <a:xfrm>
            <a:off x="2638251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8" name="object 14">
            <a:extLst>
              <a:ext uri="{FF2B5EF4-FFF2-40B4-BE49-F238E27FC236}">
                <a16:creationId xmlns:a16="http://schemas.microsoft.com/office/drawing/2014/main" id="{6F81A5A6-9D67-7A49-8D64-7AB10CA569EE}"/>
              </a:ext>
            </a:extLst>
          </p:cNvPr>
          <p:cNvSpPr txBox="1"/>
          <p:nvPr/>
        </p:nvSpPr>
        <p:spPr>
          <a:xfrm>
            <a:off x="2970412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9" name="object 15">
            <a:extLst>
              <a:ext uri="{FF2B5EF4-FFF2-40B4-BE49-F238E27FC236}">
                <a16:creationId xmlns:a16="http://schemas.microsoft.com/office/drawing/2014/main" id="{0A682EF4-8B56-3049-BE6E-4F04C60F5E15}"/>
              </a:ext>
            </a:extLst>
          </p:cNvPr>
          <p:cNvSpPr txBox="1"/>
          <p:nvPr/>
        </p:nvSpPr>
        <p:spPr>
          <a:xfrm>
            <a:off x="329985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0" name="object 16">
            <a:extLst>
              <a:ext uri="{FF2B5EF4-FFF2-40B4-BE49-F238E27FC236}">
                <a16:creationId xmlns:a16="http://schemas.microsoft.com/office/drawing/2014/main" id="{C2341821-B076-9D4E-8B31-A924002B2EC4}"/>
              </a:ext>
            </a:extLst>
          </p:cNvPr>
          <p:cNvSpPr txBox="1"/>
          <p:nvPr/>
        </p:nvSpPr>
        <p:spPr>
          <a:xfrm>
            <a:off x="3629390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1" name="object 17">
            <a:extLst>
              <a:ext uri="{FF2B5EF4-FFF2-40B4-BE49-F238E27FC236}">
                <a16:creationId xmlns:a16="http://schemas.microsoft.com/office/drawing/2014/main" id="{24253604-F58F-2142-8B5D-F02CA771419C}"/>
              </a:ext>
            </a:extLst>
          </p:cNvPr>
          <p:cNvSpPr txBox="1"/>
          <p:nvPr/>
        </p:nvSpPr>
        <p:spPr>
          <a:xfrm>
            <a:off x="395892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2" name="object 18">
            <a:extLst>
              <a:ext uri="{FF2B5EF4-FFF2-40B4-BE49-F238E27FC236}">
                <a16:creationId xmlns:a16="http://schemas.microsoft.com/office/drawing/2014/main" id="{E3CFCBD8-A105-3C47-8C2C-346C7AEEC539}"/>
              </a:ext>
            </a:extLst>
          </p:cNvPr>
          <p:cNvSpPr txBox="1"/>
          <p:nvPr/>
        </p:nvSpPr>
        <p:spPr>
          <a:xfrm>
            <a:off x="2618081" y="52088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3" name="object 19">
            <a:extLst>
              <a:ext uri="{FF2B5EF4-FFF2-40B4-BE49-F238E27FC236}">
                <a16:creationId xmlns:a16="http://schemas.microsoft.com/office/drawing/2014/main" id="{5B19B13C-A695-AD4A-BE73-F4CE13FBF15F}"/>
              </a:ext>
            </a:extLst>
          </p:cNvPr>
          <p:cNvSpPr txBox="1"/>
          <p:nvPr/>
        </p:nvSpPr>
        <p:spPr>
          <a:xfrm>
            <a:off x="2896409" y="5208820"/>
            <a:ext cx="126047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020" algn="l"/>
                <a:tab pos="558165" algn="l"/>
                <a:tab pos="833755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</a:t>
            </a:r>
            <a:r>
              <a:rPr kumimoji="0" sz="35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4" name="object 20">
            <a:extLst>
              <a:ext uri="{FF2B5EF4-FFF2-40B4-BE49-F238E27FC236}">
                <a16:creationId xmlns:a16="http://schemas.microsoft.com/office/drawing/2014/main" id="{6197A748-ACA2-2D4F-8C01-3D329AD5D912}"/>
              </a:ext>
            </a:extLst>
          </p:cNvPr>
          <p:cNvSpPr txBox="1"/>
          <p:nvPr/>
        </p:nvSpPr>
        <p:spPr>
          <a:xfrm>
            <a:off x="4691077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5" name="object 21">
            <a:extLst>
              <a:ext uri="{FF2B5EF4-FFF2-40B4-BE49-F238E27FC236}">
                <a16:creationId xmlns:a16="http://schemas.microsoft.com/office/drawing/2014/main" id="{A0F99E1D-D130-2A4A-94FD-E783226FE7D8}"/>
              </a:ext>
            </a:extLst>
          </p:cNvPr>
          <p:cNvSpPr txBox="1"/>
          <p:nvPr/>
        </p:nvSpPr>
        <p:spPr>
          <a:xfrm>
            <a:off x="5252844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6" name="object 22">
            <a:extLst>
              <a:ext uri="{FF2B5EF4-FFF2-40B4-BE49-F238E27FC236}">
                <a16:creationId xmlns:a16="http://schemas.microsoft.com/office/drawing/2014/main" id="{7E00311D-F800-C346-8B4D-26E9C547475C}"/>
              </a:ext>
            </a:extLst>
          </p:cNvPr>
          <p:cNvSpPr txBox="1"/>
          <p:nvPr/>
        </p:nvSpPr>
        <p:spPr>
          <a:xfrm>
            <a:off x="5248331" y="331970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23">
            <a:extLst>
              <a:ext uri="{FF2B5EF4-FFF2-40B4-BE49-F238E27FC236}">
                <a16:creationId xmlns:a16="http://schemas.microsoft.com/office/drawing/2014/main" id="{0E2310F0-A46C-B84E-B163-A76EB0059DCF}"/>
              </a:ext>
            </a:extLst>
          </p:cNvPr>
          <p:cNvSpPr txBox="1"/>
          <p:nvPr/>
        </p:nvSpPr>
        <p:spPr>
          <a:xfrm>
            <a:off x="5814978" y="3933597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8" name="object 24">
            <a:extLst>
              <a:ext uri="{FF2B5EF4-FFF2-40B4-BE49-F238E27FC236}">
                <a16:creationId xmlns:a16="http://schemas.microsoft.com/office/drawing/2014/main" id="{81334665-8F20-FA41-BAFF-EFF54CF0B832}"/>
              </a:ext>
            </a:extLst>
          </p:cNvPr>
          <p:cNvSpPr txBox="1"/>
          <p:nvPr/>
        </p:nvSpPr>
        <p:spPr>
          <a:xfrm>
            <a:off x="5464583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9" name="object 25">
            <a:extLst>
              <a:ext uri="{FF2B5EF4-FFF2-40B4-BE49-F238E27FC236}">
                <a16:creationId xmlns:a16="http://schemas.microsoft.com/office/drawing/2014/main" id="{1C6A25DD-098E-7540-A134-C460468F2361}"/>
              </a:ext>
            </a:extLst>
          </p:cNvPr>
          <p:cNvSpPr txBox="1"/>
          <p:nvPr/>
        </p:nvSpPr>
        <p:spPr>
          <a:xfrm>
            <a:off x="5880508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0" name="object 26">
            <a:extLst>
              <a:ext uri="{FF2B5EF4-FFF2-40B4-BE49-F238E27FC236}">
                <a16:creationId xmlns:a16="http://schemas.microsoft.com/office/drawing/2014/main" id="{CA7F313F-6FE4-7942-B577-EE03D8B66549}"/>
              </a:ext>
            </a:extLst>
          </p:cNvPr>
          <p:cNvSpPr txBox="1"/>
          <p:nvPr/>
        </p:nvSpPr>
        <p:spPr>
          <a:xfrm>
            <a:off x="5250679" y="483908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1" name="object 27">
            <a:extLst>
              <a:ext uri="{FF2B5EF4-FFF2-40B4-BE49-F238E27FC236}">
                <a16:creationId xmlns:a16="http://schemas.microsoft.com/office/drawing/2014/main" id="{78391EC6-DCAC-5B42-B0F9-019E30CF3F56}"/>
              </a:ext>
            </a:extLst>
          </p:cNvPr>
          <p:cNvSpPr txBox="1"/>
          <p:nvPr/>
        </p:nvSpPr>
        <p:spPr>
          <a:xfrm>
            <a:off x="5580491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2" name="object 28">
            <a:extLst>
              <a:ext uri="{FF2B5EF4-FFF2-40B4-BE49-F238E27FC236}">
                <a16:creationId xmlns:a16="http://schemas.microsoft.com/office/drawing/2014/main" id="{86E15B4D-396C-2141-82A8-1526A28A3477}"/>
              </a:ext>
            </a:extLst>
          </p:cNvPr>
          <p:cNvSpPr txBox="1"/>
          <p:nvPr/>
        </p:nvSpPr>
        <p:spPr>
          <a:xfrm>
            <a:off x="5910026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3" name="object 29">
            <a:extLst>
              <a:ext uri="{FF2B5EF4-FFF2-40B4-BE49-F238E27FC236}">
                <a16:creationId xmlns:a16="http://schemas.microsoft.com/office/drawing/2014/main" id="{C9A641C4-3E89-A746-B092-6BAA1CEFB058}"/>
              </a:ext>
            </a:extLst>
          </p:cNvPr>
          <p:cNvSpPr txBox="1"/>
          <p:nvPr/>
        </p:nvSpPr>
        <p:spPr>
          <a:xfrm>
            <a:off x="5256021" y="5208866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4" name="object 30">
            <a:extLst>
              <a:ext uri="{FF2B5EF4-FFF2-40B4-BE49-F238E27FC236}">
                <a16:creationId xmlns:a16="http://schemas.microsoft.com/office/drawing/2014/main" id="{95B20899-C28D-844D-ADAD-62C38E68C20A}"/>
              </a:ext>
            </a:extLst>
          </p:cNvPr>
          <p:cNvSpPr txBox="1"/>
          <p:nvPr/>
        </p:nvSpPr>
        <p:spPr>
          <a:xfrm>
            <a:off x="6637987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5" name="object 31">
            <a:extLst>
              <a:ext uri="{FF2B5EF4-FFF2-40B4-BE49-F238E27FC236}">
                <a16:creationId xmlns:a16="http://schemas.microsoft.com/office/drawing/2014/main" id="{D1DE9994-C1B6-A54B-84B5-22671359482F}"/>
              </a:ext>
            </a:extLst>
          </p:cNvPr>
          <p:cNvSpPr txBox="1"/>
          <p:nvPr/>
        </p:nvSpPr>
        <p:spPr>
          <a:xfrm>
            <a:off x="7199754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6" name="object 32">
            <a:extLst>
              <a:ext uri="{FF2B5EF4-FFF2-40B4-BE49-F238E27FC236}">
                <a16:creationId xmlns:a16="http://schemas.microsoft.com/office/drawing/2014/main" id="{BB121C1E-32AF-BD4F-92DE-05B845AE3777}"/>
              </a:ext>
            </a:extLst>
          </p:cNvPr>
          <p:cNvSpPr txBox="1"/>
          <p:nvPr/>
        </p:nvSpPr>
        <p:spPr>
          <a:xfrm>
            <a:off x="7200122" y="3319748"/>
            <a:ext cx="17272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7" name="object 33">
            <a:extLst>
              <a:ext uri="{FF2B5EF4-FFF2-40B4-BE49-F238E27FC236}">
                <a16:creationId xmlns:a16="http://schemas.microsoft.com/office/drawing/2014/main" id="{9704331D-64B8-6D4F-871D-389B65B20C4B}"/>
              </a:ext>
            </a:extLst>
          </p:cNvPr>
          <p:cNvSpPr txBox="1"/>
          <p:nvPr/>
        </p:nvSpPr>
        <p:spPr>
          <a:xfrm>
            <a:off x="7765849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8" name="object 34">
            <a:extLst>
              <a:ext uri="{FF2B5EF4-FFF2-40B4-BE49-F238E27FC236}">
                <a16:creationId xmlns:a16="http://schemas.microsoft.com/office/drawing/2014/main" id="{E35F5F0B-96B5-D440-9048-FE2CF5300C42}"/>
              </a:ext>
            </a:extLst>
          </p:cNvPr>
          <p:cNvSpPr txBox="1"/>
          <p:nvPr/>
        </p:nvSpPr>
        <p:spPr>
          <a:xfrm>
            <a:off x="6580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9" name="object 35">
            <a:extLst>
              <a:ext uri="{FF2B5EF4-FFF2-40B4-BE49-F238E27FC236}">
                <a16:creationId xmlns:a16="http://schemas.microsoft.com/office/drawing/2014/main" id="{FFC7E90E-F808-004F-B04C-5BA7601E00B6}"/>
              </a:ext>
            </a:extLst>
          </p:cNvPr>
          <p:cNvSpPr txBox="1"/>
          <p:nvPr/>
        </p:nvSpPr>
        <p:spPr>
          <a:xfrm>
            <a:off x="6999712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0" name="object 36">
            <a:extLst>
              <a:ext uri="{FF2B5EF4-FFF2-40B4-BE49-F238E27FC236}">
                <a16:creationId xmlns:a16="http://schemas.microsoft.com/office/drawing/2014/main" id="{85BF4CB7-ECA3-3A44-B9BD-CDDACE688914}"/>
              </a:ext>
            </a:extLst>
          </p:cNvPr>
          <p:cNvSpPr txBox="1"/>
          <p:nvPr/>
        </p:nvSpPr>
        <p:spPr>
          <a:xfrm>
            <a:off x="7415499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1" name="object 37">
            <a:extLst>
              <a:ext uri="{FF2B5EF4-FFF2-40B4-BE49-F238E27FC236}">
                <a16:creationId xmlns:a16="http://schemas.microsoft.com/office/drawing/2014/main" id="{7744EBC3-07EB-C548-AEE6-A7DE3101A10A}"/>
              </a:ext>
            </a:extLst>
          </p:cNvPr>
          <p:cNvSpPr txBox="1"/>
          <p:nvPr/>
        </p:nvSpPr>
        <p:spPr>
          <a:xfrm>
            <a:off x="7831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2" name="object 38">
            <a:extLst>
              <a:ext uri="{FF2B5EF4-FFF2-40B4-BE49-F238E27FC236}">
                <a16:creationId xmlns:a16="http://schemas.microsoft.com/office/drawing/2014/main" id="{522E52BB-BE07-A941-9873-0C1E43A952E3}"/>
              </a:ext>
            </a:extLst>
          </p:cNvPr>
          <p:cNvSpPr txBox="1"/>
          <p:nvPr/>
        </p:nvSpPr>
        <p:spPr>
          <a:xfrm>
            <a:off x="6539993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3" name="object 39">
            <a:extLst>
              <a:ext uri="{FF2B5EF4-FFF2-40B4-BE49-F238E27FC236}">
                <a16:creationId xmlns:a16="http://schemas.microsoft.com/office/drawing/2014/main" id="{7B9934FD-F83A-2B40-96F5-C106CFF9F168}"/>
              </a:ext>
            </a:extLst>
          </p:cNvPr>
          <p:cNvSpPr txBox="1"/>
          <p:nvPr/>
        </p:nvSpPr>
        <p:spPr>
          <a:xfrm>
            <a:off x="6872429" y="4839129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4" name="object 40">
            <a:extLst>
              <a:ext uri="{FF2B5EF4-FFF2-40B4-BE49-F238E27FC236}">
                <a16:creationId xmlns:a16="http://schemas.microsoft.com/office/drawing/2014/main" id="{BBC3DD71-F80E-4540-8842-001D84A5BDC1}"/>
              </a:ext>
            </a:extLst>
          </p:cNvPr>
          <p:cNvSpPr txBox="1"/>
          <p:nvPr/>
        </p:nvSpPr>
        <p:spPr>
          <a:xfrm>
            <a:off x="720159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5" name="object 41">
            <a:extLst>
              <a:ext uri="{FF2B5EF4-FFF2-40B4-BE49-F238E27FC236}">
                <a16:creationId xmlns:a16="http://schemas.microsoft.com/office/drawing/2014/main" id="{76A19BAF-EEF8-B14A-B667-2431DF4E35B0}"/>
              </a:ext>
            </a:extLst>
          </p:cNvPr>
          <p:cNvSpPr txBox="1"/>
          <p:nvPr/>
        </p:nvSpPr>
        <p:spPr>
          <a:xfrm>
            <a:off x="7531131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6" name="object 42">
            <a:extLst>
              <a:ext uri="{FF2B5EF4-FFF2-40B4-BE49-F238E27FC236}">
                <a16:creationId xmlns:a16="http://schemas.microsoft.com/office/drawing/2014/main" id="{68D0E6C5-A60E-B546-9234-375252ADFC81}"/>
              </a:ext>
            </a:extLst>
          </p:cNvPr>
          <p:cNvSpPr txBox="1"/>
          <p:nvPr/>
        </p:nvSpPr>
        <p:spPr>
          <a:xfrm>
            <a:off x="786066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7" name="object 43">
            <a:extLst>
              <a:ext uri="{FF2B5EF4-FFF2-40B4-BE49-F238E27FC236}">
                <a16:creationId xmlns:a16="http://schemas.microsoft.com/office/drawing/2014/main" id="{B4E3ECBD-9D68-DD40-BAC7-A9348D1185C8}"/>
              </a:ext>
            </a:extLst>
          </p:cNvPr>
          <p:cNvSpPr txBox="1"/>
          <p:nvPr/>
        </p:nvSpPr>
        <p:spPr>
          <a:xfrm>
            <a:off x="6515586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8" name="object 44">
            <a:extLst>
              <a:ext uri="{FF2B5EF4-FFF2-40B4-BE49-F238E27FC236}">
                <a16:creationId xmlns:a16="http://schemas.microsoft.com/office/drawing/2014/main" id="{380AB566-8F37-BF4D-A6BD-BAD5B99B5DF9}"/>
              </a:ext>
            </a:extLst>
          </p:cNvPr>
          <p:cNvSpPr txBox="1"/>
          <p:nvPr/>
        </p:nvSpPr>
        <p:spPr>
          <a:xfrm>
            <a:off x="6793545" y="5208912"/>
            <a:ext cx="445134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1465" algn="l"/>
              </a:tabLst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9" name="object 45">
            <a:extLst>
              <a:ext uri="{FF2B5EF4-FFF2-40B4-BE49-F238E27FC236}">
                <a16:creationId xmlns:a16="http://schemas.microsoft.com/office/drawing/2014/main" id="{77257CEC-B4ED-754F-8073-BC5A9EE8038E}"/>
              </a:ext>
            </a:extLst>
          </p:cNvPr>
          <p:cNvSpPr txBox="1"/>
          <p:nvPr/>
        </p:nvSpPr>
        <p:spPr>
          <a:xfrm>
            <a:off x="7619732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0" name="object 46">
            <a:extLst>
              <a:ext uri="{FF2B5EF4-FFF2-40B4-BE49-F238E27FC236}">
                <a16:creationId xmlns:a16="http://schemas.microsoft.com/office/drawing/2014/main" id="{37BC52EE-9888-B542-8B89-9F4D7CB73A0E}"/>
              </a:ext>
            </a:extLst>
          </p:cNvPr>
          <p:cNvSpPr txBox="1"/>
          <p:nvPr/>
        </p:nvSpPr>
        <p:spPr>
          <a:xfrm>
            <a:off x="7888941" y="520891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1" name="object 47">
            <a:extLst>
              <a:ext uri="{FF2B5EF4-FFF2-40B4-BE49-F238E27FC236}">
                <a16:creationId xmlns:a16="http://schemas.microsoft.com/office/drawing/2014/main" id="{326E8ECB-8299-4449-B9A1-B3EFE7875857}"/>
              </a:ext>
            </a:extLst>
          </p:cNvPr>
          <p:cNvSpPr txBox="1"/>
          <p:nvPr/>
        </p:nvSpPr>
        <p:spPr>
          <a:xfrm>
            <a:off x="4848650" y="2088265"/>
            <a:ext cx="979169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3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5" name="object 52">
            <a:extLst>
              <a:ext uri="{FF2B5EF4-FFF2-40B4-BE49-F238E27FC236}">
                <a16:creationId xmlns:a16="http://schemas.microsoft.com/office/drawing/2014/main" id="{F8332627-EC03-2547-9B06-7FF8792A7ABF}"/>
              </a:ext>
            </a:extLst>
          </p:cNvPr>
          <p:cNvSpPr txBox="1"/>
          <p:nvPr/>
        </p:nvSpPr>
        <p:spPr>
          <a:xfrm>
            <a:off x="541458" y="4115289"/>
            <a:ext cx="60154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34175677-76B4-D244-8459-98EC6048DBD0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43572218-3D6A-4149-935C-52B1479B3DDC}"/>
              </a:ext>
            </a:extLst>
          </p:cNvPr>
          <p:cNvSpPr txBox="1">
            <a:spLocks/>
          </p:cNvSpPr>
          <p:nvPr/>
        </p:nvSpPr>
        <p:spPr>
          <a:xfrm>
            <a:off x="2016209" y="1066800"/>
            <a:ext cx="880419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027545" lvl="0">
              <a:spcBef>
                <a:spcPts val="100"/>
              </a:spcBef>
              <a:defRPr/>
            </a:pPr>
            <a:r>
              <a:rPr lang="de" kern="0" spc="-85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WICHTIG</a:t>
            </a:r>
            <a:r>
              <a:rPr lang="ru-RU" kern="0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:</a:t>
            </a:r>
          </a:p>
        </p:txBody>
      </p:sp>
      <p:sp>
        <p:nvSpPr>
          <p:cNvPr id="58" name="object 4">
            <a:extLst>
              <a:ext uri="{FF2B5EF4-FFF2-40B4-BE49-F238E27FC236}">
                <a16:creationId xmlns:a16="http://schemas.microsoft.com/office/drawing/2014/main" id="{476080DA-809C-7945-B90D-4527D1531A32}"/>
              </a:ext>
            </a:extLst>
          </p:cNvPr>
          <p:cNvSpPr txBox="1"/>
          <p:nvPr/>
        </p:nvSpPr>
        <p:spPr>
          <a:xfrm>
            <a:off x="9030380" y="1706201"/>
            <a:ext cx="2981243" cy="4680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der Fast Start Bonus ausgezahlt wird, wird das PV, das genutzt wird, um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und andere Kommissionen oder Boni zu berechnen, reduziert: </a:t>
            </a:r>
          </a:p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2000" u="none" strike="noStrike" kern="1200" cap="none" spc="-1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100 % für die 50 %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Auzahlung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(Einschreibemonat,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 Monat)</a:t>
            </a: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70 % für die 25 % oder 10 % Auszahlung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(2. und 3. Monat)</a:t>
            </a:r>
          </a:p>
        </p:txBody>
      </p:sp>
      <p:sp>
        <p:nvSpPr>
          <p:cNvPr id="59" name="object 47">
            <a:extLst>
              <a:ext uri="{FF2B5EF4-FFF2-40B4-BE49-F238E27FC236}">
                <a16:creationId xmlns:a16="http://schemas.microsoft.com/office/drawing/2014/main" id="{20A41F09-813B-7C44-8BF4-4840B5AA3C81}"/>
              </a:ext>
            </a:extLst>
          </p:cNvPr>
          <p:cNvSpPr txBox="1"/>
          <p:nvPr/>
        </p:nvSpPr>
        <p:spPr>
          <a:xfrm>
            <a:off x="3074778" y="2474740"/>
            <a:ext cx="62674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0" name="object 48">
            <a:extLst>
              <a:ext uri="{FF2B5EF4-FFF2-40B4-BE49-F238E27FC236}">
                <a16:creationId xmlns:a16="http://schemas.microsoft.com/office/drawing/2014/main" id="{B8A88A1B-EAB1-9141-A899-631281D3EE2C}"/>
              </a:ext>
            </a:extLst>
          </p:cNvPr>
          <p:cNvSpPr txBox="1"/>
          <p:nvPr/>
        </p:nvSpPr>
        <p:spPr>
          <a:xfrm>
            <a:off x="5011423" y="2474740"/>
            <a:ext cx="65468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1" name="object 49">
            <a:extLst>
              <a:ext uri="{FF2B5EF4-FFF2-40B4-BE49-F238E27FC236}">
                <a16:creationId xmlns:a16="http://schemas.microsoft.com/office/drawing/2014/main" id="{558511E7-9B6F-4849-86CE-E294450C9897}"/>
              </a:ext>
            </a:extLst>
          </p:cNvPr>
          <p:cNvSpPr txBox="1"/>
          <p:nvPr/>
        </p:nvSpPr>
        <p:spPr>
          <a:xfrm>
            <a:off x="6962785" y="2474740"/>
            <a:ext cx="65341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3" name="object 48">
            <a:extLst>
              <a:ext uri="{FF2B5EF4-FFF2-40B4-BE49-F238E27FC236}">
                <a16:creationId xmlns:a16="http://schemas.microsoft.com/office/drawing/2014/main" id="{A15BCB42-DEFB-8A40-8F58-B973767D9431}"/>
              </a:ext>
            </a:extLst>
          </p:cNvPr>
          <p:cNvSpPr txBox="1"/>
          <p:nvPr/>
        </p:nvSpPr>
        <p:spPr>
          <a:xfrm>
            <a:off x="495300" y="4745355"/>
            <a:ext cx="80010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08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>
            <a:extLst>
              <a:ext uri="{FF2B5EF4-FFF2-40B4-BE49-F238E27FC236}">
                <a16:creationId xmlns:a16="http://schemas.microsoft.com/office/drawing/2014/main" id="{53C868E8-A941-204D-AE70-B86E107E7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3" name="object 49">
            <a:extLst>
              <a:ext uri="{FF2B5EF4-FFF2-40B4-BE49-F238E27FC236}">
                <a16:creationId xmlns:a16="http://schemas.microsoft.com/office/drawing/2014/main" id="{8FBA0D89-06A2-2C4B-89A5-77D598FD170C}"/>
              </a:ext>
            </a:extLst>
          </p:cNvPr>
          <p:cNvSpPr txBox="1"/>
          <p:nvPr/>
        </p:nvSpPr>
        <p:spPr>
          <a:xfrm>
            <a:off x="541459" y="5314637"/>
            <a:ext cx="3261921" cy="7617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 Beispiel: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1)</a:t>
            </a:r>
            <a:r>
              <a:rPr kumimoji="0" sz="2200" u="none" strike="noStrike" kern="1200" cap="none" spc="-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220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*30 % = 30 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51">
            <a:extLst>
              <a:ext uri="{FF2B5EF4-FFF2-40B4-BE49-F238E27FC236}">
                <a16:creationId xmlns:a16="http://schemas.microsoft.com/office/drawing/2014/main" id="{EB0B65AB-CEA2-4646-8680-A14B0FF8753C}"/>
              </a:ext>
            </a:extLst>
          </p:cNvPr>
          <p:cNvSpPr txBox="1"/>
          <p:nvPr/>
        </p:nvSpPr>
        <p:spPr>
          <a:xfrm>
            <a:off x="4598238" y="5743463"/>
            <a:ext cx="2910205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0">
              <a:lnSpc>
                <a:spcPts val="2515"/>
              </a:lnSpc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2)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 PV</a:t>
            </a:r>
            <a:r>
              <a:rPr kumimoji="0" sz="22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lang="de" sz="22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0,85 €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9" name="object 5">
            <a:extLst>
              <a:ext uri="{FF2B5EF4-FFF2-40B4-BE49-F238E27FC236}">
                <a16:creationId xmlns:a16="http://schemas.microsoft.com/office/drawing/2014/main" id="{C5FF6C0D-0392-7446-B21E-F28753E86BC7}"/>
              </a:ext>
            </a:extLst>
          </p:cNvPr>
          <p:cNvSpPr txBox="1"/>
          <p:nvPr/>
        </p:nvSpPr>
        <p:spPr>
          <a:xfrm>
            <a:off x="2736246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6">
            <a:extLst>
              <a:ext uri="{FF2B5EF4-FFF2-40B4-BE49-F238E27FC236}">
                <a16:creationId xmlns:a16="http://schemas.microsoft.com/office/drawing/2014/main" id="{0E2D577E-935B-C34E-BE03-0B025010EF69}"/>
              </a:ext>
            </a:extLst>
          </p:cNvPr>
          <p:cNvSpPr txBox="1"/>
          <p:nvPr/>
        </p:nvSpPr>
        <p:spPr>
          <a:xfrm>
            <a:off x="3298013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7">
            <a:extLst>
              <a:ext uri="{FF2B5EF4-FFF2-40B4-BE49-F238E27FC236}">
                <a16:creationId xmlns:a16="http://schemas.microsoft.com/office/drawing/2014/main" id="{D103DD73-3441-C145-92EA-35A52F31FC9D}"/>
              </a:ext>
            </a:extLst>
          </p:cNvPr>
          <p:cNvSpPr txBox="1"/>
          <p:nvPr/>
        </p:nvSpPr>
        <p:spPr>
          <a:xfrm>
            <a:off x="3297552" y="3319656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2" name="object 8">
            <a:extLst>
              <a:ext uri="{FF2B5EF4-FFF2-40B4-BE49-F238E27FC236}">
                <a16:creationId xmlns:a16="http://schemas.microsoft.com/office/drawing/2014/main" id="{1F61D789-E106-444D-8588-292B6A21ADE9}"/>
              </a:ext>
            </a:extLst>
          </p:cNvPr>
          <p:cNvSpPr txBox="1"/>
          <p:nvPr/>
        </p:nvSpPr>
        <p:spPr>
          <a:xfrm>
            <a:off x="3864108" y="393355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9">
            <a:extLst>
              <a:ext uri="{FF2B5EF4-FFF2-40B4-BE49-F238E27FC236}">
                <a16:creationId xmlns:a16="http://schemas.microsoft.com/office/drawing/2014/main" id="{806AE1DC-046E-FC42-B0C6-BF0BDE0031AE}"/>
              </a:ext>
            </a:extLst>
          </p:cNvPr>
          <p:cNvSpPr txBox="1"/>
          <p:nvPr/>
        </p:nvSpPr>
        <p:spPr>
          <a:xfrm>
            <a:off x="2678683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10">
            <a:extLst>
              <a:ext uri="{FF2B5EF4-FFF2-40B4-BE49-F238E27FC236}">
                <a16:creationId xmlns:a16="http://schemas.microsoft.com/office/drawing/2014/main" id="{5CD819EE-D9A7-7641-8278-52901D3E6364}"/>
              </a:ext>
            </a:extLst>
          </p:cNvPr>
          <p:cNvSpPr txBox="1"/>
          <p:nvPr/>
        </p:nvSpPr>
        <p:spPr>
          <a:xfrm>
            <a:off x="3098615" y="4422328"/>
            <a:ext cx="16383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5" name="object 11">
            <a:extLst>
              <a:ext uri="{FF2B5EF4-FFF2-40B4-BE49-F238E27FC236}">
                <a16:creationId xmlns:a16="http://schemas.microsoft.com/office/drawing/2014/main" id="{CB40E15A-EE87-FB40-A892-672AA8CD01F2}"/>
              </a:ext>
            </a:extLst>
          </p:cNvPr>
          <p:cNvSpPr txBox="1"/>
          <p:nvPr/>
        </p:nvSpPr>
        <p:spPr>
          <a:xfrm>
            <a:off x="3513758" y="4422328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6" name="object 12">
            <a:extLst>
              <a:ext uri="{FF2B5EF4-FFF2-40B4-BE49-F238E27FC236}">
                <a16:creationId xmlns:a16="http://schemas.microsoft.com/office/drawing/2014/main" id="{2A9DEDF6-0ED2-C441-8DB1-D7BFC5FD41EB}"/>
              </a:ext>
            </a:extLst>
          </p:cNvPr>
          <p:cNvSpPr txBox="1"/>
          <p:nvPr/>
        </p:nvSpPr>
        <p:spPr>
          <a:xfrm>
            <a:off x="3925447" y="4422328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7" name="object 13">
            <a:extLst>
              <a:ext uri="{FF2B5EF4-FFF2-40B4-BE49-F238E27FC236}">
                <a16:creationId xmlns:a16="http://schemas.microsoft.com/office/drawing/2014/main" id="{8B0BC931-4668-8149-ABEF-27146D88A17E}"/>
              </a:ext>
            </a:extLst>
          </p:cNvPr>
          <p:cNvSpPr txBox="1"/>
          <p:nvPr/>
        </p:nvSpPr>
        <p:spPr>
          <a:xfrm>
            <a:off x="2638251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8" name="object 14">
            <a:extLst>
              <a:ext uri="{FF2B5EF4-FFF2-40B4-BE49-F238E27FC236}">
                <a16:creationId xmlns:a16="http://schemas.microsoft.com/office/drawing/2014/main" id="{BCD26914-4146-4B42-A957-E6C62F16D8BE}"/>
              </a:ext>
            </a:extLst>
          </p:cNvPr>
          <p:cNvSpPr txBox="1"/>
          <p:nvPr/>
        </p:nvSpPr>
        <p:spPr>
          <a:xfrm>
            <a:off x="2970412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9" name="object 15">
            <a:extLst>
              <a:ext uri="{FF2B5EF4-FFF2-40B4-BE49-F238E27FC236}">
                <a16:creationId xmlns:a16="http://schemas.microsoft.com/office/drawing/2014/main" id="{C0270FBD-8BDC-F448-8027-11E979B911DE}"/>
              </a:ext>
            </a:extLst>
          </p:cNvPr>
          <p:cNvSpPr txBox="1"/>
          <p:nvPr/>
        </p:nvSpPr>
        <p:spPr>
          <a:xfrm>
            <a:off x="329985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0" name="object 16">
            <a:extLst>
              <a:ext uri="{FF2B5EF4-FFF2-40B4-BE49-F238E27FC236}">
                <a16:creationId xmlns:a16="http://schemas.microsoft.com/office/drawing/2014/main" id="{D6FB5BB0-8E2D-8F4A-834F-10B0541489FD}"/>
              </a:ext>
            </a:extLst>
          </p:cNvPr>
          <p:cNvSpPr txBox="1"/>
          <p:nvPr/>
        </p:nvSpPr>
        <p:spPr>
          <a:xfrm>
            <a:off x="3629390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1" name="object 17">
            <a:extLst>
              <a:ext uri="{FF2B5EF4-FFF2-40B4-BE49-F238E27FC236}">
                <a16:creationId xmlns:a16="http://schemas.microsoft.com/office/drawing/2014/main" id="{8CE749CC-39B4-8D4B-9FD6-D9EA75C1A597}"/>
              </a:ext>
            </a:extLst>
          </p:cNvPr>
          <p:cNvSpPr txBox="1"/>
          <p:nvPr/>
        </p:nvSpPr>
        <p:spPr>
          <a:xfrm>
            <a:off x="3958925" y="4839037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2" name="object 18">
            <a:extLst>
              <a:ext uri="{FF2B5EF4-FFF2-40B4-BE49-F238E27FC236}">
                <a16:creationId xmlns:a16="http://schemas.microsoft.com/office/drawing/2014/main" id="{2F359279-8A1A-B146-8523-588FF50F6AA9}"/>
              </a:ext>
            </a:extLst>
          </p:cNvPr>
          <p:cNvSpPr txBox="1"/>
          <p:nvPr/>
        </p:nvSpPr>
        <p:spPr>
          <a:xfrm>
            <a:off x="2618081" y="52088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3" name="object 19">
            <a:extLst>
              <a:ext uri="{FF2B5EF4-FFF2-40B4-BE49-F238E27FC236}">
                <a16:creationId xmlns:a16="http://schemas.microsoft.com/office/drawing/2014/main" id="{1B2E62DE-629D-D046-8591-8E1D3FD372A1}"/>
              </a:ext>
            </a:extLst>
          </p:cNvPr>
          <p:cNvSpPr txBox="1"/>
          <p:nvPr/>
        </p:nvSpPr>
        <p:spPr>
          <a:xfrm>
            <a:off x="2896409" y="5208820"/>
            <a:ext cx="126047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020" algn="l"/>
                <a:tab pos="558165" algn="l"/>
                <a:tab pos="833755" algn="l"/>
              </a:tabLst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</a:t>
            </a:r>
            <a:r>
              <a:rPr kumimoji="0" sz="35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4" name="object 20">
            <a:extLst>
              <a:ext uri="{FF2B5EF4-FFF2-40B4-BE49-F238E27FC236}">
                <a16:creationId xmlns:a16="http://schemas.microsoft.com/office/drawing/2014/main" id="{EE361DE9-5C48-2946-BCE1-623D2BD58EAA}"/>
              </a:ext>
            </a:extLst>
          </p:cNvPr>
          <p:cNvSpPr txBox="1"/>
          <p:nvPr/>
        </p:nvSpPr>
        <p:spPr>
          <a:xfrm>
            <a:off x="4691077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5" name="object 21">
            <a:extLst>
              <a:ext uri="{FF2B5EF4-FFF2-40B4-BE49-F238E27FC236}">
                <a16:creationId xmlns:a16="http://schemas.microsoft.com/office/drawing/2014/main" id="{54429BB1-1C14-B544-A35D-E983D1FD122C}"/>
              </a:ext>
            </a:extLst>
          </p:cNvPr>
          <p:cNvSpPr txBox="1"/>
          <p:nvPr/>
        </p:nvSpPr>
        <p:spPr>
          <a:xfrm>
            <a:off x="5252844" y="3933597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6" name="object 22">
            <a:extLst>
              <a:ext uri="{FF2B5EF4-FFF2-40B4-BE49-F238E27FC236}">
                <a16:creationId xmlns:a16="http://schemas.microsoft.com/office/drawing/2014/main" id="{77C786B5-9288-C542-B559-A1C8B1F4EB3A}"/>
              </a:ext>
            </a:extLst>
          </p:cNvPr>
          <p:cNvSpPr txBox="1"/>
          <p:nvPr/>
        </p:nvSpPr>
        <p:spPr>
          <a:xfrm>
            <a:off x="5248331" y="331970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23">
            <a:extLst>
              <a:ext uri="{FF2B5EF4-FFF2-40B4-BE49-F238E27FC236}">
                <a16:creationId xmlns:a16="http://schemas.microsoft.com/office/drawing/2014/main" id="{46D96E3C-B498-0A48-B1C9-02FDFD439E32}"/>
              </a:ext>
            </a:extLst>
          </p:cNvPr>
          <p:cNvSpPr txBox="1"/>
          <p:nvPr/>
        </p:nvSpPr>
        <p:spPr>
          <a:xfrm>
            <a:off x="5814978" y="3933597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8" name="object 24">
            <a:extLst>
              <a:ext uri="{FF2B5EF4-FFF2-40B4-BE49-F238E27FC236}">
                <a16:creationId xmlns:a16="http://schemas.microsoft.com/office/drawing/2014/main" id="{C6BD38C5-FDFF-994B-9828-94BC7CAABC7C}"/>
              </a:ext>
            </a:extLst>
          </p:cNvPr>
          <p:cNvSpPr txBox="1"/>
          <p:nvPr/>
        </p:nvSpPr>
        <p:spPr>
          <a:xfrm>
            <a:off x="5464583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9" name="object 25">
            <a:extLst>
              <a:ext uri="{FF2B5EF4-FFF2-40B4-BE49-F238E27FC236}">
                <a16:creationId xmlns:a16="http://schemas.microsoft.com/office/drawing/2014/main" id="{66A09911-D516-1742-8113-5BB0918680EF}"/>
              </a:ext>
            </a:extLst>
          </p:cNvPr>
          <p:cNvSpPr txBox="1"/>
          <p:nvPr/>
        </p:nvSpPr>
        <p:spPr>
          <a:xfrm>
            <a:off x="5880508" y="4422374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0" name="object 26">
            <a:extLst>
              <a:ext uri="{FF2B5EF4-FFF2-40B4-BE49-F238E27FC236}">
                <a16:creationId xmlns:a16="http://schemas.microsoft.com/office/drawing/2014/main" id="{E9839928-1706-C140-BF97-0C4A55D6C7BD}"/>
              </a:ext>
            </a:extLst>
          </p:cNvPr>
          <p:cNvSpPr txBox="1"/>
          <p:nvPr/>
        </p:nvSpPr>
        <p:spPr>
          <a:xfrm>
            <a:off x="5250679" y="483908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1" name="object 27">
            <a:extLst>
              <a:ext uri="{FF2B5EF4-FFF2-40B4-BE49-F238E27FC236}">
                <a16:creationId xmlns:a16="http://schemas.microsoft.com/office/drawing/2014/main" id="{E01E1AC5-9FD4-C64D-B3F0-737064BE9A47}"/>
              </a:ext>
            </a:extLst>
          </p:cNvPr>
          <p:cNvSpPr txBox="1"/>
          <p:nvPr/>
        </p:nvSpPr>
        <p:spPr>
          <a:xfrm>
            <a:off x="5580491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2" name="object 28">
            <a:extLst>
              <a:ext uri="{FF2B5EF4-FFF2-40B4-BE49-F238E27FC236}">
                <a16:creationId xmlns:a16="http://schemas.microsoft.com/office/drawing/2014/main" id="{758305F0-4804-FA4C-BBE7-C5F67F8A93B5}"/>
              </a:ext>
            </a:extLst>
          </p:cNvPr>
          <p:cNvSpPr txBox="1"/>
          <p:nvPr/>
        </p:nvSpPr>
        <p:spPr>
          <a:xfrm>
            <a:off x="5910026" y="4839082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3" name="object 29">
            <a:extLst>
              <a:ext uri="{FF2B5EF4-FFF2-40B4-BE49-F238E27FC236}">
                <a16:creationId xmlns:a16="http://schemas.microsoft.com/office/drawing/2014/main" id="{20901C16-3D5C-EB4F-8ECC-B80F0ADAA99B}"/>
              </a:ext>
            </a:extLst>
          </p:cNvPr>
          <p:cNvSpPr txBox="1"/>
          <p:nvPr/>
        </p:nvSpPr>
        <p:spPr>
          <a:xfrm>
            <a:off x="5256021" y="5208866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4" name="object 30">
            <a:extLst>
              <a:ext uri="{FF2B5EF4-FFF2-40B4-BE49-F238E27FC236}">
                <a16:creationId xmlns:a16="http://schemas.microsoft.com/office/drawing/2014/main" id="{0AECC463-706E-F94F-89CE-E7ECE248CB27}"/>
              </a:ext>
            </a:extLst>
          </p:cNvPr>
          <p:cNvSpPr txBox="1"/>
          <p:nvPr/>
        </p:nvSpPr>
        <p:spPr>
          <a:xfrm>
            <a:off x="6637987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5" name="object 31">
            <a:extLst>
              <a:ext uri="{FF2B5EF4-FFF2-40B4-BE49-F238E27FC236}">
                <a16:creationId xmlns:a16="http://schemas.microsoft.com/office/drawing/2014/main" id="{1142D746-2EF5-7B40-AE50-817EC40E7A39}"/>
              </a:ext>
            </a:extLst>
          </p:cNvPr>
          <p:cNvSpPr txBox="1"/>
          <p:nvPr/>
        </p:nvSpPr>
        <p:spPr>
          <a:xfrm>
            <a:off x="7199754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6" name="object 32">
            <a:extLst>
              <a:ext uri="{FF2B5EF4-FFF2-40B4-BE49-F238E27FC236}">
                <a16:creationId xmlns:a16="http://schemas.microsoft.com/office/drawing/2014/main" id="{56E1C2F1-1873-F442-8C18-0FD72DCF377A}"/>
              </a:ext>
            </a:extLst>
          </p:cNvPr>
          <p:cNvSpPr txBox="1"/>
          <p:nvPr/>
        </p:nvSpPr>
        <p:spPr>
          <a:xfrm>
            <a:off x="7200122" y="3319748"/>
            <a:ext cx="17272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7" name="object 33">
            <a:extLst>
              <a:ext uri="{FF2B5EF4-FFF2-40B4-BE49-F238E27FC236}">
                <a16:creationId xmlns:a16="http://schemas.microsoft.com/office/drawing/2014/main" id="{805BD0CB-38E1-F642-BD57-8F361CCFD0E3}"/>
              </a:ext>
            </a:extLst>
          </p:cNvPr>
          <p:cNvSpPr txBox="1"/>
          <p:nvPr/>
        </p:nvSpPr>
        <p:spPr>
          <a:xfrm>
            <a:off x="7765849" y="3933644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8" name="object 34">
            <a:extLst>
              <a:ext uri="{FF2B5EF4-FFF2-40B4-BE49-F238E27FC236}">
                <a16:creationId xmlns:a16="http://schemas.microsoft.com/office/drawing/2014/main" id="{3098CD0A-D47C-E648-8996-6AEBD3EE090F}"/>
              </a:ext>
            </a:extLst>
          </p:cNvPr>
          <p:cNvSpPr txBox="1"/>
          <p:nvPr/>
        </p:nvSpPr>
        <p:spPr>
          <a:xfrm>
            <a:off x="6580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9" name="object 35">
            <a:extLst>
              <a:ext uri="{FF2B5EF4-FFF2-40B4-BE49-F238E27FC236}">
                <a16:creationId xmlns:a16="http://schemas.microsoft.com/office/drawing/2014/main" id="{D4CB5CDA-5649-A241-993A-C6CD62C8FC3C}"/>
              </a:ext>
            </a:extLst>
          </p:cNvPr>
          <p:cNvSpPr txBox="1"/>
          <p:nvPr/>
        </p:nvSpPr>
        <p:spPr>
          <a:xfrm>
            <a:off x="6999712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0" name="object 36">
            <a:extLst>
              <a:ext uri="{FF2B5EF4-FFF2-40B4-BE49-F238E27FC236}">
                <a16:creationId xmlns:a16="http://schemas.microsoft.com/office/drawing/2014/main" id="{00F7A725-FB37-004C-92B4-6518A6A2D11B}"/>
              </a:ext>
            </a:extLst>
          </p:cNvPr>
          <p:cNvSpPr txBox="1"/>
          <p:nvPr/>
        </p:nvSpPr>
        <p:spPr>
          <a:xfrm>
            <a:off x="7415499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1" name="object 37">
            <a:extLst>
              <a:ext uri="{FF2B5EF4-FFF2-40B4-BE49-F238E27FC236}">
                <a16:creationId xmlns:a16="http://schemas.microsoft.com/office/drawing/2014/main" id="{1453B92A-E1E6-B04A-B6B6-00D6CE77C539}"/>
              </a:ext>
            </a:extLst>
          </p:cNvPr>
          <p:cNvSpPr txBox="1"/>
          <p:nvPr/>
        </p:nvSpPr>
        <p:spPr>
          <a:xfrm>
            <a:off x="7831425" y="4422420"/>
            <a:ext cx="16573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2" name="object 38">
            <a:extLst>
              <a:ext uri="{FF2B5EF4-FFF2-40B4-BE49-F238E27FC236}">
                <a16:creationId xmlns:a16="http://schemas.microsoft.com/office/drawing/2014/main" id="{DFCC06EC-E782-304E-86CD-EF112AA18F0E}"/>
              </a:ext>
            </a:extLst>
          </p:cNvPr>
          <p:cNvSpPr txBox="1"/>
          <p:nvPr/>
        </p:nvSpPr>
        <p:spPr>
          <a:xfrm>
            <a:off x="6539993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3" name="object 39">
            <a:extLst>
              <a:ext uri="{FF2B5EF4-FFF2-40B4-BE49-F238E27FC236}">
                <a16:creationId xmlns:a16="http://schemas.microsoft.com/office/drawing/2014/main" id="{9324DD23-2071-9A41-8CE2-3BFAC74D1F1B}"/>
              </a:ext>
            </a:extLst>
          </p:cNvPr>
          <p:cNvSpPr txBox="1"/>
          <p:nvPr/>
        </p:nvSpPr>
        <p:spPr>
          <a:xfrm>
            <a:off x="6872429" y="4839129"/>
            <a:ext cx="17335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4" name="object 40">
            <a:extLst>
              <a:ext uri="{FF2B5EF4-FFF2-40B4-BE49-F238E27FC236}">
                <a16:creationId xmlns:a16="http://schemas.microsoft.com/office/drawing/2014/main" id="{E852711F-CF52-A64A-84B8-218D1F525F32}"/>
              </a:ext>
            </a:extLst>
          </p:cNvPr>
          <p:cNvSpPr txBox="1"/>
          <p:nvPr/>
        </p:nvSpPr>
        <p:spPr>
          <a:xfrm>
            <a:off x="720159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5" name="object 41">
            <a:extLst>
              <a:ext uri="{FF2B5EF4-FFF2-40B4-BE49-F238E27FC236}">
                <a16:creationId xmlns:a16="http://schemas.microsoft.com/office/drawing/2014/main" id="{387A7249-60D3-9349-83B6-CE7E379FF2D9}"/>
              </a:ext>
            </a:extLst>
          </p:cNvPr>
          <p:cNvSpPr txBox="1"/>
          <p:nvPr/>
        </p:nvSpPr>
        <p:spPr>
          <a:xfrm>
            <a:off x="7531131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6" name="object 42">
            <a:extLst>
              <a:ext uri="{FF2B5EF4-FFF2-40B4-BE49-F238E27FC236}">
                <a16:creationId xmlns:a16="http://schemas.microsoft.com/office/drawing/2014/main" id="{4835FEC0-1186-BB4E-87FA-F9EAF0234B4A}"/>
              </a:ext>
            </a:extLst>
          </p:cNvPr>
          <p:cNvSpPr txBox="1"/>
          <p:nvPr/>
        </p:nvSpPr>
        <p:spPr>
          <a:xfrm>
            <a:off x="7860666" y="4839129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7" name="object 43">
            <a:extLst>
              <a:ext uri="{FF2B5EF4-FFF2-40B4-BE49-F238E27FC236}">
                <a16:creationId xmlns:a16="http://schemas.microsoft.com/office/drawing/2014/main" id="{83F9D558-7050-0241-B367-2B9E4EFE3DD8}"/>
              </a:ext>
            </a:extLst>
          </p:cNvPr>
          <p:cNvSpPr txBox="1"/>
          <p:nvPr/>
        </p:nvSpPr>
        <p:spPr>
          <a:xfrm>
            <a:off x="6515586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8" name="object 44">
            <a:extLst>
              <a:ext uri="{FF2B5EF4-FFF2-40B4-BE49-F238E27FC236}">
                <a16:creationId xmlns:a16="http://schemas.microsoft.com/office/drawing/2014/main" id="{E26C0CD3-0B22-784E-BABD-9F77D446CF10}"/>
              </a:ext>
            </a:extLst>
          </p:cNvPr>
          <p:cNvSpPr txBox="1"/>
          <p:nvPr/>
        </p:nvSpPr>
        <p:spPr>
          <a:xfrm>
            <a:off x="6793545" y="5208912"/>
            <a:ext cx="445134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1465" algn="l"/>
              </a:tabLst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	</a:t>
            </a: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9" name="object 45">
            <a:extLst>
              <a:ext uri="{FF2B5EF4-FFF2-40B4-BE49-F238E27FC236}">
                <a16:creationId xmlns:a16="http://schemas.microsoft.com/office/drawing/2014/main" id="{6234E02A-99B3-8047-A8DF-9CEEA198E565}"/>
              </a:ext>
            </a:extLst>
          </p:cNvPr>
          <p:cNvSpPr txBox="1"/>
          <p:nvPr/>
        </p:nvSpPr>
        <p:spPr>
          <a:xfrm>
            <a:off x="7619732" y="5208912"/>
            <a:ext cx="173990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0" name="object 46">
            <a:extLst>
              <a:ext uri="{FF2B5EF4-FFF2-40B4-BE49-F238E27FC236}">
                <a16:creationId xmlns:a16="http://schemas.microsoft.com/office/drawing/2014/main" id="{C22CB24D-41E5-FC4F-BC99-483F442FEF77}"/>
              </a:ext>
            </a:extLst>
          </p:cNvPr>
          <p:cNvSpPr txBox="1"/>
          <p:nvPr/>
        </p:nvSpPr>
        <p:spPr>
          <a:xfrm>
            <a:off x="7888941" y="5208912"/>
            <a:ext cx="174625" cy="67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500 PV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1" name="object 47">
            <a:extLst>
              <a:ext uri="{FF2B5EF4-FFF2-40B4-BE49-F238E27FC236}">
                <a16:creationId xmlns:a16="http://schemas.microsoft.com/office/drawing/2014/main" id="{58FFC951-534A-7944-AFA3-93C52608E9F9}"/>
              </a:ext>
            </a:extLst>
          </p:cNvPr>
          <p:cNvSpPr txBox="1"/>
          <p:nvPr/>
        </p:nvSpPr>
        <p:spPr>
          <a:xfrm>
            <a:off x="4848650" y="2088265"/>
            <a:ext cx="979169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3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150" u="none" strike="noStrike" kern="1200" cap="none" spc="6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150" u="none" strike="noStrike" kern="1200" cap="none" spc="21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70" normalizeH="0" baseline="0" noProof="0" dirty="0">
                <a:ln>
                  <a:noFill/>
                </a:ln>
                <a:solidFill>
                  <a:srgbClr val="D1222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3" name="object 52">
            <a:extLst>
              <a:ext uri="{FF2B5EF4-FFF2-40B4-BE49-F238E27FC236}">
                <a16:creationId xmlns:a16="http://schemas.microsoft.com/office/drawing/2014/main" id="{EF4B49EE-C6DA-8C4B-B3FD-F3CBCCAB4FDC}"/>
              </a:ext>
            </a:extLst>
          </p:cNvPr>
          <p:cNvSpPr txBox="1"/>
          <p:nvPr/>
        </p:nvSpPr>
        <p:spPr>
          <a:xfrm>
            <a:off x="541458" y="4115289"/>
            <a:ext cx="60154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8EC7A3D8-3AE2-634F-B2CC-FC2473964FF0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KOMMISSIONEN 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19B5C8E1-3095-BE44-B908-A5D4D36FF380}"/>
              </a:ext>
            </a:extLst>
          </p:cNvPr>
          <p:cNvSpPr txBox="1">
            <a:spLocks/>
          </p:cNvSpPr>
          <p:nvPr/>
        </p:nvSpPr>
        <p:spPr>
          <a:xfrm>
            <a:off x="2016209" y="1226566"/>
            <a:ext cx="8804191" cy="31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027545" lvl="0">
              <a:spcBef>
                <a:spcPts val="100"/>
              </a:spcBef>
              <a:defRPr/>
            </a:pPr>
            <a:r>
              <a:rPr lang="de" kern="0" spc="-85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WICHTIG</a:t>
            </a:r>
            <a:r>
              <a:rPr lang="ru-RU" kern="0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:</a:t>
            </a:r>
          </a:p>
        </p:txBody>
      </p:sp>
      <p:sp>
        <p:nvSpPr>
          <p:cNvPr id="60" name="object 4">
            <a:extLst>
              <a:ext uri="{FF2B5EF4-FFF2-40B4-BE49-F238E27FC236}">
                <a16:creationId xmlns:a16="http://schemas.microsoft.com/office/drawing/2014/main" id="{AC39728D-5E80-FB43-852C-856B02B942C9}"/>
              </a:ext>
            </a:extLst>
          </p:cNvPr>
          <p:cNvSpPr txBox="1"/>
          <p:nvPr/>
        </p:nvSpPr>
        <p:spPr>
          <a:xfrm>
            <a:off x="9030380" y="1647060"/>
            <a:ext cx="2968624" cy="51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der Fast Start Bonus ausgezahlt wird, wird das PV, das genutzt wird, um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und andere Kommissionen oder Boni zu berechnen, reduziert: </a:t>
            </a:r>
          </a:p>
          <a:p>
            <a:pPr marL="12700" marR="32575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2000" u="none" strike="noStrike" kern="1200" cap="none" spc="-1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100 % für die 50 % </a:t>
            </a:r>
            <a:r>
              <a:rPr kumimoji="0" lang="de" sz="2000" u="none" strike="noStrike" kern="1200" cap="none" spc="-1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Auzahlung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(Einschreibemonat,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 Monat)</a:t>
            </a:r>
          </a:p>
          <a:p>
            <a:pPr marL="355600" marR="32575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70 % für die 25 % oder 10 % Auszahlung </a:t>
            </a:r>
            <a:b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(2. und 3. Monat)</a:t>
            </a:r>
          </a:p>
        </p:txBody>
      </p:sp>
      <p:sp>
        <p:nvSpPr>
          <p:cNvPr id="61" name="object 47">
            <a:extLst>
              <a:ext uri="{FF2B5EF4-FFF2-40B4-BE49-F238E27FC236}">
                <a16:creationId xmlns:a16="http://schemas.microsoft.com/office/drawing/2014/main" id="{403777A6-94BD-884C-8FD5-51F0E5FE33F1}"/>
              </a:ext>
            </a:extLst>
          </p:cNvPr>
          <p:cNvSpPr txBox="1"/>
          <p:nvPr/>
        </p:nvSpPr>
        <p:spPr>
          <a:xfrm>
            <a:off x="3074778" y="2474740"/>
            <a:ext cx="62674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2" name="object 48">
            <a:extLst>
              <a:ext uri="{FF2B5EF4-FFF2-40B4-BE49-F238E27FC236}">
                <a16:creationId xmlns:a16="http://schemas.microsoft.com/office/drawing/2014/main" id="{92AE8885-36BC-F94A-B47A-0E372900FA70}"/>
              </a:ext>
            </a:extLst>
          </p:cNvPr>
          <p:cNvSpPr txBox="1"/>
          <p:nvPr/>
        </p:nvSpPr>
        <p:spPr>
          <a:xfrm>
            <a:off x="5011423" y="2474740"/>
            <a:ext cx="65468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3" name="object 49">
            <a:extLst>
              <a:ext uri="{FF2B5EF4-FFF2-40B4-BE49-F238E27FC236}">
                <a16:creationId xmlns:a16="http://schemas.microsoft.com/office/drawing/2014/main" id="{C71C088B-2D21-1D47-A498-FD82B91D6FAA}"/>
              </a:ext>
            </a:extLst>
          </p:cNvPr>
          <p:cNvSpPr txBox="1"/>
          <p:nvPr/>
        </p:nvSpPr>
        <p:spPr>
          <a:xfrm>
            <a:off x="6962785" y="2474740"/>
            <a:ext cx="653415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</a:t>
            </a:r>
            <a:r>
              <a:rPr kumimoji="0" sz="1150" u="none" strike="noStrike" kern="1200" cap="none" spc="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48">
            <a:extLst>
              <a:ext uri="{FF2B5EF4-FFF2-40B4-BE49-F238E27FC236}">
                <a16:creationId xmlns:a16="http://schemas.microsoft.com/office/drawing/2014/main" id="{3377D4CF-A08E-984D-8231-F917893BB22B}"/>
              </a:ext>
            </a:extLst>
          </p:cNvPr>
          <p:cNvSpPr txBox="1"/>
          <p:nvPr/>
        </p:nvSpPr>
        <p:spPr>
          <a:xfrm>
            <a:off x="495300" y="4745355"/>
            <a:ext cx="80010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E75B37B8-FE74-E24A-9B14-257B72B5A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object 9">
            <a:extLst>
              <a:ext uri="{FF2B5EF4-FFF2-40B4-BE49-F238E27FC236}">
                <a16:creationId xmlns:a16="http://schemas.microsoft.com/office/drawing/2014/main" id="{6464E02E-87D4-5545-872C-F6DAFDED63A7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6FF2FBC9-DD9E-7A4F-A35D-0E94C55FAACB}"/>
              </a:ext>
            </a:extLst>
          </p:cNvPr>
          <p:cNvSpPr txBox="1"/>
          <p:nvPr/>
        </p:nvSpPr>
        <p:spPr>
          <a:xfrm>
            <a:off x="9158520" y="2442489"/>
            <a:ext cx="16618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de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</a:t>
            </a:r>
            <a:r>
              <a:rPr kumimoji="0" lang="de" sz="1800" u="none" strike="noStrike" kern="1200" cap="none" spc="-75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17CE803A-DD29-6641-A3B0-1F4266C2CA9E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 kombiniert alle Bestellungen unter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 PV auf jedem Level, um die Auszahlung zu maximieren.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id="{C72AB4D1-CDD4-314D-AB6E-59589242235B}"/>
              </a:ext>
            </a:extLst>
          </p:cNvPr>
          <p:cNvSpPr txBox="1"/>
          <p:nvPr/>
        </p:nvSpPr>
        <p:spPr>
          <a:xfrm>
            <a:off x="2073585" y="1483770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17C0209E-B67C-7141-961E-C4B91310EADA}"/>
              </a:ext>
            </a:extLst>
          </p:cNvPr>
          <p:cNvSpPr txBox="1"/>
          <p:nvPr/>
        </p:nvSpPr>
        <p:spPr>
          <a:xfrm>
            <a:off x="4370686" y="2921570"/>
            <a:ext cx="57785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id="{1B476069-5EA8-2345-B7E8-7BB64764B36E}"/>
              </a:ext>
            </a:extLst>
          </p:cNvPr>
          <p:cNvSpPr txBox="1"/>
          <p:nvPr/>
        </p:nvSpPr>
        <p:spPr>
          <a:xfrm>
            <a:off x="5300746" y="4677305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D2891138-7051-5946-9106-51F0217A1531}"/>
              </a:ext>
            </a:extLst>
          </p:cNvPr>
          <p:cNvSpPr txBox="1"/>
          <p:nvPr/>
        </p:nvSpPr>
        <p:spPr>
          <a:xfrm>
            <a:off x="5783784" y="503093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object 8">
            <a:extLst>
              <a:ext uri="{FF2B5EF4-FFF2-40B4-BE49-F238E27FC236}">
                <a16:creationId xmlns:a16="http://schemas.microsoft.com/office/drawing/2014/main" id="{884A5633-6F53-B84F-92CD-3AF75830F10C}"/>
              </a:ext>
            </a:extLst>
          </p:cNvPr>
          <p:cNvSpPr txBox="1"/>
          <p:nvPr/>
        </p:nvSpPr>
        <p:spPr>
          <a:xfrm>
            <a:off x="4066456" y="395266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C92DAA83-66BE-3A43-98EF-92BB8CE58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object 9">
            <a:extLst>
              <a:ext uri="{FF2B5EF4-FFF2-40B4-BE49-F238E27FC236}">
                <a16:creationId xmlns:a16="http://schemas.microsoft.com/office/drawing/2014/main" id="{C6552DC3-2E61-7047-8850-5DA16722DCD6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id="{BE8984C7-F3D0-BB4B-A34B-6848FBCF29A5}"/>
              </a:ext>
            </a:extLst>
          </p:cNvPr>
          <p:cNvSpPr txBox="1"/>
          <p:nvPr/>
        </p:nvSpPr>
        <p:spPr>
          <a:xfrm>
            <a:off x="9158520" y="2442489"/>
            <a:ext cx="18904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1770E872-DE1E-EA4B-B856-C9D3AA7D2ECF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lang="de" sz="2000" spc="-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 kombiniert alle Bestellungen unter 100 PV auf jedem Level, um die Auszahlung zu maximieren.</a:t>
            </a:r>
            <a:endParaRPr lang="de" sz="20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">
            <a:extLst>
              <a:ext uri="{FF2B5EF4-FFF2-40B4-BE49-F238E27FC236}">
                <a16:creationId xmlns:a16="http://schemas.microsoft.com/office/drawing/2014/main" id="{9A459D42-BA72-DD47-ACCE-363C5721033A}"/>
              </a:ext>
            </a:extLst>
          </p:cNvPr>
          <p:cNvSpPr txBox="1"/>
          <p:nvPr/>
        </p:nvSpPr>
        <p:spPr>
          <a:xfrm>
            <a:off x="2073506" y="1483799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5" name="object 5">
            <a:extLst>
              <a:ext uri="{FF2B5EF4-FFF2-40B4-BE49-F238E27FC236}">
                <a16:creationId xmlns:a16="http://schemas.microsoft.com/office/drawing/2014/main" id="{7E38291D-77FA-9B40-8E19-813A34213624}"/>
              </a:ext>
            </a:extLst>
          </p:cNvPr>
          <p:cNvSpPr txBox="1"/>
          <p:nvPr/>
        </p:nvSpPr>
        <p:spPr>
          <a:xfrm>
            <a:off x="4370607" y="2921599"/>
            <a:ext cx="57848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6" name="object 6">
            <a:extLst>
              <a:ext uri="{FF2B5EF4-FFF2-40B4-BE49-F238E27FC236}">
                <a16:creationId xmlns:a16="http://schemas.microsoft.com/office/drawing/2014/main" id="{49B2E5D8-243A-B144-98B2-3F2071DA3FF0}"/>
              </a:ext>
            </a:extLst>
          </p:cNvPr>
          <p:cNvSpPr txBox="1"/>
          <p:nvPr/>
        </p:nvSpPr>
        <p:spPr>
          <a:xfrm>
            <a:off x="4066377" y="3952697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7" name="object 7">
            <a:extLst>
              <a:ext uri="{FF2B5EF4-FFF2-40B4-BE49-F238E27FC236}">
                <a16:creationId xmlns:a16="http://schemas.microsoft.com/office/drawing/2014/main" id="{1FA22169-2B62-244B-A0C3-A5AB48B8D601}"/>
              </a:ext>
            </a:extLst>
          </p:cNvPr>
          <p:cNvSpPr txBox="1"/>
          <p:nvPr/>
        </p:nvSpPr>
        <p:spPr>
          <a:xfrm>
            <a:off x="5300666" y="4677333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8">
            <a:extLst>
              <a:ext uri="{FF2B5EF4-FFF2-40B4-BE49-F238E27FC236}">
                <a16:creationId xmlns:a16="http://schemas.microsoft.com/office/drawing/2014/main" id="{4A31EA87-8312-AC4E-8DA8-60FEC02B10A0}"/>
              </a:ext>
            </a:extLst>
          </p:cNvPr>
          <p:cNvSpPr txBox="1"/>
          <p:nvPr/>
        </p:nvSpPr>
        <p:spPr>
          <a:xfrm>
            <a:off x="5783705" y="5030966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4">
            <a:extLst>
              <a:ext uri="{FF2B5EF4-FFF2-40B4-BE49-F238E27FC236}">
                <a16:creationId xmlns:a16="http://schemas.microsoft.com/office/drawing/2014/main" id="{D6862258-45F8-A245-8AB7-9E0BBEF7B672}"/>
              </a:ext>
            </a:extLst>
          </p:cNvPr>
          <p:cNvSpPr txBox="1"/>
          <p:nvPr/>
        </p:nvSpPr>
        <p:spPr>
          <a:xfrm>
            <a:off x="6872413" y="1906568"/>
            <a:ext cx="94551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28531419-EA94-064C-B68E-93B170769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5" name="object 9">
            <a:extLst>
              <a:ext uri="{FF2B5EF4-FFF2-40B4-BE49-F238E27FC236}">
                <a16:creationId xmlns:a16="http://schemas.microsoft.com/office/drawing/2014/main" id="{5B2217FA-A778-964D-92D3-97DB4A3CFC7D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id="{0E12A744-DB99-1448-902D-8671930DE22A}"/>
              </a:ext>
            </a:extLst>
          </p:cNvPr>
          <p:cNvSpPr txBox="1"/>
          <p:nvPr/>
        </p:nvSpPr>
        <p:spPr>
          <a:xfrm>
            <a:off x="9158520" y="2442489"/>
            <a:ext cx="17380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7" name="object 3">
            <a:extLst>
              <a:ext uri="{FF2B5EF4-FFF2-40B4-BE49-F238E27FC236}">
                <a16:creationId xmlns:a16="http://schemas.microsoft.com/office/drawing/2014/main" id="{3941140A-9F2B-994C-BB3C-B29DBB277033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lang="de" sz="2000" spc="-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 kombiniert alle Bestellungen unter 100 PV auf jedem Level, um die Auszahlung zu maximieren.</a:t>
            </a:r>
            <a:endParaRPr lang="de" sz="20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8" name="object 4">
            <a:extLst>
              <a:ext uri="{FF2B5EF4-FFF2-40B4-BE49-F238E27FC236}">
                <a16:creationId xmlns:a16="http://schemas.microsoft.com/office/drawing/2014/main" id="{5889C34A-AAE4-1141-8D1D-11B22C7732C8}"/>
              </a:ext>
            </a:extLst>
          </p:cNvPr>
          <p:cNvSpPr txBox="1"/>
          <p:nvPr/>
        </p:nvSpPr>
        <p:spPr>
          <a:xfrm>
            <a:off x="2073506" y="1483799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5">
            <a:extLst>
              <a:ext uri="{FF2B5EF4-FFF2-40B4-BE49-F238E27FC236}">
                <a16:creationId xmlns:a16="http://schemas.microsoft.com/office/drawing/2014/main" id="{4B25B9EC-FA99-014C-90F9-B81DA2A4E41D}"/>
              </a:ext>
            </a:extLst>
          </p:cNvPr>
          <p:cNvSpPr txBox="1"/>
          <p:nvPr/>
        </p:nvSpPr>
        <p:spPr>
          <a:xfrm>
            <a:off x="4370766" y="2921751"/>
            <a:ext cx="57848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6">
            <a:extLst>
              <a:ext uri="{FF2B5EF4-FFF2-40B4-BE49-F238E27FC236}">
                <a16:creationId xmlns:a16="http://schemas.microsoft.com/office/drawing/2014/main" id="{1C956A22-CA9A-9A4A-BEE8-19D284323F70}"/>
              </a:ext>
            </a:extLst>
          </p:cNvPr>
          <p:cNvSpPr txBox="1"/>
          <p:nvPr/>
        </p:nvSpPr>
        <p:spPr>
          <a:xfrm>
            <a:off x="4066537" y="3952849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" name="object 7">
            <a:extLst>
              <a:ext uri="{FF2B5EF4-FFF2-40B4-BE49-F238E27FC236}">
                <a16:creationId xmlns:a16="http://schemas.microsoft.com/office/drawing/2014/main" id="{974449BC-527A-B349-BB0D-D36D098A1D9C}"/>
              </a:ext>
            </a:extLst>
          </p:cNvPr>
          <p:cNvSpPr txBox="1"/>
          <p:nvPr/>
        </p:nvSpPr>
        <p:spPr>
          <a:xfrm>
            <a:off x="5300826" y="4677485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2" name="object 8">
            <a:extLst>
              <a:ext uri="{FF2B5EF4-FFF2-40B4-BE49-F238E27FC236}">
                <a16:creationId xmlns:a16="http://schemas.microsoft.com/office/drawing/2014/main" id="{AA3283D8-E5B2-494B-8063-238BDA4820B0}"/>
              </a:ext>
            </a:extLst>
          </p:cNvPr>
          <p:cNvSpPr txBox="1"/>
          <p:nvPr/>
        </p:nvSpPr>
        <p:spPr>
          <a:xfrm>
            <a:off x="5783864" y="503111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1983C177-39F5-8D4F-B62D-2B1F72303818}"/>
              </a:ext>
            </a:extLst>
          </p:cNvPr>
          <p:cNvSpPr txBox="1"/>
          <p:nvPr/>
        </p:nvSpPr>
        <p:spPr>
          <a:xfrm>
            <a:off x="6872413" y="1906568"/>
            <a:ext cx="94551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8">
            <a:extLst>
              <a:ext uri="{FF2B5EF4-FFF2-40B4-BE49-F238E27FC236}">
                <a16:creationId xmlns:a16="http://schemas.microsoft.com/office/drawing/2014/main" id="{D91DB1C3-1F5B-4043-BC17-EC761BE94048}"/>
              </a:ext>
            </a:extLst>
          </p:cNvPr>
          <p:cNvSpPr txBox="1"/>
          <p:nvPr/>
        </p:nvSpPr>
        <p:spPr>
          <a:xfrm>
            <a:off x="6872334" y="2985027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687CAB9B-81F0-604E-8BB8-B0F8B643C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12" y="0"/>
            <a:ext cx="12192000" cy="6858000"/>
          </a:xfrm>
          <a:prstGeom prst="rect">
            <a:avLst/>
          </a:prstGeom>
        </p:spPr>
      </p:pic>
      <p:sp>
        <p:nvSpPr>
          <p:cNvPr id="47" name="object 9">
            <a:extLst>
              <a:ext uri="{FF2B5EF4-FFF2-40B4-BE49-F238E27FC236}">
                <a16:creationId xmlns:a16="http://schemas.microsoft.com/office/drawing/2014/main" id="{0B57F641-85D2-7644-B5A3-45B99BAD4A55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2">
            <a:extLst>
              <a:ext uri="{FF2B5EF4-FFF2-40B4-BE49-F238E27FC236}">
                <a16:creationId xmlns:a16="http://schemas.microsoft.com/office/drawing/2014/main" id="{2B260029-42FA-4942-9140-7EE1025339F2}"/>
              </a:ext>
            </a:extLst>
          </p:cNvPr>
          <p:cNvSpPr txBox="1"/>
          <p:nvPr/>
        </p:nvSpPr>
        <p:spPr>
          <a:xfrm>
            <a:off x="9158520" y="2442489"/>
            <a:ext cx="20428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9" name="object 3">
            <a:extLst>
              <a:ext uri="{FF2B5EF4-FFF2-40B4-BE49-F238E27FC236}">
                <a16:creationId xmlns:a16="http://schemas.microsoft.com/office/drawing/2014/main" id="{F162F3E5-68FE-E048-8B78-48E6B20D2A29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lang="de" sz="2000" spc="-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 kombiniert alle Bestellungen unter 100 PV auf jedem Level, um die Auszahlung zu maximieren.</a:t>
            </a:r>
            <a:endParaRPr lang="de" sz="20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0" name="object 4">
            <a:extLst>
              <a:ext uri="{FF2B5EF4-FFF2-40B4-BE49-F238E27FC236}">
                <a16:creationId xmlns:a16="http://schemas.microsoft.com/office/drawing/2014/main" id="{D1A88130-04AF-FC4A-BE92-07B6E6063ACC}"/>
              </a:ext>
            </a:extLst>
          </p:cNvPr>
          <p:cNvSpPr txBox="1"/>
          <p:nvPr/>
        </p:nvSpPr>
        <p:spPr>
          <a:xfrm>
            <a:off x="2073506" y="1483799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" name="object 5">
            <a:extLst>
              <a:ext uri="{FF2B5EF4-FFF2-40B4-BE49-F238E27FC236}">
                <a16:creationId xmlns:a16="http://schemas.microsoft.com/office/drawing/2014/main" id="{60FE3D27-2A67-C74D-A291-72F3A193D72A}"/>
              </a:ext>
            </a:extLst>
          </p:cNvPr>
          <p:cNvSpPr txBox="1"/>
          <p:nvPr/>
        </p:nvSpPr>
        <p:spPr>
          <a:xfrm>
            <a:off x="4370766" y="2921751"/>
            <a:ext cx="57848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2" name="object 6">
            <a:extLst>
              <a:ext uri="{FF2B5EF4-FFF2-40B4-BE49-F238E27FC236}">
                <a16:creationId xmlns:a16="http://schemas.microsoft.com/office/drawing/2014/main" id="{F1B89C6C-2823-8E4D-978C-CBD9A6436D1D}"/>
              </a:ext>
            </a:extLst>
          </p:cNvPr>
          <p:cNvSpPr txBox="1"/>
          <p:nvPr/>
        </p:nvSpPr>
        <p:spPr>
          <a:xfrm>
            <a:off x="4066537" y="3952849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3" name="object 7">
            <a:extLst>
              <a:ext uri="{FF2B5EF4-FFF2-40B4-BE49-F238E27FC236}">
                <a16:creationId xmlns:a16="http://schemas.microsoft.com/office/drawing/2014/main" id="{C9F88D0D-430F-7E4A-8258-8A711026E025}"/>
              </a:ext>
            </a:extLst>
          </p:cNvPr>
          <p:cNvSpPr txBox="1"/>
          <p:nvPr/>
        </p:nvSpPr>
        <p:spPr>
          <a:xfrm>
            <a:off x="5300826" y="4677485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4" name="object 8">
            <a:extLst>
              <a:ext uri="{FF2B5EF4-FFF2-40B4-BE49-F238E27FC236}">
                <a16:creationId xmlns:a16="http://schemas.microsoft.com/office/drawing/2014/main" id="{60C4B41B-F9DB-714D-9F0F-6716028DD843}"/>
              </a:ext>
            </a:extLst>
          </p:cNvPr>
          <p:cNvSpPr txBox="1"/>
          <p:nvPr/>
        </p:nvSpPr>
        <p:spPr>
          <a:xfrm>
            <a:off x="5783864" y="503111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186136CF-7ECB-BD42-A37C-F569E1093FFD}"/>
              </a:ext>
            </a:extLst>
          </p:cNvPr>
          <p:cNvSpPr txBox="1"/>
          <p:nvPr/>
        </p:nvSpPr>
        <p:spPr>
          <a:xfrm>
            <a:off x="6872413" y="1906568"/>
            <a:ext cx="94551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8">
            <a:extLst>
              <a:ext uri="{FF2B5EF4-FFF2-40B4-BE49-F238E27FC236}">
                <a16:creationId xmlns:a16="http://schemas.microsoft.com/office/drawing/2014/main" id="{3875DC5C-3ED4-904D-8912-426AAF7B449F}"/>
              </a:ext>
            </a:extLst>
          </p:cNvPr>
          <p:cNvSpPr txBox="1"/>
          <p:nvPr/>
        </p:nvSpPr>
        <p:spPr>
          <a:xfrm>
            <a:off x="6872334" y="2985027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9">
            <a:extLst>
              <a:ext uri="{FF2B5EF4-FFF2-40B4-BE49-F238E27FC236}">
                <a16:creationId xmlns:a16="http://schemas.microsoft.com/office/drawing/2014/main" id="{29265389-619E-0244-BABC-F489921B567D}"/>
              </a:ext>
            </a:extLst>
          </p:cNvPr>
          <p:cNvSpPr txBox="1"/>
          <p:nvPr/>
        </p:nvSpPr>
        <p:spPr>
          <a:xfrm>
            <a:off x="1030934" y="3703919"/>
            <a:ext cx="97472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C16D22E1-EB54-1F47-8044-BA01DAC21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2" name="object 9">
            <a:extLst>
              <a:ext uri="{FF2B5EF4-FFF2-40B4-BE49-F238E27FC236}">
                <a16:creationId xmlns:a16="http://schemas.microsoft.com/office/drawing/2014/main" id="{1D0982AE-3C70-3544-93C9-7B57E97F7497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E6C97F69-F990-6640-81D0-495F157FAE82}"/>
              </a:ext>
            </a:extLst>
          </p:cNvPr>
          <p:cNvSpPr txBox="1"/>
          <p:nvPr/>
        </p:nvSpPr>
        <p:spPr>
          <a:xfrm>
            <a:off x="9158520" y="2442489"/>
            <a:ext cx="18904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4" name="object 3">
            <a:extLst>
              <a:ext uri="{FF2B5EF4-FFF2-40B4-BE49-F238E27FC236}">
                <a16:creationId xmlns:a16="http://schemas.microsoft.com/office/drawing/2014/main" id="{683D93A6-AB6E-0140-A874-37C57108AA95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lang="de" sz="2000" spc="-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 kombiniert alle Bestellungen unter 100 PV auf jedem Level, um die Auszahlung zu maximieren.</a:t>
            </a:r>
            <a:endParaRPr lang="de" sz="20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4AA5FE0C-F0E3-634F-8C10-81C40A58395F}"/>
              </a:ext>
            </a:extLst>
          </p:cNvPr>
          <p:cNvSpPr txBox="1"/>
          <p:nvPr/>
        </p:nvSpPr>
        <p:spPr>
          <a:xfrm>
            <a:off x="2073506" y="1483799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object 5">
            <a:extLst>
              <a:ext uri="{FF2B5EF4-FFF2-40B4-BE49-F238E27FC236}">
                <a16:creationId xmlns:a16="http://schemas.microsoft.com/office/drawing/2014/main" id="{DBFCC023-0309-0C47-9F82-AE12136698BE}"/>
              </a:ext>
            </a:extLst>
          </p:cNvPr>
          <p:cNvSpPr txBox="1"/>
          <p:nvPr/>
        </p:nvSpPr>
        <p:spPr>
          <a:xfrm>
            <a:off x="4370766" y="2921751"/>
            <a:ext cx="57848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6">
            <a:extLst>
              <a:ext uri="{FF2B5EF4-FFF2-40B4-BE49-F238E27FC236}">
                <a16:creationId xmlns:a16="http://schemas.microsoft.com/office/drawing/2014/main" id="{C2648C05-FE93-5448-9116-E7F6678F027D}"/>
              </a:ext>
            </a:extLst>
          </p:cNvPr>
          <p:cNvSpPr txBox="1"/>
          <p:nvPr/>
        </p:nvSpPr>
        <p:spPr>
          <a:xfrm>
            <a:off x="4066537" y="3952849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8" name="object 7">
            <a:extLst>
              <a:ext uri="{FF2B5EF4-FFF2-40B4-BE49-F238E27FC236}">
                <a16:creationId xmlns:a16="http://schemas.microsoft.com/office/drawing/2014/main" id="{B4A0BBD3-C1E2-464A-8767-A931C3443623}"/>
              </a:ext>
            </a:extLst>
          </p:cNvPr>
          <p:cNvSpPr txBox="1"/>
          <p:nvPr/>
        </p:nvSpPr>
        <p:spPr>
          <a:xfrm>
            <a:off x="5300826" y="4677485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9" name="object 8">
            <a:extLst>
              <a:ext uri="{FF2B5EF4-FFF2-40B4-BE49-F238E27FC236}">
                <a16:creationId xmlns:a16="http://schemas.microsoft.com/office/drawing/2014/main" id="{F499A8E1-F66D-4249-8165-D94E10BB002D}"/>
              </a:ext>
            </a:extLst>
          </p:cNvPr>
          <p:cNvSpPr txBox="1"/>
          <p:nvPr/>
        </p:nvSpPr>
        <p:spPr>
          <a:xfrm>
            <a:off x="5783864" y="503111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0" name="object 4">
            <a:extLst>
              <a:ext uri="{FF2B5EF4-FFF2-40B4-BE49-F238E27FC236}">
                <a16:creationId xmlns:a16="http://schemas.microsoft.com/office/drawing/2014/main" id="{F74CED3F-390D-1B4D-9B8F-9039AFF1D711}"/>
              </a:ext>
            </a:extLst>
          </p:cNvPr>
          <p:cNvSpPr txBox="1"/>
          <p:nvPr/>
        </p:nvSpPr>
        <p:spPr>
          <a:xfrm>
            <a:off x="6872413" y="1906568"/>
            <a:ext cx="94551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 </a:t>
            </a:r>
            <a:r>
              <a:rPr kumimoji="0" sz="125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1" name="object 8">
            <a:extLst>
              <a:ext uri="{FF2B5EF4-FFF2-40B4-BE49-F238E27FC236}">
                <a16:creationId xmlns:a16="http://schemas.microsoft.com/office/drawing/2014/main" id="{2FE8FDC7-A700-5046-95FA-8A059497968E}"/>
              </a:ext>
            </a:extLst>
          </p:cNvPr>
          <p:cNvSpPr txBox="1"/>
          <p:nvPr/>
        </p:nvSpPr>
        <p:spPr>
          <a:xfrm>
            <a:off x="6872334" y="2985027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2" name="object 9">
            <a:extLst>
              <a:ext uri="{FF2B5EF4-FFF2-40B4-BE49-F238E27FC236}">
                <a16:creationId xmlns:a16="http://schemas.microsoft.com/office/drawing/2014/main" id="{E17EC875-B55B-5942-A326-F54F7F3148D5}"/>
              </a:ext>
            </a:extLst>
          </p:cNvPr>
          <p:cNvSpPr txBox="1"/>
          <p:nvPr/>
        </p:nvSpPr>
        <p:spPr>
          <a:xfrm>
            <a:off x="1030934" y="3703919"/>
            <a:ext cx="97472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3" name="object 10">
            <a:extLst>
              <a:ext uri="{FF2B5EF4-FFF2-40B4-BE49-F238E27FC236}">
                <a16:creationId xmlns:a16="http://schemas.microsoft.com/office/drawing/2014/main" id="{A3A70733-4A63-3C49-A2E9-D3E85B80735F}"/>
              </a:ext>
            </a:extLst>
          </p:cNvPr>
          <p:cNvSpPr txBox="1"/>
          <p:nvPr/>
        </p:nvSpPr>
        <p:spPr>
          <a:xfrm>
            <a:off x="1030896" y="4599761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24389839-29D2-304F-8CC7-4E156DE78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object 9">
            <a:extLst>
              <a:ext uri="{FF2B5EF4-FFF2-40B4-BE49-F238E27FC236}">
                <a16:creationId xmlns:a16="http://schemas.microsoft.com/office/drawing/2014/main" id="{C446AA1C-D957-FD45-BD91-1EDCC419DE20}"/>
              </a:ext>
            </a:extLst>
          </p:cNvPr>
          <p:cNvSpPr txBox="1"/>
          <p:nvPr/>
        </p:nvSpPr>
        <p:spPr>
          <a:xfrm>
            <a:off x="6902692" y="5771830"/>
            <a:ext cx="5829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60815CF7-E426-B74B-9B48-0B943EF90F78}"/>
              </a:ext>
            </a:extLst>
          </p:cNvPr>
          <p:cNvSpPr txBox="1"/>
          <p:nvPr/>
        </p:nvSpPr>
        <p:spPr>
          <a:xfrm>
            <a:off x="9158520" y="2442489"/>
            <a:ext cx="16618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KOMPRESSION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8" name="object 3">
            <a:extLst>
              <a:ext uri="{FF2B5EF4-FFF2-40B4-BE49-F238E27FC236}">
                <a16:creationId xmlns:a16="http://schemas.microsoft.com/office/drawing/2014/main" id="{EB2BB302-8F61-7F4D-A69D-2CD7309CC40A}"/>
              </a:ext>
            </a:extLst>
          </p:cNvPr>
          <p:cNvSpPr txBox="1"/>
          <p:nvPr/>
        </p:nvSpPr>
        <p:spPr>
          <a:xfrm>
            <a:off x="9157380" y="3081889"/>
            <a:ext cx="23234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spcBef>
                <a:spcPts val="100"/>
              </a:spcBef>
              <a:defRPr/>
            </a:pPr>
            <a:r>
              <a:rPr lang="de" sz="2000" spc="-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Kompression kombiniert alle Bestellungen unter 100 PV auf jedem Level, um die Auszahlung zu maximieren.</a:t>
            </a:r>
            <a:endParaRPr lang="de" sz="20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9" name="object 4">
            <a:extLst>
              <a:ext uri="{FF2B5EF4-FFF2-40B4-BE49-F238E27FC236}">
                <a16:creationId xmlns:a16="http://schemas.microsoft.com/office/drawing/2014/main" id="{EAC210CA-32D7-024C-84C2-7164E6C07E4C}"/>
              </a:ext>
            </a:extLst>
          </p:cNvPr>
          <p:cNvSpPr txBox="1"/>
          <p:nvPr/>
        </p:nvSpPr>
        <p:spPr>
          <a:xfrm>
            <a:off x="2073506" y="1483799"/>
            <a:ext cx="1731010" cy="93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15494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2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0" name="object 5">
            <a:extLst>
              <a:ext uri="{FF2B5EF4-FFF2-40B4-BE49-F238E27FC236}">
                <a16:creationId xmlns:a16="http://schemas.microsoft.com/office/drawing/2014/main" id="{FC978494-FB65-0345-8520-5F17F3D9D3BB}"/>
              </a:ext>
            </a:extLst>
          </p:cNvPr>
          <p:cNvSpPr txBox="1"/>
          <p:nvPr/>
        </p:nvSpPr>
        <p:spPr>
          <a:xfrm>
            <a:off x="4370766" y="2921751"/>
            <a:ext cx="57848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140</a:t>
            </a:r>
            <a:r>
              <a:rPr kumimoji="0" sz="1250" u="none" strike="noStrike" kern="1200" cap="none" spc="1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1" name="object 6">
            <a:extLst>
              <a:ext uri="{FF2B5EF4-FFF2-40B4-BE49-F238E27FC236}">
                <a16:creationId xmlns:a16="http://schemas.microsoft.com/office/drawing/2014/main" id="{42B0779C-843B-E84A-BD80-23D7AD75B712}"/>
              </a:ext>
            </a:extLst>
          </p:cNvPr>
          <p:cNvSpPr txBox="1"/>
          <p:nvPr/>
        </p:nvSpPr>
        <p:spPr>
          <a:xfrm>
            <a:off x="4066537" y="3952849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2" name="object 7">
            <a:extLst>
              <a:ext uri="{FF2B5EF4-FFF2-40B4-BE49-F238E27FC236}">
                <a16:creationId xmlns:a16="http://schemas.microsoft.com/office/drawing/2014/main" id="{F64CFFEF-D2EA-7948-A418-F15B2D4FDFA1}"/>
              </a:ext>
            </a:extLst>
          </p:cNvPr>
          <p:cNvSpPr txBox="1"/>
          <p:nvPr/>
        </p:nvSpPr>
        <p:spPr>
          <a:xfrm>
            <a:off x="5300826" y="4677485"/>
            <a:ext cx="49212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3" name="object 8">
            <a:extLst>
              <a:ext uri="{FF2B5EF4-FFF2-40B4-BE49-F238E27FC236}">
                <a16:creationId xmlns:a16="http://schemas.microsoft.com/office/drawing/2014/main" id="{292EB83D-77FC-814E-BD55-B7E541A454AB}"/>
              </a:ext>
            </a:extLst>
          </p:cNvPr>
          <p:cNvSpPr txBox="1"/>
          <p:nvPr/>
        </p:nvSpPr>
        <p:spPr>
          <a:xfrm>
            <a:off x="5783864" y="5031118"/>
            <a:ext cx="58293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250" u="none" strike="noStrike" kern="1200" cap="none" spc="1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4" name="object 4">
            <a:extLst>
              <a:ext uri="{FF2B5EF4-FFF2-40B4-BE49-F238E27FC236}">
                <a16:creationId xmlns:a16="http://schemas.microsoft.com/office/drawing/2014/main" id="{0E3ED45A-CF31-3B47-BA0C-69C598B88F70}"/>
              </a:ext>
            </a:extLst>
          </p:cNvPr>
          <p:cNvSpPr txBox="1"/>
          <p:nvPr/>
        </p:nvSpPr>
        <p:spPr>
          <a:xfrm>
            <a:off x="1030898" y="5501323"/>
            <a:ext cx="97726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5" name="object 6">
            <a:extLst>
              <a:ext uri="{FF2B5EF4-FFF2-40B4-BE49-F238E27FC236}">
                <a16:creationId xmlns:a16="http://schemas.microsoft.com/office/drawing/2014/main" id="{F25BD5A6-3932-AD4B-A405-E510521C046D}"/>
              </a:ext>
            </a:extLst>
          </p:cNvPr>
          <p:cNvSpPr txBox="1"/>
          <p:nvPr/>
        </p:nvSpPr>
        <p:spPr>
          <a:xfrm>
            <a:off x="6872455" y="1906507"/>
            <a:ext cx="94551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6" name="object 10">
            <a:extLst>
              <a:ext uri="{FF2B5EF4-FFF2-40B4-BE49-F238E27FC236}">
                <a16:creationId xmlns:a16="http://schemas.microsoft.com/office/drawing/2014/main" id="{700E88D0-587F-B242-8EAC-D537EC7FC625}"/>
              </a:ext>
            </a:extLst>
          </p:cNvPr>
          <p:cNvSpPr txBox="1"/>
          <p:nvPr/>
        </p:nvSpPr>
        <p:spPr>
          <a:xfrm>
            <a:off x="6872334" y="2985027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7" name="object 11">
            <a:extLst>
              <a:ext uri="{FF2B5EF4-FFF2-40B4-BE49-F238E27FC236}">
                <a16:creationId xmlns:a16="http://schemas.microsoft.com/office/drawing/2014/main" id="{80C6413A-EE61-BC42-9A39-29107E4D01F5}"/>
              </a:ext>
            </a:extLst>
          </p:cNvPr>
          <p:cNvSpPr txBox="1"/>
          <p:nvPr/>
        </p:nvSpPr>
        <p:spPr>
          <a:xfrm>
            <a:off x="1030934" y="3703919"/>
            <a:ext cx="974725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8" name="object 12">
            <a:extLst>
              <a:ext uri="{FF2B5EF4-FFF2-40B4-BE49-F238E27FC236}">
                <a16:creationId xmlns:a16="http://schemas.microsoft.com/office/drawing/2014/main" id="{766A85EE-FAE1-9C49-9731-62D4ECF0AAE5}"/>
              </a:ext>
            </a:extLst>
          </p:cNvPr>
          <p:cNvSpPr txBox="1"/>
          <p:nvPr/>
        </p:nvSpPr>
        <p:spPr>
          <a:xfrm>
            <a:off x="1030896" y="4599761"/>
            <a:ext cx="976630" cy="40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</a:t>
            </a:r>
            <a:r>
              <a:rPr kumimoji="0" sz="1250" u="none" strike="noStrike" kern="1200" cap="none" spc="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2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30205" y="2218432"/>
            <a:ext cx="0" cy="1083310"/>
          </a:xfrm>
          <a:custGeom>
            <a:avLst/>
            <a:gdLst/>
            <a:ahLst/>
            <a:cxnLst/>
            <a:rect l="l" t="t" r="r" b="b"/>
            <a:pathLst>
              <a:path h="1083310">
                <a:moveTo>
                  <a:pt x="0" y="0"/>
                </a:moveTo>
                <a:lnTo>
                  <a:pt x="0" y="1082967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55503" y="4056210"/>
            <a:ext cx="0" cy="1936750"/>
          </a:xfrm>
          <a:custGeom>
            <a:avLst/>
            <a:gdLst/>
            <a:ahLst/>
            <a:cxnLst/>
            <a:rect l="l" t="t" r="r" b="b"/>
            <a:pathLst>
              <a:path h="1936750">
                <a:moveTo>
                  <a:pt x="0" y="0"/>
                </a:moveTo>
                <a:lnTo>
                  <a:pt x="0" y="19363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09608" y="2218432"/>
            <a:ext cx="0" cy="2918460"/>
          </a:xfrm>
          <a:custGeom>
            <a:avLst/>
            <a:gdLst/>
            <a:ahLst/>
            <a:cxnLst/>
            <a:rect l="l" t="t" r="r" b="b"/>
            <a:pathLst>
              <a:path h="2918460">
                <a:moveTo>
                  <a:pt x="0" y="0"/>
                </a:moveTo>
                <a:lnTo>
                  <a:pt x="0" y="291832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43451" y="2849661"/>
            <a:ext cx="0" cy="3143250"/>
          </a:xfrm>
          <a:custGeom>
            <a:avLst/>
            <a:gdLst/>
            <a:ahLst/>
            <a:cxnLst/>
            <a:rect l="l" t="t" r="r" b="b"/>
            <a:pathLst>
              <a:path h="3143250">
                <a:moveTo>
                  <a:pt x="0" y="0"/>
                </a:moveTo>
                <a:lnTo>
                  <a:pt x="0" y="31428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83763" y="3964284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9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76411" y="2153691"/>
            <a:ext cx="0" cy="2165985"/>
          </a:xfrm>
          <a:custGeom>
            <a:avLst/>
            <a:gdLst/>
            <a:ahLst/>
            <a:cxnLst/>
            <a:rect l="l" t="t" r="r" b="b"/>
            <a:pathLst>
              <a:path h="2165985">
                <a:moveTo>
                  <a:pt x="0" y="0"/>
                </a:moveTo>
                <a:lnTo>
                  <a:pt x="0" y="2165946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8981" y="2442613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22179" y="3427657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34806" y="511723"/>
            <a:ext cx="6850380" cy="1579880"/>
            <a:chOff x="2934806" y="511723"/>
            <a:chExt cx="6850380" cy="1579880"/>
          </a:xfrm>
        </p:grpSpPr>
        <p:sp>
          <p:nvSpPr>
            <p:cNvPr id="12" name="object 12"/>
            <p:cNvSpPr/>
            <p:nvPr/>
          </p:nvSpPr>
          <p:spPr>
            <a:xfrm>
              <a:off x="5236429" y="1356071"/>
              <a:ext cx="2247265" cy="724535"/>
            </a:xfrm>
            <a:custGeom>
              <a:avLst/>
              <a:gdLst/>
              <a:ahLst/>
              <a:cxnLst/>
              <a:rect l="l" t="t" r="r" b="b"/>
              <a:pathLst>
                <a:path w="2247265" h="724535">
                  <a:moveTo>
                    <a:pt x="0" y="723950"/>
                  </a:moveTo>
                  <a:lnTo>
                    <a:pt x="1108633" y="0"/>
                  </a:lnTo>
                  <a:lnTo>
                    <a:pt x="2246972" y="709320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946191" y="1354192"/>
              <a:ext cx="6827520" cy="724535"/>
            </a:xfrm>
            <a:custGeom>
              <a:avLst/>
              <a:gdLst/>
              <a:ahLst/>
              <a:cxnLst/>
              <a:rect l="l" t="t" r="r" b="b"/>
              <a:pathLst>
                <a:path w="6827520" h="724535">
                  <a:moveTo>
                    <a:pt x="0" y="724242"/>
                  </a:moveTo>
                  <a:lnTo>
                    <a:pt x="3368560" y="0"/>
                  </a:lnTo>
                  <a:lnTo>
                    <a:pt x="6827342" y="709612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45260" y="511723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5">
                  <a:moveTo>
                    <a:pt x="514553" y="0"/>
                  </a:moveTo>
                  <a:lnTo>
                    <a:pt x="467719" y="2102"/>
                  </a:lnTo>
                  <a:lnTo>
                    <a:pt x="422062" y="8290"/>
                  </a:lnTo>
                  <a:lnTo>
                    <a:pt x="377766" y="18380"/>
                  </a:lnTo>
                  <a:lnTo>
                    <a:pt x="335010" y="32192"/>
                  </a:lnTo>
                  <a:lnTo>
                    <a:pt x="293978" y="49543"/>
                  </a:lnTo>
                  <a:lnTo>
                    <a:pt x="254850" y="70252"/>
                  </a:lnTo>
                  <a:lnTo>
                    <a:pt x="217808" y="94137"/>
                  </a:lnTo>
                  <a:lnTo>
                    <a:pt x="183035" y="121016"/>
                  </a:lnTo>
                  <a:lnTo>
                    <a:pt x="150710" y="150709"/>
                  </a:lnTo>
                  <a:lnTo>
                    <a:pt x="121018" y="183032"/>
                  </a:lnTo>
                  <a:lnTo>
                    <a:pt x="94138" y="217805"/>
                  </a:lnTo>
                  <a:lnTo>
                    <a:pt x="70252" y="254846"/>
                  </a:lnTo>
                  <a:lnTo>
                    <a:pt x="49543" y="293973"/>
                  </a:lnTo>
                  <a:lnTo>
                    <a:pt x="32192" y="335004"/>
                  </a:lnTo>
                  <a:lnTo>
                    <a:pt x="18380" y="377758"/>
                  </a:lnTo>
                  <a:lnTo>
                    <a:pt x="8290" y="422053"/>
                  </a:lnTo>
                  <a:lnTo>
                    <a:pt x="2102" y="467708"/>
                  </a:lnTo>
                  <a:lnTo>
                    <a:pt x="0" y="514540"/>
                  </a:lnTo>
                  <a:lnTo>
                    <a:pt x="2102" y="561372"/>
                  </a:lnTo>
                  <a:lnTo>
                    <a:pt x="8290" y="607027"/>
                  </a:lnTo>
                  <a:lnTo>
                    <a:pt x="18380" y="651323"/>
                  </a:lnTo>
                  <a:lnTo>
                    <a:pt x="32192" y="694077"/>
                  </a:lnTo>
                  <a:lnTo>
                    <a:pt x="49543" y="735109"/>
                  </a:lnTo>
                  <a:lnTo>
                    <a:pt x="70252" y="774237"/>
                  </a:lnTo>
                  <a:lnTo>
                    <a:pt x="94138" y="811279"/>
                  </a:lnTo>
                  <a:lnTo>
                    <a:pt x="121018" y="846053"/>
                  </a:lnTo>
                  <a:lnTo>
                    <a:pt x="150710" y="878378"/>
                  </a:lnTo>
                  <a:lnTo>
                    <a:pt x="183035" y="908071"/>
                  </a:lnTo>
                  <a:lnTo>
                    <a:pt x="217808" y="934952"/>
                  </a:lnTo>
                  <a:lnTo>
                    <a:pt x="254850" y="958838"/>
                  </a:lnTo>
                  <a:lnTo>
                    <a:pt x="293978" y="979548"/>
                  </a:lnTo>
                  <a:lnTo>
                    <a:pt x="335010" y="996899"/>
                  </a:lnTo>
                  <a:lnTo>
                    <a:pt x="377766" y="1010712"/>
                  </a:lnTo>
                  <a:lnTo>
                    <a:pt x="422062" y="1020802"/>
                  </a:lnTo>
                  <a:lnTo>
                    <a:pt x="467719" y="1026990"/>
                  </a:lnTo>
                  <a:lnTo>
                    <a:pt x="514553" y="1029093"/>
                  </a:lnTo>
                  <a:lnTo>
                    <a:pt x="561387" y="1026990"/>
                  </a:lnTo>
                  <a:lnTo>
                    <a:pt x="607043" y="1020802"/>
                  </a:lnTo>
                  <a:lnTo>
                    <a:pt x="651340" y="1010712"/>
                  </a:lnTo>
                  <a:lnTo>
                    <a:pt x="694095" y="996899"/>
                  </a:lnTo>
                  <a:lnTo>
                    <a:pt x="735128" y="979548"/>
                  </a:lnTo>
                  <a:lnTo>
                    <a:pt x="774255" y="958838"/>
                  </a:lnTo>
                  <a:lnTo>
                    <a:pt x="811297" y="934952"/>
                  </a:lnTo>
                  <a:lnTo>
                    <a:pt x="846071" y="908071"/>
                  </a:lnTo>
                  <a:lnTo>
                    <a:pt x="878395" y="878378"/>
                  </a:lnTo>
                  <a:lnTo>
                    <a:pt x="908088" y="846053"/>
                  </a:lnTo>
                  <a:lnTo>
                    <a:pt x="934968" y="811279"/>
                  </a:lnTo>
                  <a:lnTo>
                    <a:pt x="958853" y="774237"/>
                  </a:lnTo>
                  <a:lnTo>
                    <a:pt x="979562" y="735109"/>
                  </a:lnTo>
                  <a:lnTo>
                    <a:pt x="996914" y="694077"/>
                  </a:lnTo>
                  <a:lnTo>
                    <a:pt x="1010725" y="651323"/>
                  </a:lnTo>
                  <a:lnTo>
                    <a:pt x="1020816" y="607027"/>
                  </a:lnTo>
                  <a:lnTo>
                    <a:pt x="1027003" y="561372"/>
                  </a:lnTo>
                  <a:lnTo>
                    <a:pt x="1029106" y="514540"/>
                  </a:lnTo>
                  <a:lnTo>
                    <a:pt x="1027003" y="467708"/>
                  </a:lnTo>
                  <a:lnTo>
                    <a:pt x="1020816" y="422053"/>
                  </a:lnTo>
                  <a:lnTo>
                    <a:pt x="1010725" y="377758"/>
                  </a:lnTo>
                  <a:lnTo>
                    <a:pt x="996914" y="335004"/>
                  </a:lnTo>
                  <a:lnTo>
                    <a:pt x="979562" y="293973"/>
                  </a:lnTo>
                  <a:lnTo>
                    <a:pt x="958853" y="254846"/>
                  </a:lnTo>
                  <a:lnTo>
                    <a:pt x="934968" y="217805"/>
                  </a:lnTo>
                  <a:lnTo>
                    <a:pt x="908088" y="183032"/>
                  </a:lnTo>
                  <a:lnTo>
                    <a:pt x="878395" y="150709"/>
                  </a:lnTo>
                  <a:lnTo>
                    <a:pt x="846071" y="121016"/>
                  </a:lnTo>
                  <a:lnTo>
                    <a:pt x="811297" y="94137"/>
                  </a:lnTo>
                  <a:lnTo>
                    <a:pt x="774255" y="70252"/>
                  </a:lnTo>
                  <a:lnTo>
                    <a:pt x="735128" y="49543"/>
                  </a:lnTo>
                  <a:lnTo>
                    <a:pt x="694095" y="32192"/>
                  </a:lnTo>
                  <a:lnTo>
                    <a:pt x="651340" y="18380"/>
                  </a:lnTo>
                  <a:lnTo>
                    <a:pt x="607043" y="8290"/>
                  </a:lnTo>
                  <a:lnTo>
                    <a:pt x="561387" y="2102"/>
                  </a:lnTo>
                  <a:lnTo>
                    <a:pt x="514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877836" y="544315"/>
              <a:ext cx="964565" cy="964565"/>
            </a:xfrm>
            <a:custGeom>
              <a:avLst/>
              <a:gdLst/>
              <a:ahLst/>
              <a:cxnLst/>
              <a:rect l="l" t="t" r="r" b="b"/>
              <a:pathLst>
                <a:path w="964565" h="964565">
                  <a:moveTo>
                    <a:pt x="481977" y="0"/>
                  </a:moveTo>
                  <a:lnTo>
                    <a:pt x="432768" y="2493"/>
                  </a:lnTo>
                  <a:lnTo>
                    <a:pt x="384965" y="9809"/>
                  </a:lnTo>
                  <a:lnTo>
                    <a:pt x="338811" y="21705"/>
                  </a:lnTo>
                  <a:lnTo>
                    <a:pt x="294551" y="37936"/>
                  </a:lnTo>
                  <a:lnTo>
                    <a:pt x="252428" y="58258"/>
                  </a:lnTo>
                  <a:lnTo>
                    <a:pt x="212687" y="82427"/>
                  </a:lnTo>
                  <a:lnTo>
                    <a:pt x="175573" y="110198"/>
                  </a:lnTo>
                  <a:lnTo>
                    <a:pt x="141328" y="141328"/>
                  </a:lnTo>
                  <a:lnTo>
                    <a:pt x="110198" y="175573"/>
                  </a:lnTo>
                  <a:lnTo>
                    <a:pt x="82427" y="212687"/>
                  </a:lnTo>
                  <a:lnTo>
                    <a:pt x="58258" y="252428"/>
                  </a:lnTo>
                  <a:lnTo>
                    <a:pt x="37936" y="294551"/>
                  </a:lnTo>
                  <a:lnTo>
                    <a:pt x="21705" y="338811"/>
                  </a:lnTo>
                  <a:lnTo>
                    <a:pt x="9809" y="384965"/>
                  </a:lnTo>
                  <a:lnTo>
                    <a:pt x="2493" y="432768"/>
                  </a:lnTo>
                  <a:lnTo>
                    <a:pt x="0" y="481977"/>
                  </a:lnTo>
                  <a:lnTo>
                    <a:pt x="2493" y="531184"/>
                  </a:lnTo>
                  <a:lnTo>
                    <a:pt x="9809" y="578985"/>
                  </a:lnTo>
                  <a:lnTo>
                    <a:pt x="21705" y="625138"/>
                  </a:lnTo>
                  <a:lnTo>
                    <a:pt x="37936" y="669396"/>
                  </a:lnTo>
                  <a:lnTo>
                    <a:pt x="58258" y="711518"/>
                  </a:lnTo>
                  <a:lnTo>
                    <a:pt x="82427" y="751258"/>
                  </a:lnTo>
                  <a:lnTo>
                    <a:pt x="110198" y="788371"/>
                  </a:lnTo>
                  <a:lnTo>
                    <a:pt x="141328" y="822615"/>
                  </a:lnTo>
                  <a:lnTo>
                    <a:pt x="175573" y="853745"/>
                  </a:lnTo>
                  <a:lnTo>
                    <a:pt x="212687" y="881516"/>
                  </a:lnTo>
                  <a:lnTo>
                    <a:pt x="252428" y="905684"/>
                  </a:lnTo>
                  <a:lnTo>
                    <a:pt x="294551" y="926006"/>
                  </a:lnTo>
                  <a:lnTo>
                    <a:pt x="338811" y="942237"/>
                  </a:lnTo>
                  <a:lnTo>
                    <a:pt x="384965" y="954133"/>
                  </a:lnTo>
                  <a:lnTo>
                    <a:pt x="432768" y="961449"/>
                  </a:lnTo>
                  <a:lnTo>
                    <a:pt x="481977" y="963942"/>
                  </a:lnTo>
                  <a:lnTo>
                    <a:pt x="531186" y="961449"/>
                  </a:lnTo>
                  <a:lnTo>
                    <a:pt x="578989" y="954133"/>
                  </a:lnTo>
                  <a:lnTo>
                    <a:pt x="625143" y="942237"/>
                  </a:lnTo>
                  <a:lnTo>
                    <a:pt x="669404" y="926006"/>
                  </a:lnTo>
                  <a:lnTo>
                    <a:pt x="711526" y="905684"/>
                  </a:lnTo>
                  <a:lnTo>
                    <a:pt x="747816" y="883615"/>
                  </a:lnTo>
                  <a:lnTo>
                    <a:pt x="481977" y="883615"/>
                  </a:lnTo>
                  <a:lnTo>
                    <a:pt x="433514" y="880693"/>
                  </a:lnTo>
                  <a:lnTo>
                    <a:pt x="386774" y="872159"/>
                  </a:lnTo>
                  <a:lnTo>
                    <a:pt x="342089" y="858358"/>
                  </a:lnTo>
                  <a:lnTo>
                    <a:pt x="299788" y="839635"/>
                  </a:lnTo>
                  <a:lnTo>
                    <a:pt x="260201" y="816334"/>
                  </a:lnTo>
                  <a:lnTo>
                    <a:pt x="223657" y="788803"/>
                  </a:lnTo>
                  <a:lnTo>
                    <a:pt x="190488" y="757385"/>
                  </a:lnTo>
                  <a:lnTo>
                    <a:pt x="161023" y="722426"/>
                  </a:lnTo>
                  <a:lnTo>
                    <a:pt x="197497" y="705834"/>
                  </a:lnTo>
                  <a:lnTo>
                    <a:pt x="237776" y="689701"/>
                  </a:lnTo>
                  <a:lnTo>
                    <a:pt x="281452" y="674791"/>
                  </a:lnTo>
                  <a:lnTo>
                    <a:pt x="328117" y="661866"/>
                  </a:lnTo>
                  <a:lnTo>
                    <a:pt x="377364" y="651689"/>
                  </a:lnTo>
                  <a:lnTo>
                    <a:pt x="428787" y="645024"/>
                  </a:lnTo>
                  <a:lnTo>
                    <a:pt x="481977" y="642632"/>
                  </a:lnTo>
                  <a:lnTo>
                    <a:pt x="935834" y="642632"/>
                  </a:lnTo>
                  <a:lnTo>
                    <a:pt x="942249" y="625138"/>
                  </a:lnTo>
                  <a:lnTo>
                    <a:pt x="948094" y="602462"/>
                  </a:lnTo>
                  <a:lnTo>
                    <a:pt x="481977" y="602462"/>
                  </a:lnTo>
                  <a:lnTo>
                    <a:pt x="435492" y="597762"/>
                  </a:lnTo>
                  <a:lnTo>
                    <a:pt x="392169" y="584284"/>
                  </a:lnTo>
                  <a:lnTo>
                    <a:pt x="352942" y="562966"/>
                  </a:lnTo>
                  <a:lnTo>
                    <a:pt x="318749" y="534743"/>
                  </a:lnTo>
                  <a:lnTo>
                    <a:pt x="290525" y="500551"/>
                  </a:lnTo>
                  <a:lnTo>
                    <a:pt x="269206" y="461327"/>
                  </a:lnTo>
                  <a:lnTo>
                    <a:pt x="255728" y="418006"/>
                  </a:lnTo>
                  <a:lnTo>
                    <a:pt x="251028" y="371525"/>
                  </a:lnTo>
                  <a:lnTo>
                    <a:pt x="255728" y="325040"/>
                  </a:lnTo>
                  <a:lnTo>
                    <a:pt x="269206" y="281717"/>
                  </a:lnTo>
                  <a:lnTo>
                    <a:pt x="290525" y="242490"/>
                  </a:lnTo>
                  <a:lnTo>
                    <a:pt x="318749" y="208297"/>
                  </a:lnTo>
                  <a:lnTo>
                    <a:pt x="352942" y="180073"/>
                  </a:lnTo>
                  <a:lnTo>
                    <a:pt x="392169" y="158754"/>
                  </a:lnTo>
                  <a:lnTo>
                    <a:pt x="435492" y="145276"/>
                  </a:lnTo>
                  <a:lnTo>
                    <a:pt x="481977" y="140576"/>
                  </a:lnTo>
                  <a:lnTo>
                    <a:pt x="821798" y="140576"/>
                  </a:lnTo>
                  <a:lnTo>
                    <a:pt x="788382" y="110198"/>
                  </a:lnTo>
                  <a:lnTo>
                    <a:pt x="751267" y="82427"/>
                  </a:lnTo>
                  <a:lnTo>
                    <a:pt x="711526" y="58258"/>
                  </a:lnTo>
                  <a:lnTo>
                    <a:pt x="669404" y="37936"/>
                  </a:lnTo>
                  <a:lnTo>
                    <a:pt x="625143" y="21705"/>
                  </a:lnTo>
                  <a:lnTo>
                    <a:pt x="578989" y="9809"/>
                  </a:lnTo>
                  <a:lnTo>
                    <a:pt x="531186" y="2493"/>
                  </a:lnTo>
                  <a:lnTo>
                    <a:pt x="481977" y="0"/>
                  </a:lnTo>
                  <a:close/>
                </a:path>
                <a:path w="964565" h="964565">
                  <a:moveTo>
                    <a:pt x="935834" y="642632"/>
                  </a:moveTo>
                  <a:lnTo>
                    <a:pt x="481977" y="642632"/>
                  </a:lnTo>
                  <a:lnTo>
                    <a:pt x="535173" y="645024"/>
                  </a:lnTo>
                  <a:lnTo>
                    <a:pt x="586600" y="651691"/>
                  </a:lnTo>
                  <a:lnTo>
                    <a:pt x="635851" y="661870"/>
                  </a:lnTo>
                  <a:lnTo>
                    <a:pt x="682517" y="674796"/>
                  </a:lnTo>
                  <a:lnTo>
                    <a:pt x="726192" y="689706"/>
                  </a:lnTo>
                  <a:lnTo>
                    <a:pt x="766466" y="705838"/>
                  </a:lnTo>
                  <a:lnTo>
                    <a:pt x="802932" y="722426"/>
                  </a:lnTo>
                  <a:lnTo>
                    <a:pt x="773466" y="757385"/>
                  </a:lnTo>
                  <a:lnTo>
                    <a:pt x="740297" y="788803"/>
                  </a:lnTo>
                  <a:lnTo>
                    <a:pt x="703754" y="816334"/>
                  </a:lnTo>
                  <a:lnTo>
                    <a:pt x="664167" y="839635"/>
                  </a:lnTo>
                  <a:lnTo>
                    <a:pt x="621865" y="858358"/>
                  </a:lnTo>
                  <a:lnTo>
                    <a:pt x="577180" y="872159"/>
                  </a:lnTo>
                  <a:lnTo>
                    <a:pt x="530441" y="880693"/>
                  </a:lnTo>
                  <a:lnTo>
                    <a:pt x="481977" y="883615"/>
                  </a:lnTo>
                  <a:lnTo>
                    <a:pt x="747816" y="883615"/>
                  </a:lnTo>
                  <a:lnTo>
                    <a:pt x="788382" y="853745"/>
                  </a:lnTo>
                  <a:lnTo>
                    <a:pt x="822626" y="822615"/>
                  </a:lnTo>
                  <a:lnTo>
                    <a:pt x="853756" y="788371"/>
                  </a:lnTo>
                  <a:lnTo>
                    <a:pt x="881528" y="751258"/>
                  </a:lnTo>
                  <a:lnTo>
                    <a:pt x="905696" y="711518"/>
                  </a:lnTo>
                  <a:lnTo>
                    <a:pt x="926018" y="669396"/>
                  </a:lnTo>
                  <a:lnTo>
                    <a:pt x="935834" y="642632"/>
                  </a:lnTo>
                  <a:close/>
                </a:path>
                <a:path w="964565" h="964565">
                  <a:moveTo>
                    <a:pt x="821798" y="140576"/>
                  </a:moveTo>
                  <a:lnTo>
                    <a:pt x="481977" y="140576"/>
                  </a:lnTo>
                  <a:lnTo>
                    <a:pt x="528462" y="145276"/>
                  </a:lnTo>
                  <a:lnTo>
                    <a:pt x="571786" y="158754"/>
                  </a:lnTo>
                  <a:lnTo>
                    <a:pt x="611012" y="180073"/>
                  </a:lnTo>
                  <a:lnTo>
                    <a:pt x="645206" y="208297"/>
                  </a:lnTo>
                  <a:lnTo>
                    <a:pt x="673430" y="242490"/>
                  </a:lnTo>
                  <a:lnTo>
                    <a:pt x="694748" y="281717"/>
                  </a:lnTo>
                  <a:lnTo>
                    <a:pt x="708226" y="325040"/>
                  </a:lnTo>
                  <a:lnTo>
                    <a:pt x="712927" y="371525"/>
                  </a:lnTo>
                  <a:lnTo>
                    <a:pt x="708226" y="418006"/>
                  </a:lnTo>
                  <a:lnTo>
                    <a:pt x="694748" y="461327"/>
                  </a:lnTo>
                  <a:lnTo>
                    <a:pt x="673430" y="500551"/>
                  </a:lnTo>
                  <a:lnTo>
                    <a:pt x="645206" y="534743"/>
                  </a:lnTo>
                  <a:lnTo>
                    <a:pt x="611012" y="562966"/>
                  </a:lnTo>
                  <a:lnTo>
                    <a:pt x="571786" y="584284"/>
                  </a:lnTo>
                  <a:lnTo>
                    <a:pt x="528462" y="597762"/>
                  </a:lnTo>
                  <a:lnTo>
                    <a:pt x="481977" y="602462"/>
                  </a:lnTo>
                  <a:lnTo>
                    <a:pt x="948094" y="602462"/>
                  </a:lnTo>
                  <a:lnTo>
                    <a:pt x="954145" y="578985"/>
                  </a:lnTo>
                  <a:lnTo>
                    <a:pt x="961462" y="531184"/>
                  </a:lnTo>
                  <a:lnTo>
                    <a:pt x="963955" y="481977"/>
                  </a:lnTo>
                  <a:lnTo>
                    <a:pt x="961462" y="432768"/>
                  </a:lnTo>
                  <a:lnTo>
                    <a:pt x="954145" y="384965"/>
                  </a:lnTo>
                  <a:lnTo>
                    <a:pt x="942249" y="338811"/>
                  </a:lnTo>
                  <a:lnTo>
                    <a:pt x="926018" y="294551"/>
                  </a:lnTo>
                  <a:lnTo>
                    <a:pt x="905696" y="252428"/>
                  </a:lnTo>
                  <a:lnTo>
                    <a:pt x="881528" y="212687"/>
                  </a:lnTo>
                  <a:lnTo>
                    <a:pt x="853756" y="175573"/>
                  </a:lnTo>
                  <a:lnTo>
                    <a:pt x="822626" y="141328"/>
                  </a:lnTo>
                  <a:lnTo>
                    <a:pt x="821798" y="140576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155483" y="5553317"/>
            <a:ext cx="802005" cy="802005"/>
            <a:chOff x="3155483" y="5553317"/>
            <a:chExt cx="802005" cy="802005"/>
          </a:xfrm>
        </p:grpSpPr>
        <p:sp>
          <p:nvSpPr>
            <p:cNvPr id="17" name="object 17"/>
            <p:cNvSpPr/>
            <p:nvPr/>
          </p:nvSpPr>
          <p:spPr>
            <a:xfrm>
              <a:off x="3155483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180880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436108" y="5553317"/>
            <a:ext cx="802005" cy="802005"/>
            <a:chOff x="5436108" y="5553317"/>
            <a:chExt cx="802005" cy="802005"/>
          </a:xfrm>
        </p:grpSpPr>
        <p:sp>
          <p:nvSpPr>
            <p:cNvPr id="20" name="object 20"/>
            <p:cNvSpPr/>
            <p:nvPr/>
          </p:nvSpPr>
          <p:spPr>
            <a:xfrm>
              <a:off x="5436108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461504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155483" y="4627407"/>
            <a:ext cx="802005" cy="802005"/>
            <a:chOff x="3155483" y="4627407"/>
            <a:chExt cx="802005" cy="802005"/>
          </a:xfrm>
        </p:grpSpPr>
        <p:sp>
          <p:nvSpPr>
            <p:cNvPr id="23" name="object 23"/>
            <p:cNvSpPr/>
            <p:nvPr/>
          </p:nvSpPr>
          <p:spPr>
            <a:xfrm>
              <a:off x="3155483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180880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4295796" y="4627407"/>
            <a:ext cx="802005" cy="802005"/>
            <a:chOff x="4295796" y="4627407"/>
            <a:chExt cx="802005" cy="802005"/>
          </a:xfrm>
        </p:grpSpPr>
        <p:sp>
          <p:nvSpPr>
            <p:cNvPr id="26" name="object 26"/>
            <p:cNvSpPr/>
            <p:nvPr/>
          </p:nvSpPr>
          <p:spPr>
            <a:xfrm>
              <a:off x="4295796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321191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436108" y="4627407"/>
            <a:ext cx="802005" cy="802005"/>
            <a:chOff x="5436108" y="4627407"/>
            <a:chExt cx="802005" cy="802005"/>
          </a:xfrm>
        </p:grpSpPr>
        <p:sp>
          <p:nvSpPr>
            <p:cNvPr id="29" name="object 29"/>
            <p:cNvSpPr/>
            <p:nvPr/>
          </p:nvSpPr>
          <p:spPr>
            <a:xfrm>
              <a:off x="5436108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461504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308634" y="4627407"/>
            <a:ext cx="802005" cy="802005"/>
            <a:chOff x="9308634" y="4627407"/>
            <a:chExt cx="802005" cy="802005"/>
          </a:xfrm>
        </p:grpSpPr>
        <p:sp>
          <p:nvSpPr>
            <p:cNvPr id="32" name="object 32"/>
            <p:cNvSpPr/>
            <p:nvPr/>
          </p:nvSpPr>
          <p:spPr>
            <a:xfrm>
              <a:off x="9308634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9334029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542240" y="1716037"/>
            <a:ext cx="935990" cy="935990"/>
            <a:chOff x="2542240" y="1716037"/>
            <a:chExt cx="935990" cy="935990"/>
          </a:xfrm>
        </p:grpSpPr>
        <p:sp>
          <p:nvSpPr>
            <p:cNvPr id="35" name="object 35"/>
            <p:cNvSpPr/>
            <p:nvPr/>
          </p:nvSpPr>
          <p:spPr>
            <a:xfrm>
              <a:off x="2542240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57186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775436" y="1716037"/>
            <a:ext cx="935990" cy="935990"/>
            <a:chOff x="4775436" y="1716037"/>
            <a:chExt cx="935990" cy="935990"/>
          </a:xfrm>
        </p:grpSpPr>
        <p:sp>
          <p:nvSpPr>
            <p:cNvPr id="38" name="object 38"/>
            <p:cNvSpPr/>
            <p:nvPr/>
          </p:nvSpPr>
          <p:spPr>
            <a:xfrm>
              <a:off x="4775436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805060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9241829" y="1716037"/>
            <a:ext cx="935990" cy="935990"/>
            <a:chOff x="9241829" y="1716037"/>
            <a:chExt cx="935990" cy="935990"/>
          </a:xfrm>
        </p:grpSpPr>
        <p:sp>
          <p:nvSpPr>
            <p:cNvPr id="41" name="object 41"/>
            <p:cNvSpPr/>
            <p:nvPr/>
          </p:nvSpPr>
          <p:spPr>
            <a:xfrm>
              <a:off x="9241829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927145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008631" y="1716037"/>
            <a:ext cx="935990" cy="935990"/>
            <a:chOff x="7008631" y="1716037"/>
            <a:chExt cx="935990" cy="935990"/>
          </a:xfrm>
        </p:grpSpPr>
        <p:sp>
          <p:nvSpPr>
            <p:cNvPr id="44" name="object 44"/>
            <p:cNvSpPr/>
            <p:nvPr/>
          </p:nvSpPr>
          <p:spPr>
            <a:xfrm>
              <a:off x="7008631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038257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2015171" y="2775564"/>
            <a:ext cx="802005" cy="802005"/>
            <a:chOff x="2015171" y="2775564"/>
            <a:chExt cx="802005" cy="802005"/>
          </a:xfrm>
        </p:grpSpPr>
        <p:sp>
          <p:nvSpPr>
            <p:cNvPr id="47" name="object 47"/>
            <p:cNvSpPr/>
            <p:nvPr/>
          </p:nvSpPr>
          <p:spPr>
            <a:xfrm>
              <a:off x="2015171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040567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5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155483" y="2775564"/>
            <a:ext cx="802005" cy="802005"/>
            <a:chOff x="3155483" y="2775564"/>
            <a:chExt cx="802005" cy="802005"/>
          </a:xfrm>
        </p:grpSpPr>
        <p:sp>
          <p:nvSpPr>
            <p:cNvPr id="50" name="object 50"/>
            <p:cNvSpPr/>
            <p:nvPr/>
          </p:nvSpPr>
          <p:spPr>
            <a:xfrm>
              <a:off x="3155483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180880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4842238" y="2775564"/>
            <a:ext cx="802005" cy="802005"/>
            <a:chOff x="4842238" y="2775564"/>
            <a:chExt cx="802005" cy="802005"/>
          </a:xfrm>
        </p:grpSpPr>
        <p:sp>
          <p:nvSpPr>
            <p:cNvPr id="53" name="object 53"/>
            <p:cNvSpPr/>
            <p:nvPr/>
          </p:nvSpPr>
          <p:spPr>
            <a:xfrm>
              <a:off x="4842238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867634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308634" y="2775564"/>
            <a:ext cx="802005" cy="802005"/>
            <a:chOff x="9308634" y="2775564"/>
            <a:chExt cx="802005" cy="802005"/>
          </a:xfrm>
        </p:grpSpPr>
        <p:sp>
          <p:nvSpPr>
            <p:cNvPr id="56" name="object 56"/>
            <p:cNvSpPr/>
            <p:nvPr/>
          </p:nvSpPr>
          <p:spPr>
            <a:xfrm>
              <a:off x="93086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334029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7075434" y="2775564"/>
            <a:ext cx="802005" cy="802005"/>
            <a:chOff x="7075434" y="2775564"/>
            <a:chExt cx="802005" cy="802005"/>
          </a:xfrm>
        </p:grpSpPr>
        <p:sp>
          <p:nvSpPr>
            <p:cNvPr id="59" name="object 59"/>
            <p:cNvSpPr/>
            <p:nvPr/>
          </p:nvSpPr>
          <p:spPr>
            <a:xfrm>
              <a:off x="70754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7100831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3155483" y="3701473"/>
            <a:ext cx="802005" cy="802005"/>
            <a:chOff x="3155483" y="3701473"/>
            <a:chExt cx="802005" cy="802005"/>
          </a:xfrm>
        </p:grpSpPr>
        <p:sp>
          <p:nvSpPr>
            <p:cNvPr id="62" name="object 62"/>
            <p:cNvSpPr/>
            <p:nvPr/>
          </p:nvSpPr>
          <p:spPr>
            <a:xfrm>
              <a:off x="3155483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3180880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4295796" y="3701473"/>
            <a:ext cx="802005" cy="802005"/>
            <a:chOff x="4295796" y="3701473"/>
            <a:chExt cx="802005" cy="802005"/>
          </a:xfrm>
        </p:grpSpPr>
        <p:sp>
          <p:nvSpPr>
            <p:cNvPr id="65" name="object 65"/>
            <p:cNvSpPr/>
            <p:nvPr/>
          </p:nvSpPr>
          <p:spPr>
            <a:xfrm>
              <a:off x="4295796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432119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5436108" y="3701473"/>
            <a:ext cx="802005" cy="802005"/>
            <a:chOff x="5436108" y="3701473"/>
            <a:chExt cx="802005" cy="802005"/>
          </a:xfrm>
        </p:grpSpPr>
        <p:sp>
          <p:nvSpPr>
            <p:cNvPr id="68" name="object 68"/>
            <p:cNvSpPr/>
            <p:nvPr/>
          </p:nvSpPr>
          <p:spPr>
            <a:xfrm>
              <a:off x="5436108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5461504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9308634" y="3701473"/>
            <a:ext cx="802005" cy="802005"/>
            <a:chOff x="9308634" y="3701473"/>
            <a:chExt cx="802005" cy="802005"/>
          </a:xfrm>
        </p:grpSpPr>
        <p:sp>
          <p:nvSpPr>
            <p:cNvPr id="71" name="object 71"/>
            <p:cNvSpPr/>
            <p:nvPr/>
          </p:nvSpPr>
          <p:spPr>
            <a:xfrm>
              <a:off x="93086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9334029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7075434" y="3701473"/>
            <a:ext cx="802005" cy="802005"/>
            <a:chOff x="7075434" y="3701473"/>
            <a:chExt cx="802005" cy="802005"/>
          </a:xfrm>
        </p:grpSpPr>
        <p:sp>
          <p:nvSpPr>
            <p:cNvPr id="74" name="object 74"/>
            <p:cNvSpPr/>
            <p:nvPr/>
          </p:nvSpPr>
          <p:spPr>
            <a:xfrm>
              <a:off x="70754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710083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6" name="object 21">
            <a:extLst>
              <a:ext uri="{FF2B5EF4-FFF2-40B4-BE49-F238E27FC236}">
                <a16:creationId xmlns:a16="http://schemas.microsoft.com/office/drawing/2014/main" id="{9D40F1DE-8614-554C-A21A-5D6AF71517B2}"/>
              </a:ext>
            </a:extLst>
          </p:cNvPr>
          <p:cNvSpPr txBox="1"/>
          <p:nvPr/>
        </p:nvSpPr>
        <p:spPr>
          <a:xfrm>
            <a:off x="3285148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7" name="object 22">
            <a:extLst>
              <a:ext uri="{FF2B5EF4-FFF2-40B4-BE49-F238E27FC236}">
                <a16:creationId xmlns:a16="http://schemas.microsoft.com/office/drawing/2014/main" id="{EDCD19E2-A339-E441-A686-52FA7618D8EB}"/>
              </a:ext>
            </a:extLst>
          </p:cNvPr>
          <p:cNvSpPr txBox="1"/>
          <p:nvPr/>
        </p:nvSpPr>
        <p:spPr>
          <a:xfrm>
            <a:off x="5565824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8" name="object 3">
            <a:extLst>
              <a:ext uri="{FF2B5EF4-FFF2-40B4-BE49-F238E27FC236}">
                <a16:creationId xmlns:a16="http://schemas.microsoft.com/office/drawing/2014/main" id="{CC018123-980F-D846-97F6-609E1998A8E6}"/>
              </a:ext>
            </a:extLst>
          </p:cNvPr>
          <p:cNvSpPr txBox="1"/>
          <p:nvPr/>
        </p:nvSpPr>
        <p:spPr>
          <a:xfrm>
            <a:off x="3321520" y="4904733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9" name="object 4">
            <a:extLst>
              <a:ext uri="{FF2B5EF4-FFF2-40B4-BE49-F238E27FC236}">
                <a16:creationId xmlns:a16="http://schemas.microsoft.com/office/drawing/2014/main" id="{FF31E35A-D80B-6447-BA65-939E35614C97}"/>
              </a:ext>
            </a:extLst>
          </p:cNvPr>
          <p:cNvSpPr txBox="1"/>
          <p:nvPr/>
        </p:nvSpPr>
        <p:spPr>
          <a:xfrm>
            <a:off x="4425486" y="4904733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0" name="object 5">
            <a:extLst>
              <a:ext uri="{FF2B5EF4-FFF2-40B4-BE49-F238E27FC236}">
                <a16:creationId xmlns:a16="http://schemas.microsoft.com/office/drawing/2014/main" id="{3CEA5457-D039-D14C-9711-16DBF62E75EB}"/>
              </a:ext>
            </a:extLst>
          </p:cNvPr>
          <p:cNvSpPr txBox="1"/>
          <p:nvPr/>
        </p:nvSpPr>
        <p:spPr>
          <a:xfrm>
            <a:off x="5609368" y="4904733"/>
            <a:ext cx="45593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1" name="object 6">
            <a:extLst>
              <a:ext uri="{FF2B5EF4-FFF2-40B4-BE49-F238E27FC236}">
                <a16:creationId xmlns:a16="http://schemas.microsoft.com/office/drawing/2014/main" id="{53C4539B-7E9E-3B41-AFF1-9706E79B7151}"/>
              </a:ext>
            </a:extLst>
          </p:cNvPr>
          <p:cNvSpPr txBox="1"/>
          <p:nvPr/>
        </p:nvSpPr>
        <p:spPr>
          <a:xfrm>
            <a:off x="9424496" y="4904733"/>
            <a:ext cx="57086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2" name="object 7">
            <a:extLst>
              <a:ext uri="{FF2B5EF4-FFF2-40B4-BE49-F238E27FC236}">
                <a16:creationId xmlns:a16="http://schemas.microsoft.com/office/drawing/2014/main" id="{EEF815B8-0522-9542-86F8-89174F1EC2EB}"/>
              </a:ext>
            </a:extLst>
          </p:cNvPr>
          <p:cNvSpPr txBox="1"/>
          <p:nvPr/>
        </p:nvSpPr>
        <p:spPr>
          <a:xfrm>
            <a:off x="2678290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3" name="object 8">
            <a:extLst>
              <a:ext uri="{FF2B5EF4-FFF2-40B4-BE49-F238E27FC236}">
                <a16:creationId xmlns:a16="http://schemas.microsoft.com/office/drawing/2014/main" id="{E0F48EBF-D18C-A244-956D-28ABD418BA62}"/>
              </a:ext>
            </a:extLst>
          </p:cNvPr>
          <p:cNvSpPr txBox="1"/>
          <p:nvPr/>
        </p:nvSpPr>
        <p:spPr>
          <a:xfrm>
            <a:off x="4911416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4" name="object 9">
            <a:extLst>
              <a:ext uri="{FF2B5EF4-FFF2-40B4-BE49-F238E27FC236}">
                <a16:creationId xmlns:a16="http://schemas.microsoft.com/office/drawing/2014/main" id="{36F343AD-F1F5-E846-97BE-FA0CE5EA3505}"/>
              </a:ext>
            </a:extLst>
          </p:cNvPr>
          <p:cNvSpPr txBox="1"/>
          <p:nvPr/>
        </p:nvSpPr>
        <p:spPr>
          <a:xfrm>
            <a:off x="9437630" y="2041625"/>
            <a:ext cx="54419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5" name="object 10">
            <a:extLst>
              <a:ext uri="{FF2B5EF4-FFF2-40B4-BE49-F238E27FC236}">
                <a16:creationId xmlns:a16="http://schemas.microsoft.com/office/drawing/2014/main" id="{994DF35C-20E0-0349-8DB7-CD383690B01D}"/>
              </a:ext>
            </a:extLst>
          </p:cNvPr>
          <p:cNvSpPr txBox="1"/>
          <p:nvPr/>
        </p:nvSpPr>
        <p:spPr>
          <a:xfrm>
            <a:off x="7231195" y="2041625"/>
            <a:ext cx="49085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6" name="object 11">
            <a:extLst>
              <a:ext uri="{FF2B5EF4-FFF2-40B4-BE49-F238E27FC236}">
                <a16:creationId xmlns:a16="http://schemas.microsoft.com/office/drawing/2014/main" id="{BD7EBDA5-1D87-814B-8FDA-87FE1E806463}"/>
              </a:ext>
            </a:extLst>
          </p:cNvPr>
          <p:cNvSpPr txBox="1"/>
          <p:nvPr/>
        </p:nvSpPr>
        <p:spPr>
          <a:xfrm>
            <a:off x="2154483" y="3052837"/>
            <a:ext cx="52387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7" name="object 12">
            <a:extLst>
              <a:ext uri="{FF2B5EF4-FFF2-40B4-BE49-F238E27FC236}">
                <a16:creationId xmlns:a16="http://schemas.microsoft.com/office/drawing/2014/main" id="{CE6EFF82-B5BA-0844-B51C-66A6D252DA98}"/>
              </a:ext>
            </a:extLst>
          </p:cNvPr>
          <p:cNvSpPr txBox="1"/>
          <p:nvPr/>
        </p:nvSpPr>
        <p:spPr>
          <a:xfrm>
            <a:off x="3321460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8" name="object 13">
            <a:extLst>
              <a:ext uri="{FF2B5EF4-FFF2-40B4-BE49-F238E27FC236}">
                <a16:creationId xmlns:a16="http://schemas.microsoft.com/office/drawing/2014/main" id="{C9C74975-05AE-024B-AC07-C275B1B1CCD5}"/>
              </a:ext>
            </a:extLst>
          </p:cNvPr>
          <p:cNvSpPr txBox="1"/>
          <p:nvPr/>
        </p:nvSpPr>
        <p:spPr>
          <a:xfrm>
            <a:off x="4971859" y="3052837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9" name="object 14">
            <a:extLst>
              <a:ext uri="{FF2B5EF4-FFF2-40B4-BE49-F238E27FC236}">
                <a16:creationId xmlns:a16="http://schemas.microsoft.com/office/drawing/2014/main" id="{3FB5E415-42EC-2C45-A49B-4C891E63B178}"/>
              </a:ext>
            </a:extLst>
          </p:cNvPr>
          <p:cNvSpPr txBox="1"/>
          <p:nvPr/>
        </p:nvSpPr>
        <p:spPr>
          <a:xfrm>
            <a:off x="9426485" y="3052837"/>
            <a:ext cx="5664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0" name="object 15">
            <a:extLst>
              <a:ext uri="{FF2B5EF4-FFF2-40B4-BE49-F238E27FC236}">
                <a16:creationId xmlns:a16="http://schemas.microsoft.com/office/drawing/2014/main" id="{5D121914-82FB-E343-9BFC-4E56992938D9}"/>
              </a:ext>
            </a:extLst>
          </p:cNvPr>
          <p:cNvSpPr txBox="1"/>
          <p:nvPr/>
        </p:nvSpPr>
        <p:spPr>
          <a:xfrm>
            <a:off x="7241436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1" name="object 16">
            <a:extLst>
              <a:ext uri="{FF2B5EF4-FFF2-40B4-BE49-F238E27FC236}">
                <a16:creationId xmlns:a16="http://schemas.microsoft.com/office/drawing/2014/main" id="{184207F5-6C1E-8846-8906-7D5CFABF7EE3}"/>
              </a:ext>
            </a:extLst>
          </p:cNvPr>
          <p:cNvSpPr txBox="1"/>
          <p:nvPr/>
        </p:nvSpPr>
        <p:spPr>
          <a:xfrm>
            <a:off x="3330681" y="3978700"/>
            <a:ext cx="4521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2" name="object 17">
            <a:extLst>
              <a:ext uri="{FF2B5EF4-FFF2-40B4-BE49-F238E27FC236}">
                <a16:creationId xmlns:a16="http://schemas.microsoft.com/office/drawing/2014/main" id="{E06358B8-2FFF-6E44-806C-EEF665686F8B}"/>
              </a:ext>
            </a:extLst>
          </p:cNvPr>
          <p:cNvSpPr txBox="1"/>
          <p:nvPr/>
        </p:nvSpPr>
        <p:spPr>
          <a:xfrm>
            <a:off x="4446771" y="3978700"/>
            <a:ext cx="50038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3" name="object 18">
            <a:extLst>
              <a:ext uri="{FF2B5EF4-FFF2-40B4-BE49-F238E27FC236}">
                <a16:creationId xmlns:a16="http://schemas.microsoft.com/office/drawing/2014/main" id="{D8A3ACEC-4492-5C41-96E3-37C7589B0166}"/>
              </a:ext>
            </a:extLst>
          </p:cNvPr>
          <p:cNvSpPr txBox="1"/>
          <p:nvPr/>
        </p:nvSpPr>
        <p:spPr>
          <a:xfrm>
            <a:off x="55657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4" name="object 19">
            <a:extLst>
              <a:ext uri="{FF2B5EF4-FFF2-40B4-BE49-F238E27FC236}">
                <a16:creationId xmlns:a16="http://schemas.microsoft.com/office/drawing/2014/main" id="{2D7B1B3E-A698-AC48-9316-187D5D66E0DB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5" name="object 20">
            <a:extLst>
              <a:ext uri="{FF2B5EF4-FFF2-40B4-BE49-F238E27FC236}">
                <a16:creationId xmlns:a16="http://schemas.microsoft.com/office/drawing/2014/main" id="{434EA3D5-2340-B44E-A0BD-6312A050AD1A}"/>
              </a:ext>
            </a:extLst>
          </p:cNvPr>
          <p:cNvSpPr txBox="1"/>
          <p:nvPr/>
        </p:nvSpPr>
        <p:spPr>
          <a:xfrm>
            <a:off x="72050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55503" y="4056210"/>
            <a:ext cx="0" cy="1936750"/>
          </a:xfrm>
          <a:custGeom>
            <a:avLst/>
            <a:gdLst/>
            <a:ahLst/>
            <a:cxnLst/>
            <a:rect l="l" t="t" r="r" b="b"/>
            <a:pathLst>
              <a:path h="1936750">
                <a:moveTo>
                  <a:pt x="0" y="0"/>
                </a:moveTo>
                <a:lnTo>
                  <a:pt x="0" y="19363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709608" y="2218432"/>
            <a:ext cx="0" cy="2918460"/>
          </a:xfrm>
          <a:custGeom>
            <a:avLst/>
            <a:gdLst/>
            <a:ahLst/>
            <a:cxnLst/>
            <a:rect l="l" t="t" r="r" b="b"/>
            <a:pathLst>
              <a:path h="2918460">
                <a:moveTo>
                  <a:pt x="0" y="0"/>
                </a:moveTo>
                <a:lnTo>
                  <a:pt x="0" y="291832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43451" y="2849661"/>
            <a:ext cx="0" cy="3143250"/>
          </a:xfrm>
          <a:custGeom>
            <a:avLst/>
            <a:gdLst/>
            <a:ahLst/>
            <a:cxnLst/>
            <a:rect l="l" t="t" r="r" b="b"/>
            <a:pathLst>
              <a:path h="3143250">
                <a:moveTo>
                  <a:pt x="0" y="0"/>
                </a:moveTo>
                <a:lnTo>
                  <a:pt x="0" y="31428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83763" y="3964284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9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76411" y="2153691"/>
            <a:ext cx="0" cy="2165985"/>
          </a:xfrm>
          <a:custGeom>
            <a:avLst/>
            <a:gdLst/>
            <a:ahLst/>
            <a:cxnLst/>
            <a:rect l="l" t="t" r="r" b="b"/>
            <a:pathLst>
              <a:path h="2165985">
                <a:moveTo>
                  <a:pt x="0" y="0"/>
                </a:moveTo>
                <a:lnTo>
                  <a:pt x="0" y="2165946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88981" y="2442613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22179" y="3427657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34806" y="1342806"/>
            <a:ext cx="6850380" cy="748665"/>
            <a:chOff x="2934806" y="1342806"/>
            <a:chExt cx="6850380" cy="748665"/>
          </a:xfrm>
        </p:grpSpPr>
        <p:sp>
          <p:nvSpPr>
            <p:cNvPr id="16" name="object 16"/>
            <p:cNvSpPr/>
            <p:nvPr/>
          </p:nvSpPr>
          <p:spPr>
            <a:xfrm>
              <a:off x="5236429" y="1356071"/>
              <a:ext cx="2247265" cy="724535"/>
            </a:xfrm>
            <a:custGeom>
              <a:avLst/>
              <a:gdLst/>
              <a:ahLst/>
              <a:cxnLst/>
              <a:rect l="l" t="t" r="r" b="b"/>
              <a:pathLst>
                <a:path w="2247265" h="724535">
                  <a:moveTo>
                    <a:pt x="0" y="723950"/>
                  </a:moveTo>
                  <a:lnTo>
                    <a:pt x="1108633" y="0"/>
                  </a:lnTo>
                  <a:lnTo>
                    <a:pt x="2246972" y="709320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946191" y="1354192"/>
              <a:ext cx="6827520" cy="724535"/>
            </a:xfrm>
            <a:custGeom>
              <a:avLst/>
              <a:gdLst/>
              <a:ahLst/>
              <a:cxnLst/>
              <a:rect l="l" t="t" r="r" b="b"/>
              <a:pathLst>
                <a:path w="6827520" h="724535">
                  <a:moveTo>
                    <a:pt x="0" y="724242"/>
                  </a:moveTo>
                  <a:lnTo>
                    <a:pt x="3368560" y="0"/>
                  </a:lnTo>
                  <a:lnTo>
                    <a:pt x="6827342" y="709612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5230205" y="2218432"/>
            <a:ext cx="0" cy="1083310"/>
          </a:xfrm>
          <a:custGeom>
            <a:avLst/>
            <a:gdLst/>
            <a:ahLst/>
            <a:cxnLst/>
            <a:rect l="l" t="t" r="r" b="b"/>
            <a:pathLst>
              <a:path h="1083310">
                <a:moveTo>
                  <a:pt x="0" y="0"/>
                </a:moveTo>
                <a:lnTo>
                  <a:pt x="0" y="1082967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C63B58C-4181-6B41-96E8-5C0A1D3AD003}"/>
              </a:ext>
            </a:extLst>
          </p:cNvPr>
          <p:cNvGrpSpPr/>
          <p:nvPr/>
        </p:nvGrpSpPr>
        <p:grpSpPr>
          <a:xfrm>
            <a:off x="2542240" y="511723"/>
            <a:ext cx="7635579" cy="4001488"/>
            <a:chOff x="2542240" y="511723"/>
            <a:chExt cx="7635579" cy="4001488"/>
          </a:xfrm>
        </p:grpSpPr>
        <p:sp>
          <p:nvSpPr>
            <p:cNvPr id="3" name="object 3"/>
            <p:cNvSpPr/>
            <p:nvPr/>
          </p:nvSpPr>
          <p:spPr>
            <a:xfrm>
              <a:off x="8349754" y="2618994"/>
              <a:ext cx="1361440" cy="961390"/>
            </a:xfrm>
            <a:custGeom>
              <a:avLst/>
              <a:gdLst/>
              <a:ahLst/>
              <a:cxnLst/>
              <a:rect l="l" t="t" r="r" b="b"/>
              <a:pathLst>
                <a:path w="1361440" h="961389">
                  <a:moveTo>
                    <a:pt x="0" y="961199"/>
                  </a:moveTo>
                  <a:lnTo>
                    <a:pt x="1361249" y="961199"/>
                  </a:lnTo>
                  <a:lnTo>
                    <a:pt x="1361249" y="0"/>
                  </a:lnTo>
                  <a:lnTo>
                    <a:pt x="0" y="0"/>
                  </a:lnTo>
                  <a:lnTo>
                    <a:pt x="0" y="961199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542260" y="1716036"/>
              <a:ext cx="5424170" cy="2797175"/>
            </a:xfrm>
            <a:custGeom>
              <a:avLst/>
              <a:gdLst/>
              <a:ahLst/>
              <a:cxnLst/>
              <a:rect l="l" t="t" r="r" b="b"/>
              <a:pathLst>
                <a:path w="5424170" h="2797175">
                  <a:moveTo>
                    <a:pt x="5424017" y="0"/>
                  </a:moveTo>
                  <a:lnTo>
                    <a:pt x="4471581" y="0"/>
                  </a:lnTo>
                  <a:lnTo>
                    <a:pt x="0" y="0"/>
                  </a:lnTo>
                  <a:lnTo>
                    <a:pt x="0" y="935558"/>
                  </a:lnTo>
                  <a:lnTo>
                    <a:pt x="4471581" y="935558"/>
                  </a:lnTo>
                  <a:lnTo>
                    <a:pt x="4471581" y="2796667"/>
                  </a:lnTo>
                  <a:lnTo>
                    <a:pt x="5424017" y="2796667"/>
                  </a:lnTo>
                  <a:lnTo>
                    <a:pt x="5424017" y="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7966265" y="1716036"/>
              <a:ext cx="1809750" cy="2797175"/>
              <a:chOff x="7966265" y="1716036"/>
              <a:chExt cx="1809750" cy="2797175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8349754" y="1716036"/>
                <a:ext cx="1426210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1426209" h="935989">
                    <a:moveTo>
                      <a:pt x="0" y="935558"/>
                    </a:moveTo>
                    <a:lnTo>
                      <a:pt x="1426070" y="935558"/>
                    </a:lnTo>
                    <a:lnTo>
                      <a:pt x="1426070" y="0"/>
                    </a:lnTo>
                    <a:lnTo>
                      <a:pt x="0" y="0"/>
                    </a:lnTo>
                    <a:lnTo>
                      <a:pt x="0" y="935558"/>
                    </a:lnTo>
                    <a:close/>
                  </a:path>
                </a:pathLst>
              </a:custGeom>
              <a:solidFill>
                <a:srgbClr val="EAAEAC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7966265" y="1716036"/>
                <a:ext cx="38354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383540" h="2797175">
                    <a:moveTo>
                      <a:pt x="383489" y="0"/>
                    </a:moveTo>
                    <a:lnTo>
                      <a:pt x="0" y="0"/>
                    </a:lnTo>
                    <a:lnTo>
                      <a:pt x="0" y="2796679"/>
                    </a:lnTo>
                    <a:lnTo>
                      <a:pt x="383489" y="2796679"/>
                    </a:lnTo>
                    <a:lnTo>
                      <a:pt x="383489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object 19"/>
            <p:cNvGrpSpPr/>
            <p:nvPr/>
          </p:nvGrpSpPr>
          <p:grpSpPr>
            <a:xfrm>
              <a:off x="5845260" y="511723"/>
              <a:ext cx="1029335" cy="1029335"/>
              <a:chOff x="5845260" y="511723"/>
              <a:chExt cx="1029335" cy="1029335"/>
            </a:xfrm>
          </p:grpSpPr>
          <p:sp>
            <p:nvSpPr>
              <p:cNvPr id="20" name="object 20"/>
              <p:cNvSpPr/>
              <p:nvPr/>
            </p:nvSpPr>
            <p:spPr>
              <a:xfrm>
                <a:off x="5845260" y="511723"/>
                <a:ext cx="1029335" cy="1029335"/>
              </a:xfrm>
              <a:custGeom>
                <a:avLst/>
                <a:gdLst/>
                <a:ahLst/>
                <a:cxnLst/>
                <a:rect l="l" t="t" r="r" b="b"/>
                <a:pathLst>
                  <a:path w="1029334" h="1029335">
                    <a:moveTo>
                      <a:pt x="514553" y="0"/>
                    </a:moveTo>
                    <a:lnTo>
                      <a:pt x="467719" y="2102"/>
                    </a:lnTo>
                    <a:lnTo>
                      <a:pt x="422062" y="8290"/>
                    </a:lnTo>
                    <a:lnTo>
                      <a:pt x="377766" y="18380"/>
                    </a:lnTo>
                    <a:lnTo>
                      <a:pt x="335010" y="32192"/>
                    </a:lnTo>
                    <a:lnTo>
                      <a:pt x="293978" y="49543"/>
                    </a:lnTo>
                    <a:lnTo>
                      <a:pt x="254850" y="70252"/>
                    </a:lnTo>
                    <a:lnTo>
                      <a:pt x="217808" y="94137"/>
                    </a:lnTo>
                    <a:lnTo>
                      <a:pt x="183035" y="121016"/>
                    </a:lnTo>
                    <a:lnTo>
                      <a:pt x="150710" y="150709"/>
                    </a:lnTo>
                    <a:lnTo>
                      <a:pt x="121018" y="183032"/>
                    </a:lnTo>
                    <a:lnTo>
                      <a:pt x="94138" y="217805"/>
                    </a:lnTo>
                    <a:lnTo>
                      <a:pt x="70252" y="254846"/>
                    </a:lnTo>
                    <a:lnTo>
                      <a:pt x="49543" y="293973"/>
                    </a:lnTo>
                    <a:lnTo>
                      <a:pt x="32192" y="335004"/>
                    </a:lnTo>
                    <a:lnTo>
                      <a:pt x="18380" y="377758"/>
                    </a:lnTo>
                    <a:lnTo>
                      <a:pt x="8290" y="422053"/>
                    </a:lnTo>
                    <a:lnTo>
                      <a:pt x="2102" y="467708"/>
                    </a:lnTo>
                    <a:lnTo>
                      <a:pt x="0" y="514540"/>
                    </a:lnTo>
                    <a:lnTo>
                      <a:pt x="2102" y="561372"/>
                    </a:lnTo>
                    <a:lnTo>
                      <a:pt x="8290" y="607027"/>
                    </a:lnTo>
                    <a:lnTo>
                      <a:pt x="18380" y="651323"/>
                    </a:lnTo>
                    <a:lnTo>
                      <a:pt x="32192" y="694077"/>
                    </a:lnTo>
                    <a:lnTo>
                      <a:pt x="49543" y="735109"/>
                    </a:lnTo>
                    <a:lnTo>
                      <a:pt x="70252" y="774237"/>
                    </a:lnTo>
                    <a:lnTo>
                      <a:pt x="94138" y="811279"/>
                    </a:lnTo>
                    <a:lnTo>
                      <a:pt x="121018" y="846053"/>
                    </a:lnTo>
                    <a:lnTo>
                      <a:pt x="150710" y="878378"/>
                    </a:lnTo>
                    <a:lnTo>
                      <a:pt x="183035" y="908071"/>
                    </a:lnTo>
                    <a:lnTo>
                      <a:pt x="217808" y="934952"/>
                    </a:lnTo>
                    <a:lnTo>
                      <a:pt x="254850" y="958838"/>
                    </a:lnTo>
                    <a:lnTo>
                      <a:pt x="293978" y="979548"/>
                    </a:lnTo>
                    <a:lnTo>
                      <a:pt x="335010" y="996899"/>
                    </a:lnTo>
                    <a:lnTo>
                      <a:pt x="377766" y="1010712"/>
                    </a:lnTo>
                    <a:lnTo>
                      <a:pt x="422062" y="1020802"/>
                    </a:lnTo>
                    <a:lnTo>
                      <a:pt x="467719" y="1026990"/>
                    </a:lnTo>
                    <a:lnTo>
                      <a:pt x="514553" y="1029093"/>
                    </a:lnTo>
                    <a:lnTo>
                      <a:pt x="561387" y="1026990"/>
                    </a:lnTo>
                    <a:lnTo>
                      <a:pt x="607043" y="1020802"/>
                    </a:lnTo>
                    <a:lnTo>
                      <a:pt x="651340" y="1010712"/>
                    </a:lnTo>
                    <a:lnTo>
                      <a:pt x="694095" y="996899"/>
                    </a:lnTo>
                    <a:lnTo>
                      <a:pt x="735128" y="979548"/>
                    </a:lnTo>
                    <a:lnTo>
                      <a:pt x="774255" y="958838"/>
                    </a:lnTo>
                    <a:lnTo>
                      <a:pt x="811297" y="934952"/>
                    </a:lnTo>
                    <a:lnTo>
                      <a:pt x="846071" y="908071"/>
                    </a:lnTo>
                    <a:lnTo>
                      <a:pt x="878395" y="878378"/>
                    </a:lnTo>
                    <a:lnTo>
                      <a:pt x="908088" y="846053"/>
                    </a:lnTo>
                    <a:lnTo>
                      <a:pt x="934968" y="811279"/>
                    </a:lnTo>
                    <a:lnTo>
                      <a:pt x="958853" y="774237"/>
                    </a:lnTo>
                    <a:lnTo>
                      <a:pt x="979562" y="735109"/>
                    </a:lnTo>
                    <a:lnTo>
                      <a:pt x="996914" y="694077"/>
                    </a:lnTo>
                    <a:lnTo>
                      <a:pt x="1010725" y="651323"/>
                    </a:lnTo>
                    <a:lnTo>
                      <a:pt x="1020816" y="607027"/>
                    </a:lnTo>
                    <a:lnTo>
                      <a:pt x="1027003" y="561372"/>
                    </a:lnTo>
                    <a:lnTo>
                      <a:pt x="1029106" y="514540"/>
                    </a:lnTo>
                    <a:lnTo>
                      <a:pt x="1027003" y="467708"/>
                    </a:lnTo>
                    <a:lnTo>
                      <a:pt x="1020816" y="422053"/>
                    </a:lnTo>
                    <a:lnTo>
                      <a:pt x="1010725" y="377758"/>
                    </a:lnTo>
                    <a:lnTo>
                      <a:pt x="996914" y="335004"/>
                    </a:lnTo>
                    <a:lnTo>
                      <a:pt x="979562" y="293973"/>
                    </a:lnTo>
                    <a:lnTo>
                      <a:pt x="958853" y="254846"/>
                    </a:lnTo>
                    <a:lnTo>
                      <a:pt x="934968" y="217805"/>
                    </a:lnTo>
                    <a:lnTo>
                      <a:pt x="908088" y="183032"/>
                    </a:lnTo>
                    <a:lnTo>
                      <a:pt x="878395" y="150709"/>
                    </a:lnTo>
                    <a:lnTo>
                      <a:pt x="846071" y="121016"/>
                    </a:lnTo>
                    <a:lnTo>
                      <a:pt x="811297" y="94137"/>
                    </a:lnTo>
                    <a:lnTo>
                      <a:pt x="774255" y="70252"/>
                    </a:lnTo>
                    <a:lnTo>
                      <a:pt x="735128" y="49543"/>
                    </a:lnTo>
                    <a:lnTo>
                      <a:pt x="694095" y="32192"/>
                    </a:lnTo>
                    <a:lnTo>
                      <a:pt x="651340" y="18380"/>
                    </a:lnTo>
                    <a:lnTo>
                      <a:pt x="607043" y="8290"/>
                    </a:lnTo>
                    <a:lnTo>
                      <a:pt x="561387" y="2102"/>
                    </a:lnTo>
                    <a:lnTo>
                      <a:pt x="51455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5877837" y="544315"/>
                <a:ext cx="964565" cy="964565"/>
              </a:xfrm>
              <a:custGeom>
                <a:avLst/>
                <a:gdLst/>
                <a:ahLst/>
                <a:cxnLst/>
                <a:rect l="l" t="t" r="r" b="b"/>
                <a:pathLst>
                  <a:path w="964565" h="964565">
                    <a:moveTo>
                      <a:pt x="481977" y="0"/>
                    </a:moveTo>
                    <a:lnTo>
                      <a:pt x="432768" y="2493"/>
                    </a:lnTo>
                    <a:lnTo>
                      <a:pt x="384965" y="9809"/>
                    </a:lnTo>
                    <a:lnTo>
                      <a:pt x="338811" y="21705"/>
                    </a:lnTo>
                    <a:lnTo>
                      <a:pt x="294551" y="37936"/>
                    </a:lnTo>
                    <a:lnTo>
                      <a:pt x="252428" y="58258"/>
                    </a:lnTo>
                    <a:lnTo>
                      <a:pt x="212687" y="82427"/>
                    </a:lnTo>
                    <a:lnTo>
                      <a:pt x="175573" y="110198"/>
                    </a:lnTo>
                    <a:lnTo>
                      <a:pt x="141328" y="141328"/>
                    </a:lnTo>
                    <a:lnTo>
                      <a:pt x="110198" y="175573"/>
                    </a:lnTo>
                    <a:lnTo>
                      <a:pt x="82427" y="212687"/>
                    </a:lnTo>
                    <a:lnTo>
                      <a:pt x="58258" y="252428"/>
                    </a:lnTo>
                    <a:lnTo>
                      <a:pt x="37936" y="294551"/>
                    </a:lnTo>
                    <a:lnTo>
                      <a:pt x="21705" y="338811"/>
                    </a:lnTo>
                    <a:lnTo>
                      <a:pt x="9809" y="384965"/>
                    </a:lnTo>
                    <a:lnTo>
                      <a:pt x="2493" y="432768"/>
                    </a:lnTo>
                    <a:lnTo>
                      <a:pt x="0" y="481977"/>
                    </a:lnTo>
                    <a:lnTo>
                      <a:pt x="2493" y="531184"/>
                    </a:lnTo>
                    <a:lnTo>
                      <a:pt x="9809" y="578985"/>
                    </a:lnTo>
                    <a:lnTo>
                      <a:pt x="21705" y="625138"/>
                    </a:lnTo>
                    <a:lnTo>
                      <a:pt x="37936" y="669396"/>
                    </a:lnTo>
                    <a:lnTo>
                      <a:pt x="58258" y="711518"/>
                    </a:lnTo>
                    <a:lnTo>
                      <a:pt x="82427" y="751258"/>
                    </a:lnTo>
                    <a:lnTo>
                      <a:pt x="110198" y="788371"/>
                    </a:lnTo>
                    <a:lnTo>
                      <a:pt x="141328" y="822615"/>
                    </a:lnTo>
                    <a:lnTo>
                      <a:pt x="175573" y="853745"/>
                    </a:lnTo>
                    <a:lnTo>
                      <a:pt x="212687" y="881516"/>
                    </a:lnTo>
                    <a:lnTo>
                      <a:pt x="252428" y="905684"/>
                    </a:lnTo>
                    <a:lnTo>
                      <a:pt x="294551" y="926006"/>
                    </a:lnTo>
                    <a:lnTo>
                      <a:pt x="338811" y="942237"/>
                    </a:lnTo>
                    <a:lnTo>
                      <a:pt x="384965" y="954133"/>
                    </a:lnTo>
                    <a:lnTo>
                      <a:pt x="432768" y="961449"/>
                    </a:lnTo>
                    <a:lnTo>
                      <a:pt x="481977" y="963942"/>
                    </a:lnTo>
                    <a:lnTo>
                      <a:pt x="531186" y="961449"/>
                    </a:lnTo>
                    <a:lnTo>
                      <a:pt x="578989" y="954133"/>
                    </a:lnTo>
                    <a:lnTo>
                      <a:pt x="625143" y="942237"/>
                    </a:lnTo>
                    <a:lnTo>
                      <a:pt x="669404" y="926006"/>
                    </a:lnTo>
                    <a:lnTo>
                      <a:pt x="711526" y="905684"/>
                    </a:lnTo>
                    <a:lnTo>
                      <a:pt x="747816" y="883615"/>
                    </a:lnTo>
                    <a:lnTo>
                      <a:pt x="481977" y="883615"/>
                    </a:lnTo>
                    <a:lnTo>
                      <a:pt x="433514" y="880693"/>
                    </a:lnTo>
                    <a:lnTo>
                      <a:pt x="386774" y="872159"/>
                    </a:lnTo>
                    <a:lnTo>
                      <a:pt x="342089" y="858358"/>
                    </a:lnTo>
                    <a:lnTo>
                      <a:pt x="299788" y="839635"/>
                    </a:lnTo>
                    <a:lnTo>
                      <a:pt x="260201" y="816334"/>
                    </a:lnTo>
                    <a:lnTo>
                      <a:pt x="223657" y="788803"/>
                    </a:lnTo>
                    <a:lnTo>
                      <a:pt x="190488" y="757385"/>
                    </a:lnTo>
                    <a:lnTo>
                      <a:pt x="161023" y="722426"/>
                    </a:lnTo>
                    <a:lnTo>
                      <a:pt x="197497" y="705834"/>
                    </a:lnTo>
                    <a:lnTo>
                      <a:pt x="237776" y="689701"/>
                    </a:lnTo>
                    <a:lnTo>
                      <a:pt x="281452" y="674791"/>
                    </a:lnTo>
                    <a:lnTo>
                      <a:pt x="328117" y="661866"/>
                    </a:lnTo>
                    <a:lnTo>
                      <a:pt x="377364" y="651689"/>
                    </a:lnTo>
                    <a:lnTo>
                      <a:pt x="428787" y="645024"/>
                    </a:lnTo>
                    <a:lnTo>
                      <a:pt x="481977" y="642632"/>
                    </a:lnTo>
                    <a:lnTo>
                      <a:pt x="935834" y="642632"/>
                    </a:lnTo>
                    <a:lnTo>
                      <a:pt x="942249" y="625138"/>
                    </a:lnTo>
                    <a:lnTo>
                      <a:pt x="948094" y="602462"/>
                    </a:lnTo>
                    <a:lnTo>
                      <a:pt x="481977" y="602462"/>
                    </a:lnTo>
                    <a:lnTo>
                      <a:pt x="435492" y="597762"/>
                    </a:lnTo>
                    <a:lnTo>
                      <a:pt x="392169" y="584284"/>
                    </a:lnTo>
                    <a:lnTo>
                      <a:pt x="352942" y="562966"/>
                    </a:lnTo>
                    <a:lnTo>
                      <a:pt x="318749" y="534743"/>
                    </a:lnTo>
                    <a:lnTo>
                      <a:pt x="290525" y="500551"/>
                    </a:lnTo>
                    <a:lnTo>
                      <a:pt x="269206" y="461327"/>
                    </a:lnTo>
                    <a:lnTo>
                      <a:pt x="255728" y="418006"/>
                    </a:lnTo>
                    <a:lnTo>
                      <a:pt x="251028" y="371525"/>
                    </a:lnTo>
                    <a:lnTo>
                      <a:pt x="255728" y="325040"/>
                    </a:lnTo>
                    <a:lnTo>
                      <a:pt x="269206" y="281717"/>
                    </a:lnTo>
                    <a:lnTo>
                      <a:pt x="290525" y="242490"/>
                    </a:lnTo>
                    <a:lnTo>
                      <a:pt x="318749" y="208297"/>
                    </a:lnTo>
                    <a:lnTo>
                      <a:pt x="352942" y="180073"/>
                    </a:lnTo>
                    <a:lnTo>
                      <a:pt x="392169" y="158754"/>
                    </a:lnTo>
                    <a:lnTo>
                      <a:pt x="435492" y="145276"/>
                    </a:lnTo>
                    <a:lnTo>
                      <a:pt x="481977" y="140576"/>
                    </a:lnTo>
                    <a:lnTo>
                      <a:pt x="821798" y="140576"/>
                    </a:lnTo>
                    <a:lnTo>
                      <a:pt x="788382" y="110198"/>
                    </a:lnTo>
                    <a:lnTo>
                      <a:pt x="751267" y="82427"/>
                    </a:lnTo>
                    <a:lnTo>
                      <a:pt x="711526" y="58258"/>
                    </a:lnTo>
                    <a:lnTo>
                      <a:pt x="669404" y="37936"/>
                    </a:lnTo>
                    <a:lnTo>
                      <a:pt x="625143" y="21705"/>
                    </a:lnTo>
                    <a:lnTo>
                      <a:pt x="578989" y="9809"/>
                    </a:lnTo>
                    <a:lnTo>
                      <a:pt x="531186" y="2493"/>
                    </a:lnTo>
                    <a:lnTo>
                      <a:pt x="481977" y="0"/>
                    </a:lnTo>
                    <a:close/>
                  </a:path>
                  <a:path w="964565" h="964565">
                    <a:moveTo>
                      <a:pt x="935834" y="642632"/>
                    </a:moveTo>
                    <a:lnTo>
                      <a:pt x="481977" y="642632"/>
                    </a:lnTo>
                    <a:lnTo>
                      <a:pt x="535173" y="645024"/>
                    </a:lnTo>
                    <a:lnTo>
                      <a:pt x="586600" y="651691"/>
                    </a:lnTo>
                    <a:lnTo>
                      <a:pt x="635851" y="661870"/>
                    </a:lnTo>
                    <a:lnTo>
                      <a:pt x="682517" y="674796"/>
                    </a:lnTo>
                    <a:lnTo>
                      <a:pt x="726192" y="689706"/>
                    </a:lnTo>
                    <a:lnTo>
                      <a:pt x="766466" y="705838"/>
                    </a:lnTo>
                    <a:lnTo>
                      <a:pt x="802932" y="722426"/>
                    </a:lnTo>
                    <a:lnTo>
                      <a:pt x="773466" y="757385"/>
                    </a:lnTo>
                    <a:lnTo>
                      <a:pt x="740297" y="788803"/>
                    </a:lnTo>
                    <a:lnTo>
                      <a:pt x="703754" y="816334"/>
                    </a:lnTo>
                    <a:lnTo>
                      <a:pt x="664167" y="839635"/>
                    </a:lnTo>
                    <a:lnTo>
                      <a:pt x="621865" y="858358"/>
                    </a:lnTo>
                    <a:lnTo>
                      <a:pt x="577180" y="872159"/>
                    </a:lnTo>
                    <a:lnTo>
                      <a:pt x="530441" y="880693"/>
                    </a:lnTo>
                    <a:lnTo>
                      <a:pt x="481977" y="883615"/>
                    </a:lnTo>
                    <a:lnTo>
                      <a:pt x="747816" y="883615"/>
                    </a:lnTo>
                    <a:lnTo>
                      <a:pt x="788382" y="853745"/>
                    </a:lnTo>
                    <a:lnTo>
                      <a:pt x="822626" y="822615"/>
                    </a:lnTo>
                    <a:lnTo>
                      <a:pt x="853756" y="788371"/>
                    </a:lnTo>
                    <a:lnTo>
                      <a:pt x="881528" y="751258"/>
                    </a:lnTo>
                    <a:lnTo>
                      <a:pt x="905696" y="711518"/>
                    </a:lnTo>
                    <a:lnTo>
                      <a:pt x="926018" y="669396"/>
                    </a:lnTo>
                    <a:lnTo>
                      <a:pt x="935834" y="642632"/>
                    </a:lnTo>
                    <a:close/>
                  </a:path>
                  <a:path w="964565" h="964565">
                    <a:moveTo>
                      <a:pt x="821798" y="140576"/>
                    </a:moveTo>
                    <a:lnTo>
                      <a:pt x="481977" y="140576"/>
                    </a:lnTo>
                    <a:lnTo>
                      <a:pt x="528462" y="145276"/>
                    </a:lnTo>
                    <a:lnTo>
                      <a:pt x="571786" y="158754"/>
                    </a:lnTo>
                    <a:lnTo>
                      <a:pt x="611012" y="180073"/>
                    </a:lnTo>
                    <a:lnTo>
                      <a:pt x="645206" y="208297"/>
                    </a:lnTo>
                    <a:lnTo>
                      <a:pt x="673430" y="242490"/>
                    </a:lnTo>
                    <a:lnTo>
                      <a:pt x="694748" y="281717"/>
                    </a:lnTo>
                    <a:lnTo>
                      <a:pt x="708226" y="325040"/>
                    </a:lnTo>
                    <a:lnTo>
                      <a:pt x="712927" y="371525"/>
                    </a:lnTo>
                    <a:lnTo>
                      <a:pt x="708226" y="418006"/>
                    </a:lnTo>
                    <a:lnTo>
                      <a:pt x="694748" y="461327"/>
                    </a:lnTo>
                    <a:lnTo>
                      <a:pt x="673430" y="500551"/>
                    </a:lnTo>
                    <a:lnTo>
                      <a:pt x="645206" y="534743"/>
                    </a:lnTo>
                    <a:lnTo>
                      <a:pt x="611012" y="562966"/>
                    </a:lnTo>
                    <a:lnTo>
                      <a:pt x="571786" y="584284"/>
                    </a:lnTo>
                    <a:lnTo>
                      <a:pt x="528462" y="597762"/>
                    </a:lnTo>
                    <a:lnTo>
                      <a:pt x="481977" y="602462"/>
                    </a:lnTo>
                    <a:lnTo>
                      <a:pt x="948094" y="602462"/>
                    </a:lnTo>
                    <a:lnTo>
                      <a:pt x="954145" y="578985"/>
                    </a:lnTo>
                    <a:lnTo>
                      <a:pt x="961462" y="531184"/>
                    </a:lnTo>
                    <a:lnTo>
                      <a:pt x="963955" y="481977"/>
                    </a:lnTo>
                    <a:lnTo>
                      <a:pt x="961462" y="432768"/>
                    </a:lnTo>
                    <a:lnTo>
                      <a:pt x="954145" y="384965"/>
                    </a:lnTo>
                    <a:lnTo>
                      <a:pt x="942249" y="338811"/>
                    </a:lnTo>
                    <a:lnTo>
                      <a:pt x="926018" y="294551"/>
                    </a:lnTo>
                    <a:lnTo>
                      <a:pt x="905696" y="252428"/>
                    </a:lnTo>
                    <a:lnTo>
                      <a:pt x="881528" y="212687"/>
                    </a:lnTo>
                    <a:lnTo>
                      <a:pt x="853756" y="175573"/>
                    </a:lnTo>
                    <a:lnTo>
                      <a:pt x="822626" y="141328"/>
                    </a:lnTo>
                    <a:lnTo>
                      <a:pt x="821798" y="140576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object 22"/>
            <p:cNvGrpSpPr/>
            <p:nvPr/>
          </p:nvGrpSpPr>
          <p:grpSpPr>
            <a:xfrm>
              <a:off x="2542240" y="1716037"/>
              <a:ext cx="935990" cy="935990"/>
              <a:chOff x="2542240" y="1716037"/>
              <a:chExt cx="935990" cy="93599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2542240" y="1716037"/>
                <a:ext cx="935990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935989" h="935989">
                    <a:moveTo>
                      <a:pt x="467779" y="0"/>
                    </a:moveTo>
                    <a:lnTo>
                      <a:pt x="419952" y="2414"/>
                    </a:lnTo>
                    <a:lnTo>
                      <a:pt x="373506" y="9503"/>
                    </a:lnTo>
                    <a:lnTo>
                      <a:pt x="328677" y="21029"/>
                    </a:lnTo>
                    <a:lnTo>
                      <a:pt x="285699" y="36758"/>
                    </a:lnTo>
                    <a:lnTo>
                      <a:pt x="244809" y="56456"/>
                    </a:lnTo>
                    <a:lnTo>
                      <a:pt x="206241" y="79886"/>
                    </a:lnTo>
                    <a:lnTo>
                      <a:pt x="170229" y="106814"/>
                    </a:lnTo>
                    <a:lnTo>
                      <a:pt x="137010" y="137004"/>
                    </a:lnTo>
                    <a:lnTo>
                      <a:pt x="106819" y="170222"/>
                    </a:lnTo>
                    <a:lnTo>
                      <a:pt x="79890" y="206232"/>
                    </a:lnTo>
                    <a:lnTo>
                      <a:pt x="56459" y="244799"/>
                    </a:lnTo>
                    <a:lnTo>
                      <a:pt x="36760" y="285689"/>
                    </a:lnTo>
                    <a:lnTo>
                      <a:pt x="21030" y="328665"/>
                    </a:lnTo>
                    <a:lnTo>
                      <a:pt x="9503" y="373494"/>
                    </a:lnTo>
                    <a:lnTo>
                      <a:pt x="2415" y="419939"/>
                    </a:lnTo>
                    <a:lnTo>
                      <a:pt x="0" y="467766"/>
                    </a:lnTo>
                    <a:lnTo>
                      <a:pt x="2415" y="515593"/>
                    </a:lnTo>
                    <a:lnTo>
                      <a:pt x="9503" y="562039"/>
                    </a:lnTo>
                    <a:lnTo>
                      <a:pt x="21030" y="606869"/>
                    </a:lnTo>
                    <a:lnTo>
                      <a:pt x="36760" y="649847"/>
                    </a:lnTo>
                    <a:lnTo>
                      <a:pt x="56459" y="690738"/>
                    </a:lnTo>
                    <a:lnTo>
                      <a:pt x="79890" y="729308"/>
                    </a:lnTo>
                    <a:lnTo>
                      <a:pt x="106819" y="765320"/>
                    </a:lnTo>
                    <a:lnTo>
                      <a:pt x="137010" y="798541"/>
                    </a:lnTo>
                    <a:lnTo>
                      <a:pt x="170229" y="828733"/>
                    </a:lnTo>
                    <a:lnTo>
                      <a:pt x="206241" y="855663"/>
                    </a:lnTo>
                    <a:lnTo>
                      <a:pt x="244809" y="879096"/>
                    </a:lnTo>
                    <a:lnTo>
                      <a:pt x="285699" y="898795"/>
                    </a:lnTo>
                    <a:lnTo>
                      <a:pt x="328677" y="914526"/>
                    </a:lnTo>
                    <a:lnTo>
                      <a:pt x="373506" y="926053"/>
                    </a:lnTo>
                    <a:lnTo>
                      <a:pt x="419952" y="933142"/>
                    </a:lnTo>
                    <a:lnTo>
                      <a:pt x="467779" y="935558"/>
                    </a:lnTo>
                    <a:lnTo>
                      <a:pt x="515606" y="933142"/>
                    </a:lnTo>
                    <a:lnTo>
                      <a:pt x="562051" y="926053"/>
                    </a:lnTo>
                    <a:lnTo>
                      <a:pt x="606880" y="914526"/>
                    </a:lnTo>
                    <a:lnTo>
                      <a:pt x="649858" y="898795"/>
                    </a:lnTo>
                    <a:lnTo>
                      <a:pt x="690748" y="879096"/>
                    </a:lnTo>
                    <a:lnTo>
                      <a:pt x="729317" y="855663"/>
                    </a:lnTo>
                    <a:lnTo>
                      <a:pt x="765328" y="828733"/>
                    </a:lnTo>
                    <a:lnTo>
                      <a:pt x="798547" y="798541"/>
                    </a:lnTo>
                    <a:lnTo>
                      <a:pt x="828738" y="765320"/>
                    </a:lnTo>
                    <a:lnTo>
                      <a:pt x="855667" y="729308"/>
                    </a:lnTo>
                    <a:lnTo>
                      <a:pt x="879099" y="690738"/>
                    </a:lnTo>
                    <a:lnTo>
                      <a:pt x="898797" y="649847"/>
                    </a:lnTo>
                    <a:lnTo>
                      <a:pt x="914527" y="606869"/>
                    </a:lnTo>
                    <a:lnTo>
                      <a:pt x="926054" y="562039"/>
                    </a:lnTo>
                    <a:lnTo>
                      <a:pt x="933143" y="515593"/>
                    </a:lnTo>
                    <a:lnTo>
                      <a:pt x="935558" y="467766"/>
                    </a:lnTo>
                    <a:lnTo>
                      <a:pt x="933143" y="419939"/>
                    </a:lnTo>
                    <a:lnTo>
                      <a:pt x="926054" y="373494"/>
                    </a:lnTo>
                    <a:lnTo>
                      <a:pt x="914527" y="328665"/>
                    </a:lnTo>
                    <a:lnTo>
                      <a:pt x="898797" y="285689"/>
                    </a:lnTo>
                    <a:lnTo>
                      <a:pt x="879099" y="244799"/>
                    </a:lnTo>
                    <a:lnTo>
                      <a:pt x="855667" y="206232"/>
                    </a:lnTo>
                    <a:lnTo>
                      <a:pt x="828738" y="170222"/>
                    </a:lnTo>
                    <a:lnTo>
                      <a:pt x="798547" y="137004"/>
                    </a:lnTo>
                    <a:lnTo>
                      <a:pt x="765328" y="106814"/>
                    </a:lnTo>
                    <a:lnTo>
                      <a:pt x="729317" y="79886"/>
                    </a:lnTo>
                    <a:lnTo>
                      <a:pt x="690748" y="56456"/>
                    </a:lnTo>
                    <a:lnTo>
                      <a:pt x="649858" y="36758"/>
                    </a:lnTo>
                    <a:lnTo>
                      <a:pt x="606880" y="21029"/>
                    </a:lnTo>
                    <a:lnTo>
                      <a:pt x="562051" y="9503"/>
                    </a:lnTo>
                    <a:lnTo>
                      <a:pt x="515606" y="2414"/>
                    </a:lnTo>
                    <a:lnTo>
                      <a:pt x="46777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2571863" y="1745703"/>
                <a:ext cx="87693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76935" h="876300">
                    <a:moveTo>
                      <a:pt x="438162" y="0"/>
                    </a:moveTo>
                    <a:lnTo>
                      <a:pt x="390487" y="2575"/>
                    </a:lnTo>
                    <a:lnTo>
                      <a:pt x="344282" y="10123"/>
                    </a:lnTo>
                    <a:lnTo>
                      <a:pt x="299817" y="22374"/>
                    </a:lnTo>
                    <a:lnTo>
                      <a:pt x="257361" y="39059"/>
                    </a:lnTo>
                    <a:lnTo>
                      <a:pt x="217185" y="59907"/>
                    </a:lnTo>
                    <a:lnTo>
                      <a:pt x="179556" y="84650"/>
                    </a:lnTo>
                    <a:lnTo>
                      <a:pt x="144744" y="113018"/>
                    </a:lnTo>
                    <a:lnTo>
                      <a:pt x="113019" y="144742"/>
                    </a:lnTo>
                    <a:lnTo>
                      <a:pt x="84651" y="179553"/>
                    </a:lnTo>
                    <a:lnTo>
                      <a:pt x="59907" y="217181"/>
                    </a:lnTo>
                    <a:lnTo>
                      <a:pt x="39059" y="257356"/>
                    </a:lnTo>
                    <a:lnTo>
                      <a:pt x="22374" y="299811"/>
                    </a:lnTo>
                    <a:lnTo>
                      <a:pt x="10123" y="344274"/>
                    </a:lnTo>
                    <a:lnTo>
                      <a:pt x="2575" y="390476"/>
                    </a:lnTo>
                    <a:lnTo>
                      <a:pt x="0" y="438150"/>
                    </a:lnTo>
                    <a:lnTo>
                      <a:pt x="2575" y="485823"/>
                    </a:lnTo>
                    <a:lnTo>
                      <a:pt x="10123" y="532025"/>
                    </a:lnTo>
                    <a:lnTo>
                      <a:pt x="22374" y="576488"/>
                    </a:lnTo>
                    <a:lnTo>
                      <a:pt x="39059" y="618943"/>
                    </a:lnTo>
                    <a:lnTo>
                      <a:pt x="59907" y="659118"/>
                    </a:lnTo>
                    <a:lnTo>
                      <a:pt x="84651" y="696746"/>
                    </a:lnTo>
                    <a:lnTo>
                      <a:pt x="113019" y="731557"/>
                    </a:lnTo>
                    <a:lnTo>
                      <a:pt x="144744" y="763281"/>
                    </a:lnTo>
                    <a:lnTo>
                      <a:pt x="179556" y="791649"/>
                    </a:lnTo>
                    <a:lnTo>
                      <a:pt x="217185" y="816392"/>
                    </a:lnTo>
                    <a:lnTo>
                      <a:pt x="257361" y="837240"/>
                    </a:lnTo>
                    <a:lnTo>
                      <a:pt x="299817" y="853925"/>
                    </a:lnTo>
                    <a:lnTo>
                      <a:pt x="344282" y="866176"/>
                    </a:lnTo>
                    <a:lnTo>
                      <a:pt x="390487" y="873724"/>
                    </a:lnTo>
                    <a:lnTo>
                      <a:pt x="438162" y="876300"/>
                    </a:lnTo>
                    <a:lnTo>
                      <a:pt x="485835" y="873724"/>
                    </a:lnTo>
                    <a:lnTo>
                      <a:pt x="532038" y="866176"/>
                    </a:lnTo>
                    <a:lnTo>
                      <a:pt x="576501" y="853925"/>
                    </a:lnTo>
                    <a:lnTo>
                      <a:pt x="618955" y="837240"/>
                    </a:lnTo>
                    <a:lnTo>
                      <a:pt x="659131" y="816392"/>
                    </a:lnTo>
                    <a:lnTo>
                      <a:pt x="696759" y="791649"/>
                    </a:lnTo>
                    <a:lnTo>
                      <a:pt x="731569" y="763281"/>
                    </a:lnTo>
                    <a:lnTo>
                      <a:pt x="763294" y="731557"/>
                    </a:lnTo>
                    <a:lnTo>
                      <a:pt x="791662" y="696746"/>
                    </a:lnTo>
                    <a:lnTo>
                      <a:pt x="816405" y="659118"/>
                    </a:lnTo>
                    <a:lnTo>
                      <a:pt x="837253" y="618943"/>
                    </a:lnTo>
                    <a:lnTo>
                      <a:pt x="853937" y="576488"/>
                    </a:lnTo>
                    <a:lnTo>
                      <a:pt x="866188" y="532025"/>
                    </a:lnTo>
                    <a:lnTo>
                      <a:pt x="873736" y="485823"/>
                    </a:lnTo>
                    <a:lnTo>
                      <a:pt x="876312" y="438150"/>
                    </a:lnTo>
                    <a:lnTo>
                      <a:pt x="873736" y="390476"/>
                    </a:lnTo>
                    <a:lnTo>
                      <a:pt x="866188" y="344274"/>
                    </a:lnTo>
                    <a:lnTo>
                      <a:pt x="853937" y="299811"/>
                    </a:lnTo>
                    <a:lnTo>
                      <a:pt x="837253" y="257356"/>
                    </a:lnTo>
                    <a:lnTo>
                      <a:pt x="816405" y="217181"/>
                    </a:lnTo>
                    <a:lnTo>
                      <a:pt x="791662" y="179553"/>
                    </a:lnTo>
                    <a:lnTo>
                      <a:pt x="763294" y="144742"/>
                    </a:lnTo>
                    <a:lnTo>
                      <a:pt x="731569" y="113018"/>
                    </a:lnTo>
                    <a:lnTo>
                      <a:pt x="696759" y="84650"/>
                    </a:lnTo>
                    <a:lnTo>
                      <a:pt x="659131" y="59907"/>
                    </a:lnTo>
                    <a:lnTo>
                      <a:pt x="618955" y="39059"/>
                    </a:lnTo>
                    <a:lnTo>
                      <a:pt x="576501" y="22374"/>
                    </a:lnTo>
                    <a:lnTo>
                      <a:pt x="532038" y="10123"/>
                    </a:lnTo>
                    <a:lnTo>
                      <a:pt x="485835" y="2575"/>
                    </a:lnTo>
                    <a:lnTo>
                      <a:pt x="438162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object 25"/>
            <p:cNvGrpSpPr/>
            <p:nvPr/>
          </p:nvGrpSpPr>
          <p:grpSpPr>
            <a:xfrm>
              <a:off x="4775436" y="1716037"/>
              <a:ext cx="935990" cy="935990"/>
              <a:chOff x="4775436" y="1716037"/>
              <a:chExt cx="935990" cy="935990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4775436" y="1716037"/>
                <a:ext cx="935990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935989" h="935989">
                    <a:moveTo>
                      <a:pt x="467779" y="0"/>
                    </a:moveTo>
                    <a:lnTo>
                      <a:pt x="419952" y="2414"/>
                    </a:lnTo>
                    <a:lnTo>
                      <a:pt x="373506" y="9503"/>
                    </a:lnTo>
                    <a:lnTo>
                      <a:pt x="328677" y="21029"/>
                    </a:lnTo>
                    <a:lnTo>
                      <a:pt x="285699" y="36758"/>
                    </a:lnTo>
                    <a:lnTo>
                      <a:pt x="244809" y="56456"/>
                    </a:lnTo>
                    <a:lnTo>
                      <a:pt x="206241" y="79886"/>
                    </a:lnTo>
                    <a:lnTo>
                      <a:pt x="170229" y="106814"/>
                    </a:lnTo>
                    <a:lnTo>
                      <a:pt x="137010" y="137004"/>
                    </a:lnTo>
                    <a:lnTo>
                      <a:pt x="106819" y="170222"/>
                    </a:lnTo>
                    <a:lnTo>
                      <a:pt x="79890" y="206232"/>
                    </a:lnTo>
                    <a:lnTo>
                      <a:pt x="56459" y="244799"/>
                    </a:lnTo>
                    <a:lnTo>
                      <a:pt x="36760" y="285689"/>
                    </a:lnTo>
                    <a:lnTo>
                      <a:pt x="21030" y="328665"/>
                    </a:lnTo>
                    <a:lnTo>
                      <a:pt x="9503" y="373494"/>
                    </a:lnTo>
                    <a:lnTo>
                      <a:pt x="2415" y="419939"/>
                    </a:lnTo>
                    <a:lnTo>
                      <a:pt x="0" y="467766"/>
                    </a:lnTo>
                    <a:lnTo>
                      <a:pt x="2415" y="515593"/>
                    </a:lnTo>
                    <a:lnTo>
                      <a:pt x="9503" y="562039"/>
                    </a:lnTo>
                    <a:lnTo>
                      <a:pt x="21030" y="606869"/>
                    </a:lnTo>
                    <a:lnTo>
                      <a:pt x="36760" y="649847"/>
                    </a:lnTo>
                    <a:lnTo>
                      <a:pt x="56459" y="690738"/>
                    </a:lnTo>
                    <a:lnTo>
                      <a:pt x="79890" y="729308"/>
                    </a:lnTo>
                    <a:lnTo>
                      <a:pt x="106819" y="765320"/>
                    </a:lnTo>
                    <a:lnTo>
                      <a:pt x="137010" y="798541"/>
                    </a:lnTo>
                    <a:lnTo>
                      <a:pt x="170229" y="828733"/>
                    </a:lnTo>
                    <a:lnTo>
                      <a:pt x="206241" y="855663"/>
                    </a:lnTo>
                    <a:lnTo>
                      <a:pt x="244809" y="879096"/>
                    </a:lnTo>
                    <a:lnTo>
                      <a:pt x="285699" y="898795"/>
                    </a:lnTo>
                    <a:lnTo>
                      <a:pt x="328677" y="914526"/>
                    </a:lnTo>
                    <a:lnTo>
                      <a:pt x="373506" y="926053"/>
                    </a:lnTo>
                    <a:lnTo>
                      <a:pt x="419952" y="933142"/>
                    </a:lnTo>
                    <a:lnTo>
                      <a:pt x="467779" y="935558"/>
                    </a:lnTo>
                    <a:lnTo>
                      <a:pt x="515606" y="933142"/>
                    </a:lnTo>
                    <a:lnTo>
                      <a:pt x="562051" y="926053"/>
                    </a:lnTo>
                    <a:lnTo>
                      <a:pt x="606880" y="914526"/>
                    </a:lnTo>
                    <a:lnTo>
                      <a:pt x="649858" y="898795"/>
                    </a:lnTo>
                    <a:lnTo>
                      <a:pt x="690748" y="879096"/>
                    </a:lnTo>
                    <a:lnTo>
                      <a:pt x="729317" y="855663"/>
                    </a:lnTo>
                    <a:lnTo>
                      <a:pt x="765328" y="828733"/>
                    </a:lnTo>
                    <a:lnTo>
                      <a:pt x="798547" y="798541"/>
                    </a:lnTo>
                    <a:lnTo>
                      <a:pt x="828738" y="765320"/>
                    </a:lnTo>
                    <a:lnTo>
                      <a:pt x="855667" y="729308"/>
                    </a:lnTo>
                    <a:lnTo>
                      <a:pt x="879099" y="690738"/>
                    </a:lnTo>
                    <a:lnTo>
                      <a:pt x="898797" y="649847"/>
                    </a:lnTo>
                    <a:lnTo>
                      <a:pt x="914527" y="606869"/>
                    </a:lnTo>
                    <a:lnTo>
                      <a:pt x="926054" y="562039"/>
                    </a:lnTo>
                    <a:lnTo>
                      <a:pt x="933143" y="515593"/>
                    </a:lnTo>
                    <a:lnTo>
                      <a:pt x="935558" y="467766"/>
                    </a:lnTo>
                    <a:lnTo>
                      <a:pt x="933143" y="419939"/>
                    </a:lnTo>
                    <a:lnTo>
                      <a:pt x="926054" y="373494"/>
                    </a:lnTo>
                    <a:lnTo>
                      <a:pt x="914527" y="328665"/>
                    </a:lnTo>
                    <a:lnTo>
                      <a:pt x="898797" y="285689"/>
                    </a:lnTo>
                    <a:lnTo>
                      <a:pt x="879099" y="244799"/>
                    </a:lnTo>
                    <a:lnTo>
                      <a:pt x="855667" y="206232"/>
                    </a:lnTo>
                    <a:lnTo>
                      <a:pt x="828738" y="170222"/>
                    </a:lnTo>
                    <a:lnTo>
                      <a:pt x="798547" y="137004"/>
                    </a:lnTo>
                    <a:lnTo>
                      <a:pt x="765328" y="106814"/>
                    </a:lnTo>
                    <a:lnTo>
                      <a:pt x="729317" y="79886"/>
                    </a:lnTo>
                    <a:lnTo>
                      <a:pt x="690748" y="56456"/>
                    </a:lnTo>
                    <a:lnTo>
                      <a:pt x="649858" y="36758"/>
                    </a:lnTo>
                    <a:lnTo>
                      <a:pt x="606880" y="21029"/>
                    </a:lnTo>
                    <a:lnTo>
                      <a:pt x="562051" y="9503"/>
                    </a:lnTo>
                    <a:lnTo>
                      <a:pt x="515606" y="2414"/>
                    </a:lnTo>
                    <a:lnTo>
                      <a:pt x="46777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4805060" y="1745703"/>
                <a:ext cx="87693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76935" h="876300">
                    <a:moveTo>
                      <a:pt x="438162" y="0"/>
                    </a:moveTo>
                    <a:lnTo>
                      <a:pt x="390487" y="2575"/>
                    </a:lnTo>
                    <a:lnTo>
                      <a:pt x="344282" y="10123"/>
                    </a:lnTo>
                    <a:lnTo>
                      <a:pt x="299817" y="22374"/>
                    </a:lnTo>
                    <a:lnTo>
                      <a:pt x="257361" y="39059"/>
                    </a:lnTo>
                    <a:lnTo>
                      <a:pt x="217185" y="59907"/>
                    </a:lnTo>
                    <a:lnTo>
                      <a:pt x="179556" y="84650"/>
                    </a:lnTo>
                    <a:lnTo>
                      <a:pt x="144744" y="113018"/>
                    </a:lnTo>
                    <a:lnTo>
                      <a:pt x="113019" y="144742"/>
                    </a:lnTo>
                    <a:lnTo>
                      <a:pt x="84651" y="179553"/>
                    </a:lnTo>
                    <a:lnTo>
                      <a:pt x="59907" y="217181"/>
                    </a:lnTo>
                    <a:lnTo>
                      <a:pt x="39059" y="257356"/>
                    </a:lnTo>
                    <a:lnTo>
                      <a:pt x="22374" y="299811"/>
                    </a:lnTo>
                    <a:lnTo>
                      <a:pt x="10123" y="344274"/>
                    </a:lnTo>
                    <a:lnTo>
                      <a:pt x="2575" y="390476"/>
                    </a:lnTo>
                    <a:lnTo>
                      <a:pt x="0" y="438150"/>
                    </a:lnTo>
                    <a:lnTo>
                      <a:pt x="2575" y="485823"/>
                    </a:lnTo>
                    <a:lnTo>
                      <a:pt x="10123" y="532025"/>
                    </a:lnTo>
                    <a:lnTo>
                      <a:pt x="22374" y="576488"/>
                    </a:lnTo>
                    <a:lnTo>
                      <a:pt x="39059" y="618943"/>
                    </a:lnTo>
                    <a:lnTo>
                      <a:pt x="59907" y="659118"/>
                    </a:lnTo>
                    <a:lnTo>
                      <a:pt x="84651" y="696746"/>
                    </a:lnTo>
                    <a:lnTo>
                      <a:pt x="113019" y="731557"/>
                    </a:lnTo>
                    <a:lnTo>
                      <a:pt x="144744" y="763281"/>
                    </a:lnTo>
                    <a:lnTo>
                      <a:pt x="179556" y="791649"/>
                    </a:lnTo>
                    <a:lnTo>
                      <a:pt x="217185" y="816392"/>
                    </a:lnTo>
                    <a:lnTo>
                      <a:pt x="257361" y="837240"/>
                    </a:lnTo>
                    <a:lnTo>
                      <a:pt x="299817" y="853925"/>
                    </a:lnTo>
                    <a:lnTo>
                      <a:pt x="344282" y="866176"/>
                    </a:lnTo>
                    <a:lnTo>
                      <a:pt x="390487" y="873724"/>
                    </a:lnTo>
                    <a:lnTo>
                      <a:pt x="438162" y="876300"/>
                    </a:lnTo>
                    <a:lnTo>
                      <a:pt x="485835" y="873724"/>
                    </a:lnTo>
                    <a:lnTo>
                      <a:pt x="532038" y="866176"/>
                    </a:lnTo>
                    <a:lnTo>
                      <a:pt x="576501" y="853925"/>
                    </a:lnTo>
                    <a:lnTo>
                      <a:pt x="618955" y="837240"/>
                    </a:lnTo>
                    <a:lnTo>
                      <a:pt x="659131" y="816392"/>
                    </a:lnTo>
                    <a:lnTo>
                      <a:pt x="696759" y="791649"/>
                    </a:lnTo>
                    <a:lnTo>
                      <a:pt x="731569" y="763281"/>
                    </a:lnTo>
                    <a:lnTo>
                      <a:pt x="763294" y="731557"/>
                    </a:lnTo>
                    <a:lnTo>
                      <a:pt x="791662" y="696746"/>
                    </a:lnTo>
                    <a:lnTo>
                      <a:pt x="816405" y="659118"/>
                    </a:lnTo>
                    <a:lnTo>
                      <a:pt x="837253" y="618943"/>
                    </a:lnTo>
                    <a:lnTo>
                      <a:pt x="853937" y="576488"/>
                    </a:lnTo>
                    <a:lnTo>
                      <a:pt x="866188" y="532025"/>
                    </a:lnTo>
                    <a:lnTo>
                      <a:pt x="873736" y="485823"/>
                    </a:lnTo>
                    <a:lnTo>
                      <a:pt x="876312" y="438150"/>
                    </a:lnTo>
                    <a:lnTo>
                      <a:pt x="873736" y="390476"/>
                    </a:lnTo>
                    <a:lnTo>
                      <a:pt x="866188" y="344274"/>
                    </a:lnTo>
                    <a:lnTo>
                      <a:pt x="853937" y="299811"/>
                    </a:lnTo>
                    <a:lnTo>
                      <a:pt x="837253" y="257356"/>
                    </a:lnTo>
                    <a:lnTo>
                      <a:pt x="816405" y="217181"/>
                    </a:lnTo>
                    <a:lnTo>
                      <a:pt x="791662" y="179553"/>
                    </a:lnTo>
                    <a:lnTo>
                      <a:pt x="763294" y="144742"/>
                    </a:lnTo>
                    <a:lnTo>
                      <a:pt x="731569" y="113018"/>
                    </a:lnTo>
                    <a:lnTo>
                      <a:pt x="696759" y="84650"/>
                    </a:lnTo>
                    <a:lnTo>
                      <a:pt x="659131" y="59907"/>
                    </a:lnTo>
                    <a:lnTo>
                      <a:pt x="618955" y="39059"/>
                    </a:lnTo>
                    <a:lnTo>
                      <a:pt x="576501" y="22374"/>
                    </a:lnTo>
                    <a:lnTo>
                      <a:pt x="532038" y="10123"/>
                    </a:lnTo>
                    <a:lnTo>
                      <a:pt x="485835" y="2575"/>
                    </a:lnTo>
                    <a:lnTo>
                      <a:pt x="438162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object 28"/>
            <p:cNvGrpSpPr/>
            <p:nvPr/>
          </p:nvGrpSpPr>
          <p:grpSpPr>
            <a:xfrm>
              <a:off x="9241829" y="1716037"/>
              <a:ext cx="935990" cy="935990"/>
              <a:chOff x="9241829" y="1716037"/>
              <a:chExt cx="935990" cy="935990"/>
            </a:xfrm>
          </p:grpSpPr>
          <p:sp>
            <p:nvSpPr>
              <p:cNvPr id="29" name="object 29"/>
              <p:cNvSpPr/>
              <p:nvPr/>
            </p:nvSpPr>
            <p:spPr>
              <a:xfrm>
                <a:off x="9241829" y="1716037"/>
                <a:ext cx="935990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935990" h="935989">
                    <a:moveTo>
                      <a:pt x="467779" y="0"/>
                    </a:moveTo>
                    <a:lnTo>
                      <a:pt x="419952" y="2414"/>
                    </a:lnTo>
                    <a:lnTo>
                      <a:pt x="373506" y="9503"/>
                    </a:lnTo>
                    <a:lnTo>
                      <a:pt x="328677" y="21029"/>
                    </a:lnTo>
                    <a:lnTo>
                      <a:pt x="285699" y="36758"/>
                    </a:lnTo>
                    <a:lnTo>
                      <a:pt x="244809" y="56456"/>
                    </a:lnTo>
                    <a:lnTo>
                      <a:pt x="206241" y="79886"/>
                    </a:lnTo>
                    <a:lnTo>
                      <a:pt x="170229" y="106814"/>
                    </a:lnTo>
                    <a:lnTo>
                      <a:pt x="137010" y="137004"/>
                    </a:lnTo>
                    <a:lnTo>
                      <a:pt x="106819" y="170222"/>
                    </a:lnTo>
                    <a:lnTo>
                      <a:pt x="79890" y="206232"/>
                    </a:lnTo>
                    <a:lnTo>
                      <a:pt x="56459" y="244799"/>
                    </a:lnTo>
                    <a:lnTo>
                      <a:pt x="36760" y="285689"/>
                    </a:lnTo>
                    <a:lnTo>
                      <a:pt x="21030" y="328665"/>
                    </a:lnTo>
                    <a:lnTo>
                      <a:pt x="9503" y="373494"/>
                    </a:lnTo>
                    <a:lnTo>
                      <a:pt x="2415" y="419939"/>
                    </a:lnTo>
                    <a:lnTo>
                      <a:pt x="0" y="467766"/>
                    </a:lnTo>
                    <a:lnTo>
                      <a:pt x="2415" y="515593"/>
                    </a:lnTo>
                    <a:lnTo>
                      <a:pt x="9503" y="562039"/>
                    </a:lnTo>
                    <a:lnTo>
                      <a:pt x="21030" y="606869"/>
                    </a:lnTo>
                    <a:lnTo>
                      <a:pt x="36760" y="649847"/>
                    </a:lnTo>
                    <a:lnTo>
                      <a:pt x="56459" y="690738"/>
                    </a:lnTo>
                    <a:lnTo>
                      <a:pt x="79890" y="729308"/>
                    </a:lnTo>
                    <a:lnTo>
                      <a:pt x="106819" y="765320"/>
                    </a:lnTo>
                    <a:lnTo>
                      <a:pt x="137010" y="798541"/>
                    </a:lnTo>
                    <a:lnTo>
                      <a:pt x="170229" y="828733"/>
                    </a:lnTo>
                    <a:lnTo>
                      <a:pt x="206241" y="855663"/>
                    </a:lnTo>
                    <a:lnTo>
                      <a:pt x="244809" y="879096"/>
                    </a:lnTo>
                    <a:lnTo>
                      <a:pt x="285699" y="898795"/>
                    </a:lnTo>
                    <a:lnTo>
                      <a:pt x="328677" y="914526"/>
                    </a:lnTo>
                    <a:lnTo>
                      <a:pt x="373506" y="926053"/>
                    </a:lnTo>
                    <a:lnTo>
                      <a:pt x="419952" y="933142"/>
                    </a:lnTo>
                    <a:lnTo>
                      <a:pt x="467779" y="935558"/>
                    </a:lnTo>
                    <a:lnTo>
                      <a:pt x="515606" y="933142"/>
                    </a:lnTo>
                    <a:lnTo>
                      <a:pt x="562051" y="926053"/>
                    </a:lnTo>
                    <a:lnTo>
                      <a:pt x="606880" y="914526"/>
                    </a:lnTo>
                    <a:lnTo>
                      <a:pt x="649858" y="898795"/>
                    </a:lnTo>
                    <a:lnTo>
                      <a:pt x="690748" y="879096"/>
                    </a:lnTo>
                    <a:lnTo>
                      <a:pt x="729317" y="855663"/>
                    </a:lnTo>
                    <a:lnTo>
                      <a:pt x="765328" y="828733"/>
                    </a:lnTo>
                    <a:lnTo>
                      <a:pt x="798547" y="798541"/>
                    </a:lnTo>
                    <a:lnTo>
                      <a:pt x="828738" y="765320"/>
                    </a:lnTo>
                    <a:lnTo>
                      <a:pt x="855667" y="729308"/>
                    </a:lnTo>
                    <a:lnTo>
                      <a:pt x="879099" y="690738"/>
                    </a:lnTo>
                    <a:lnTo>
                      <a:pt x="898797" y="649847"/>
                    </a:lnTo>
                    <a:lnTo>
                      <a:pt x="914527" y="606869"/>
                    </a:lnTo>
                    <a:lnTo>
                      <a:pt x="926054" y="562039"/>
                    </a:lnTo>
                    <a:lnTo>
                      <a:pt x="933143" y="515593"/>
                    </a:lnTo>
                    <a:lnTo>
                      <a:pt x="935558" y="467766"/>
                    </a:lnTo>
                    <a:lnTo>
                      <a:pt x="933143" y="419939"/>
                    </a:lnTo>
                    <a:lnTo>
                      <a:pt x="926054" y="373494"/>
                    </a:lnTo>
                    <a:lnTo>
                      <a:pt x="914527" y="328665"/>
                    </a:lnTo>
                    <a:lnTo>
                      <a:pt x="898797" y="285689"/>
                    </a:lnTo>
                    <a:lnTo>
                      <a:pt x="879099" y="244799"/>
                    </a:lnTo>
                    <a:lnTo>
                      <a:pt x="855667" y="206232"/>
                    </a:lnTo>
                    <a:lnTo>
                      <a:pt x="828738" y="170222"/>
                    </a:lnTo>
                    <a:lnTo>
                      <a:pt x="798547" y="137004"/>
                    </a:lnTo>
                    <a:lnTo>
                      <a:pt x="765328" y="106814"/>
                    </a:lnTo>
                    <a:lnTo>
                      <a:pt x="729317" y="79886"/>
                    </a:lnTo>
                    <a:lnTo>
                      <a:pt x="690748" y="56456"/>
                    </a:lnTo>
                    <a:lnTo>
                      <a:pt x="649858" y="36758"/>
                    </a:lnTo>
                    <a:lnTo>
                      <a:pt x="606880" y="21029"/>
                    </a:lnTo>
                    <a:lnTo>
                      <a:pt x="562051" y="9503"/>
                    </a:lnTo>
                    <a:lnTo>
                      <a:pt x="515606" y="2414"/>
                    </a:lnTo>
                    <a:lnTo>
                      <a:pt x="46777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9271453" y="1745703"/>
                <a:ext cx="87693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76934" h="876300">
                    <a:moveTo>
                      <a:pt x="438162" y="0"/>
                    </a:moveTo>
                    <a:lnTo>
                      <a:pt x="390487" y="2575"/>
                    </a:lnTo>
                    <a:lnTo>
                      <a:pt x="344282" y="10123"/>
                    </a:lnTo>
                    <a:lnTo>
                      <a:pt x="299817" y="22374"/>
                    </a:lnTo>
                    <a:lnTo>
                      <a:pt x="257361" y="39059"/>
                    </a:lnTo>
                    <a:lnTo>
                      <a:pt x="217185" y="59907"/>
                    </a:lnTo>
                    <a:lnTo>
                      <a:pt x="179556" y="84650"/>
                    </a:lnTo>
                    <a:lnTo>
                      <a:pt x="144744" y="113018"/>
                    </a:lnTo>
                    <a:lnTo>
                      <a:pt x="113019" y="144742"/>
                    </a:lnTo>
                    <a:lnTo>
                      <a:pt x="84651" y="179553"/>
                    </a:lnTo>
                    <a:lnTo>
                      <a:pt x="59907" y="217181"/>
                    </a:lnTo>
                    <a:lnTo>
                      <a:pt x="39059" y="257356"/>
                    </a:lnTo>
                    <a:lnTo>
                      <a:pt x="22374" y="299811"/>
                    </a:lnTo>
                    <a:lnTo>
                      <a:pt x="10123" y="344274"/>
                    </a:lnTo>
                    <a:lnTo>
                      <a:pt x="2575" y="390476"/>
                    </a:lnTo>
                    <a:lnTo>
                      <a:pt x="0" y="438150"/>
                    </a:lnTo>
                    <a:lnTo>
                      <a:pt x="2575" y="485823"/>
                    </a:lnTo>
                    <a:lnTo>
                      <a:pt x="10123" y="532025"/>
                    </a:lnTo>
                    <a:lnTo>
                      <a:pt x="22374" y="576488"/>
                    </a:lnTo>
                    <a:lnTo>
                      <a:pt x="39059" y="618943"/>
                    </a:lnTo>
                    <a:lnTo>
                      <a:pt x="59907" y="659118"/>
                    </a:lnTo>
                    <a:lnTo>
                      <a:pt x="84651" y="696746"/>
                    </a:lnTo>
                    <a:lnTo>
                      <a:pt x="113019" y="731557"/>
                    </a:lnTo>
                    <a:lnTo>
                      <a:pt x="144744" y="763281"/>
                    </a:lnTo>
                    <a:lnTo>
                      <a:pt x="179556" y="791649"/>
                    </a:lnTo>
                    <a:lnTo>
                      <a:pt x="217185" y="816392"/>
                    </a:lnTo>
                    <a:lnTo>
                      <a:pt x="257361" y="837240"/>
                    </a:lnTo>
                    <a:lnTo>
                      <a:pt x="299817" y="853925"/>
                    </a:lnTo>
                    <a:lnTo>
                      <a:pt x="344282" y="866176"/>
                    </a:lnTo>
                    <a:lnTo>
                      <a:pt x="390487" y="873724"/>
                    </a:lnTo>
                    <a:lnTo>
                      <a:pt x="438162" y="876300"/>
                    </a:lnTo>
                    <a:lnTo>
                      <a:pt x="485835" y="873724"/>
                    </a:lnTo>
                    <a:lnTo>
                      <a:pt x="532038" y="866176"/>
                    </a:lnTo>
                    <a:lnTo>
                      <a:pt x="576501" y="853925"/>
                    </a:lnTo>
                    <a:lnTo>
                      <a:pt x="618955" y="837240"/>
                    </a:lnTo>
                    <a:lnTo>
                      <a:pt x="659131" y="816392"/>
                    </a:lnTo>
                    <a:lnTo>
                      <a:pt x="696759" y="791649"/>
                    </a:lnTo>
                    <a:lnTo>
                      <a:pt x="731569" y="763281"/>
                    </a:lnTo>
                    <a:lnTo>
                      <a:pt x="763294" y="731557"/>
                    </a:lnTo>
                    <a:lnTo>
                      <a:pt x="791662" y="696746"/>
                    </a:lnTo>
                    <a:lnTo>
                      <a:pt x="816405" y="659118"/>
                    </a:lnTo>
                    <a:lnTo>
                      <a:pt x="837253" y="618943"/>
                    </a:lnTo>
                    <a:lnTo>
                      <a:pt x="853937" y="576488"/>
                    </a:lnTo>
                    <a:lnTo>
                      <a:pt x="866188" y="532025"/>
                    </a:lnTo>
                    <a:lnTo>
                      <a:pt x="873736" y="485823"/>
                    </a:lnTo>
                    <a:lnTo>
                      <a:pt x="876312" y="438150"/>
                    </a:lnTo>
                    <a:lnTo>
                      <a:pt x="873736" y="390476"/>
                    </a:lnTo>
                    <a:lnTo>
                      <a:pt x="866188" y="344274"/>
                    </a:lnTo>
                    <a:lnTo>
                      <a:pt x="853937" y="299811"/>
                    </a:lnTo>
                    <a:lnTo>
                      <a:pt x="837253" y="257356"/>
                    </a:lnTo>
                    <a:lnTo>
                      <a:pt x="816405" y="217181"/>
                    </a:lnTo>
                    <a:lnTo>
                      <a:pt x="791662" y="179553"/>
                    </a:lnTo>
                    <a:lnTo>
                      <a:pt x="763294" y="144742"/>
                    </a:lnTo>
                    <a:lnTo>
                      <a:pt x="731569" y="113018"/>
                    </a:lnTo>
                    <a:lnTo>
                      <a:pt x="696759" y="84650"/>
                    </a:lnTo>
                    <a:lnTo>
                      <a:pt x="659131" y="59907"/>
                    </a:lnTo>
                    <a:lnTo>
                      <a:pt x="618955" y="39059"/>
                    </a:lnTo>
                    <a:lnTo>
                      <a:pt x="576501" y="22374"/>
                    </a:lnTo>
                    <a:lnTo>
                      <a:pt x="532038" y="10123"/>
                    </a:lnTo>
                    <a:lnTo>
                      <a:pt x="485835" y="2575"/>
                    </a:lnTo>
                    <a:lnTo>
                      <a:pt x="438162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object 31"/>
            <p:cNvGrpSpPr/>
            <p:nvPr/>
          </p:nvGrpSpPr>
          <p:grpSpPr>
            <a:xfrm>
              <a:off x="7008631" y="1716037"/>
              <a:ext cx="935990" cy="935990"/>
              <a:chOff x="7008631" y="1716037"/>
              <a:chExt cx="935990" cy="935990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7008631" y="1716037"/>
                <a:ext cx="935990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935990" h="935989">
                    <a:moveTo>
                      <a:pt x="467779" y="0"/>
                    </a:moveTo>
                    <a:lnTo>
                      <a:pt x="419952" y="2414"/>
                    </a:lnTo>
                    <a:lnTo>
                      <a:pt x="373506" y="9503"/>
                    </a:lnTo>
                    <a:lnTo>
                      <a:pt x="328677" y="21029"/>
                    </a:lnTo>
                    <a:lnTo>
                      <a:pt x="285699" y="36758"/>
                    </a:lnTo>
                    <a:lnTo>
                      <a:pt x="244809" y="56456"/>
                    </a:lnTo>
                    <a:lnTo>
                      <a:pt x="206241" y="79886"/>
                    </a:lnTo>
                    <a:lnTo>
                      <a:pt x="170229" y="106814"/>
                    </a:lnTo>
                    <a:lnTo>
                      <a:pt x="137010" y="137004"/>
                    </a:lnTo>
                    <a:lnTo>
                      <a:pt x="106819" y="170222"/>
                    </a:lnTo>
                    <a:lnTo>
                      <a:pt x="79890" y="206232"/>
                    </a:lnTo>
                    <a:lnTo>
                      <a:pt x="56459" y="244799"/>
                    </a:lnTo>
                    <a:lnTo>
                      <a:pt x="36760" y="285689"/>
                    </a:lnTo>
                    <a:lnTo>
                      <a:pt x="21030" y="328665"/>
                    </a:lnTo>
                    <a:lnTo>
                      <a:pt x="9503" y="373494"/>
                    </a:lnTo>
                    <a:lnTo>
                      <a:pt x="2415" y="419939"/>
                    </a:lnTo>
                    <a:lnTo>
                      <a:pt x="0" y="467766"/>
                    </a:lnTo>
                    <a:lnTo>
                      <a:pt x="2415" y="515593"/>
                    </a:lnTo>
                    <a:lnTo>
                      <a:pt x="9503" y="562039"/>
                    </a:lnTo>
                    <a:lnTo>
                      <a:pt x="21030" y="606869"/>
                    </a:lnTo>
                    <a:lnTo>
                      <a:pt x="36760" y="649847"/>
                    </a:lnTo>
                    <a:lnTo>
                      <a:pt x="56459" y="690738"/>
                    </a:lnTo>
                    <a:lnTo>
                      <a:pt x="79890" y="729308"/>
                    </a:lnTo>
                    <a:lnTo>
                      <a:pt x="106819" y="765320"/>
                    </a:lnTo>
                    <a:lnTo>
                      <a:pt x="137010" y="798541"/>
                    </a:lnTo>
                    <a:lnTo>
                      <a:pt x="170229" y="828733"/>
                    </a:lnTo>
                    <a:lnTo>
                      <a:pt x="206241" y="855663"/>
                    </a:lnTo>
                    <a:lnTo>
                      <a:pt x="244809" y="879096"/>
                    </a:lnTo>
                    <a:lnTo>
                      <a:pt x="285699" y="898795"/>
                    </a:lnTo>
                    <a:lnTo>
                      <a:pt x="328677" y="914526"/>
                    </a:lnTo>
                    <a:lnTo>
                      <a:pt x="373506" y="926053"/>
                    </a:lnTo>
                    <a:lnTo>
                      <a:pt x="419952" y="933142"/>
                    </a:lnTo>
                    <a:lnTo>
                      <a:pt x="467779" y="935558"/>
                    </a:lnTo>
                    <a:lnTo>
                      <a:pt x="515606" y="933142"/>
                    </a:lnTo>
                    <a:lnTo>
                      <a:pt x="562051" y="926053"/>
                    </a:lnTo>
                    <a:lnTo>
                      <a:pt x="606880" y="914526"/>
                    </a:lnTo>
                    <a:lnTo>
                      <a:pt x="649858" y="898795"/>
                    </a:lnTo>
                    <a:lnTo>
                      <a:pt x="690748" y="879096"/>
                    </a:lnTo>
                    <a:lnTo>
                      <a:pt x="729317" y="855663"/>
                    </a:lnTo>
                    <a:lnTo>
                      <a:pt x="765328" y="828733"/>
                    </a:lnTo>
                    <a:lnTo>
                      <a:pt x="798547" y="798541"/>
                    </a:lnTo>
                    <a:lnTo>
                      <a:pt x="828738" y="765320"/>
                    </a:lnTo>
                    <a:lnTo>
                      <a:pt x="855667" y="729308"/>
                    </a:lnTo>
                    <a:lnTo>
                      <a:pt x="879099" y="690738"/>
                    </a:lnTo>
                    <a:lnTo>
                      <a:pt x="898797" y="649847"/>
                    </a:lnTo>
                    <a:lnTo>
                      <a:pt x="914527" y="606869"/>
                    </a:lnTo>
                    <a:lnTo>
                      <a:pt x="926054" y="562039"/>
                    </a:lnTo>
                    <a:lnTo>
                      <a:pt x="933143" y="515593"/>
                    </a:lnTo>
                    <a:lnTo>
                      <a:pt x="935558" y="467766"/>
                    </a:lnTo>
                    <a:lnTo>
                      <a:pt x="933143" y="419939"/>
                    </a:lnTo>
                    <a:lnTo>
                      <a:pt x="926054" y="373494"/>
                    </a:lnTo>
                    <a:lnTo>
                      <a:pt x="914527" y="328665"/>
                    </a:lnTo>
                    <a:lnTo>
                      <a:pt x="898797" y="285689"/>
                    </a:lnTo>
                    <a:lnTo>
                      <a:pt x="879099" y="244799"/>
                    </a:lnTo>
                    <a:lnTo>
                      <a:pt x="855667" y="206232"/>
                    </a:lnTo>
                    <a:lnTo>
                      <a:pt x="828738" y="170222"/>
                    </a:lnTo>
                    <a:lnTo>
                      <a:pt x="798547" y="137004"/>
                    </a:lnTo>
                    <a:lnTo>
                      <a:pt x="765328" y="106814"/>
                    </a:lnTo>
                    <a:lnTo>
                      <a:pt x="729317" y="79886"/>
                    </a:lnTo>
                    <a:lnTo>
                      <a:pt x="690748" y="56456"/>
                    </a:lnTo>
                    <a:lnTo>
                      <a:pt x="649858" y="36758"/>
                    </a:lnTo>
                    <a:lnTo>
                      <a:pt x="606880" y="21029"/>
                    </a:lnTo>
                    <a:lnTo>
                      <a:pt x="562051" y="9503"/>
                    </a:lnTo>
                    <a:lnTo>
                      <a:pt x="515606" y="2414"/>
                    </a:lnTo>
                    <a:lnTo>
                      <a:pt x="46777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7038257" y="1745703"/>
                <a:ext cx="87693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76934" h="876300">
                    <a:moveTo>
                      <a:pt x="438162" y="0"/>
                    </a:moveTo>
                    <a:lnTo>
                      <a:pt x="390487" y="2575"/>
                    </a:lnTo>
                    <a:lnTo>
                      <a:pt x="344282" y="10123"/>
                    </a:lnTo>
                    <a:lnTo>
                      <a:pt x="299817" y="22374"/>
                    </a:lnTo>
                    <a:lnTo>
                      <a:pt x="257361" y="39059"/>
                    </a:lnTo>
                    <a:lnTo>
                      <a:pt x="217185" y="59907"/>
                    </a:lnTo>
                    <a:lnTo>
                      <a:pt x="179556" y="84650"/>
                    </a:lnTo>
                    <a:lnTo>
                      <a:pt x="144744" y="113018"/>
                    </a:lnTo>
                    <a:lnTo>
                      <a:pt x="113019" y="144742"/>
                    </a:lnTo>
                    <a:lnTo>
                      <a:pt x="84651" y="179553"/>
                    </a:lnTo>
                    <a:lnTo>
                      <a:pt x="59907" y="217181"/>
                    </a:lnTo>
                    <a:lnTo>
                      <a:pt x="39059" y="257356"/>
                    </a:lnTo>
                    <a:lnTo>
                      <a:pt x="22374" y="299811"/>
                    </a:lnTo>
                    <a:lnTo>
                      <a:pt x="10123" y="344274"/>
                    </a:lnTo>
                    <a:lnTo>
                      <a:pt x="2575" y="390476"/>
                    </a:lnTo>
                    <a:lnTo>
                      <a:pt x="0" y="438150"/>
                    </a:lnTo>
                    <a:lnTo>
                      <a:pt x="2575" y="485823"/>
                    </a:lnTo>
                    <a:lnTo>
                      <a:pt x="10123" y="532025"/>
                    </a:lnTo>
                    <a:lnTo>
                      <a:pt x="22374" y="576488"/>
                    </a:lnTo>
                    <a:lnTo>
                      <a:pt x="39059" y="618943"/>
                    </a:lnTo>
                    <a:lnTo>
                      <a:pt x="59907" y="659118"/>
                    </a:lnTo>
                    <a:lnTo>
                      <a:pt x="84651" y="696746"/>
                    </a:lnTo>
                    <a:lnTo>
                      <a:pt x="113019" y="731557"/>
                    </a:lnTo>
                    <a:lnTo>
                      <a:pt x="144744" y="763281"/>
                    </a:lnTo>
                    <a:lnTo>
                      <a:pt x="179556" y="791649"/>
                    </a:lnTo>
                    <a:lnTo>
                      <a:pt x="217185" y="816392"/>
                    </a:lnTo>
                    <a:lnTo>
                      <a:pt x="257361" y="837240"/>
                    </a:lnTo>
                    <a:lnTo>
                      <a:pt x="299817" y="853925"/>
                    </a:lnTo>
                    <a:lnTo>
                      <a:pt x="344282" y="866176"/>
                    </a:lnTo>
                    <a:lnTo>
                      <a:pt x="390487" y="873724"/>
                    </a:lnTo>
                    <a:lnTo>
                      <a:pt x="438162" y="876300"/>
                    </a:lnTo>
                    <a:lnTo>
                      <a:pt x="485835" y="873724"/>
                    </a:lnTo>
                    <a:lnTo>
                      <a:pt x="532038" y="866176"/>
                    </a:lnTo>
                    <a:lnTo>
                      <a:pt x="576501" y="853925"/>
                    </a:lnTo>
                    <a:lnTo>
                      <a:pt x="618955" y="837240"/>
                    </a:lnTo>
                    <a:lnTo>
                      <a:pt x="659131" y="816392"/>
                    </a:lnTo>
                    <a:lnTo>
                      <a:pt x="696759" y="791649"/>
                    </a:lnTo>
                    <a:lnTo>
                      <a:pt x="731569" y="763281"/>
                    </a:lnTo>
                    <a:lnTo>
                      <a:pt x="763294" y="731557"/>
                    </a:lnTo>
                    <a:lnTo>
                      <a:pt x="791662" y="696746"/>
                    </a:lnTo>
                    <a:lnTo>
                      <a:pt x="816405" y="659118"/>
                    </a:lnTo>
                    <a:lnTo>
                      <a:pt x="837253" y="618943"/>
                    </a:lnTo>
                    <a:lnTo>
                      <a:pt x="853937" y="576488"/>
                    </a:lnTo>
                    <a:lnTo>
                      <a:pt x="866188" y="532025"/>
                    </a:lnTo>
                    <a:lnTo>
                      <a:pt x="873736" y="485823"/>
                    </a:lnTo>
                    <a:lnTo>
                      <a:pt x="876312" y="438150"/>
                    </a:lnTo>
                    <a:lnTo>
                      <a:pt x="873736" y="390476"/>
                    </a:lnTo>
                    <a:lnTo>
                      <a:pt x="866188" y="344274"/>
                    </a:lnTo>
                    <a:lnTo>
                      <a:pt x="853937" y="299811"/>
                    </a:lnTo>
                    <a:lnTo>
                      <a:pt x="837253" y="257356"/>
                    </a:lnTo>
                    <a:lnTo>
                      <a:pt x="816405" y="217181"/>
                    </a:lnTo>
                    <a:lnTo>
                      <a:pt x="791662" y="179553"/>
                    </a:lnTo>
                    <a:lnTo>
                      <a:pt x="763294" y="144742"/>
                    </a:lnTo>
                    <a:lnTo>
                      <a:pt x="731569" y="113018"/>
                    </a:lnTo>
                    <a:lnTo>
                      <a:pt x="696759" y="84650"/>
                    </a:lnTo>
                    <a:lnTo>
                      <a:pt x="659131" y="59907"/>
                    </a:lnTo>
                    <a:lnTo>
                      <a:pt x="618955" y="39059"/>
                    </a:lnTo>
                    <a:lnTo>
                      <a:pt x="576501" y="22374"/>
                    </a:lnTo>
                    <a:lnTo>
                      <a:pt x="532038" y="10123"/>
                    </a:lnTo>
                    <a:lnTo>
                      <a:pt x="485835" y="2575"/>
                    </a:lnTo>
                    <a:lnTo>
                      <a:pt x="438162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object 34"/>
            <p:cNvGrpSpPr/>
            <p:nvPr/>
          </p:nvGrpSpPr>
          <p:grpSpPr>
            <a:xfrm>
              <a:off x="9308634" y="2775564"/>
              <a:ext cx="802005" cy="802005"/>
              <a:chOff x="9308634" y="2775564"/>
              <a:chExt cx="802005" cy="802005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9308634" y="2775564"/>
                <a:ext cx="802005" cy="802005"/>
              </a:xfrm>
              <a:custGeom>
                <a:avLst/>
                <a:gdLst/>
                <a:ahLst/>
                <a:cxnLst/>
                <a:rect l="l" t="t" r="r" b="b"/>
                <a:pathLst>
                  <a:path w="802004" h="802004">
                    <a:moveTo>
                      <a:pt x="400977" y="0"/>
                    </a:moveTo>
                    <a:lnTo>
                      <a:pt x="354215" y="2697"/>
                    </a:lnTo>
                    <a:lnTo>
                      <a:pt x="309037" y="10589"/>
                    </a:lnTo>
                    <a:lnTo>
                      <a:pt x="265745" y="23375"/>
                    </a:lnTo>
                    <a:lnTo>
                      <a:pt x="224639" y="40754"/>
                    </a:lnTo>
                    <a:lnTo>
                      <a:pt x="186019" y="62425"/>
                    </a:lnTo>
                    <a:lnTo>
                      <a:pt x="150187" y="88087"/>
                    </a:lnTo>
                    <a:lnTo>
                      <a:pt x="117444" y="117440"/>
                    </a:lnTo>
                    <a:lnTo>
                      <a:pt x="88091" y="150182"/>
                    </a:lnTo>
                    <a:lnTo>
                      <a:pt x="62428" y="186014"/>
                    </a:lnTo>
                    <a:lnTo>
                      <a:pt x="40756" y="224633"/>
                    </a:lnTo>
                    <a:lnTo>
                      <a:pt x="23376" y="265740"/>
                    </a:lnTo>
                    <a:lnTo>
                      <a:pt x="10590" y="309033"/>
                    </a:lnTo>
                    <a:lnTo>
                      <a:pt x="2697" y="354213"/>
                    </a:lnTo>
                    <a:lnTo>
                      <a:pt x="0" y="400977"/>
                    </a:lnTo>
                    <a:lnTo>
                      <a:pt x="2697" y="447738"/>
                    </a:lnTo>
                    <a:lnTo>
                      <a:pt x="10590" y="492915"/>
                    </a:lnTo>
                    <a:lnTo>
                      <a:pt x="23376" y="536207"/>
                    </a:lnTo>
                    <a:lnTo>
                      <a:pt x="40756" y="577312"/>
                    </a:lnTo>
                    <a:lnTo>
                      <a:pt x="62428" y="615930"/>
                    </a:lnTo>
                    <a:lnTo>
                      <a:pt x="88091" y="651761"/>
                    </a:lnTo>
                    <a:lnTo>
                      <a:pt x="117444" y="684503"/>
                    </a:lnTo>
                    <a:lnTo>
                      <a:pt x="150187" y="713855"/>
                    </a:lnTo>
                    <a:lnTo>
                      <a:pt x="186019" y="739516"/>
                    </a:lnTo>
                    <a:lnTo>
                      <a:pt x="224639" y="761187"/>
                    </a:lnTo>
                    <a:lnTo>
                      <a:pt x="265745" y="778566"/>
                    </a:lnTo>
                    <a:lnTo>
                      <a:pt x="309037" y="791351"/>
                    </a:lnTo>
                    <a:lnTo>
                      <a:pt x="354215" y="799243"/>
                    </a:lnTo>
                    <a:lnTo>
                      <a:pt x="400977" y="801941"/>
                    </a:lnTo>
                    <a:lnTo>
                      <a:pt x="447738" y="799243"/>
                    </a:lnTo>
                    <a:lnTo>
                      <a:pt x="492916" y="791351"/>
                    </a:lnTo>
                    <a:lnTo>
                      <a:pt x="536208" y="778566"/>
                    </a:lnTo>
                    <a:lnTo>
                      <a:pt x="577315" y="761187"/>
                    </a:lnTo>
                    <a:lnTo>
                      <a:pt x="615934" y="739516"/>
                    </a:lnTo>
                    <a:lnTo>
                      <a:pt x="651766" y="713855"/>
                    </a:lnTo>
                    <a:lnTo>
                      <a:pt x="684509" y="684503"/>
                    </a:lnTo>
                    <a:lnTo>
                      <a:pt x="713862" y="651761"/>
                    </a:lnTo>
                    <a:lnTo>
                      <a:pt x="739525" y="615930"/>
                    </a:lnTo>
                    <a:lnTo>
                      <a:pt x="761197" y="577312"/>
                    </a:lnTo>
                    <a:lnTo>
                      <a:pt x="778577" y="536207"/>
                    </a:lnTo>
                    <a:lnTo>
                      <a:pt x="791363" y="492915"/>
                    </a:lnTo>
                    <a:lnTo>
                      <a:pt x="799256" y="447738"/>
                    </a:lnTo>
                    <a:lnTo>
                      <a:pt x="801954" y="400977"/>
                    </a:lnTo>
                    <a:lnTo>
                      <a:pt x="799256" y="354213"/>
                    </a:lnTo>
                    <a:lnTo>
                      <a:pt x="791363" y="309033"/>
                    </a:lnTo>
                    <a:lnTo>
                      <a:pt x="778577" y="265740"/>
                    </a:lnTo>
                    <a:lnTo>
                      <a:pt x="761197" y="224633"/>
                    </a:lnTo>
                    <a:lnTo>
                      <a:pt x="739525" y="186014"/>
                    </a:lnTo>
                    <a:lnTo>
                      <a:pt x="713862" y="150182"/>
                    </a:lnTo>
                    <a:lnTo>
                      <a:pt x="684509" y="117440"/>
                    </a:lnTo>
                    <a:lnTo>
                      <a:pt x="651766" y="88087"/>
                    </a:lnTo>
                    <a:lnTo>
                      <a:pt x="615934" y="62425"/>
                    </a:lnTo>
                    <a:lnTo>
                      <a:pt x="577315" y="40754"/>
                    </a:lnTo>
                    <a:lnTo>
                      <a:pt x="536208" y="23375"/>
                    </a:lnTo>
                    <a:lnTo>
                      <a:pt x="492916" y="10589"/>
                    </a:lnTo>
                    <a:lnTo>
                      <a:pt x="447738" y="2697"/>
                    </a:lnTo>
                    <a:lnTo>
                      <a:pt x="40097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9334029" y="2800948"/>
                <a:ext cx="751205" cy="751205"/>
              </a:xfrm>
              <a:custGeom>
                <a:avLst/>
                <a:gdLst/>
                <a:ahLst/>
                <a:cxnLst/>
                <a:rect l="l" t="t" r="r" b="b"/>
                <a:pathLst>
                  <a:path w="751204" h="751204">
                    <a:moveTo>
                      <a:pt x="375577" y="0"/>
                    </a:moveTo>
                    <a:lnTo>
                      <a:pt x="328532" y="2931"/>
                    </a:lnTo>
                    <a:lnTo>
                      <a:pt x="283212" y="11490"/>
                    </a:lnTo>
                    <a:lnTo>
                      <a:pt x="239972" y="25322"/>
                    </a:lnTo>
                    <a:lnTo>
                      <a:pt x="199166" y="44071"/>
                    </a:lnTo>
                    <a:lnTo>
                      <a:pt x="161150" y="67384"/>
                    </a:lnTo>
                    <a:lnTo>
                      <a:pt x="126277" y="94905"/>
                    </a:lnTo>
                    <a:lnTo>
                      <a:pt x="94903" y="126279"/>
                    </a:lnTo>
                    <a:lnTo>
                      <a:pt x="67383" y="161153"/>
                    </a:lnTo>
                    <a:lnTo>
                      <a:pt x="44071" y="199170"/>
                    </a:lnTo>
                    <a:lnTo>
                      <a:pt x="25322" y="239977"/>
                    </a:lnTo>
                    <a:lnTo>
                      <a:pt x="11490" y="283220"/>
                    </a:lnTo>
                    <a:lnTo>
                      <a:pt x="2931" y="328542"/>
                    </a:lnTo>
                    <a:lnTo>
                      <a:pt x="0" y="375589"/>
                    </a:lnTo>
                    <a:lnTo>
                      <a:pt x="2931" y="422636"/>
                    </a:lnTo>
                    <a:lnTo>
                      <a:pt x="11490" y="467957"/>
                    </a:lnTo>
                    <a:lnTo>
                      <a:pt x="25322" y="511198"/>
                    </a:lnTo>
                    <a:lnTo>
                      <a:pt x="44071" y="552003"/>
                    </a:lnTo>
                    <a:lnTo>
                      <a:pt x="67383" y="590018"/>
                    </a:lnTo>
                    <a:lnTo>
                      <a:pt x="94903" y="624888"/>
                    </a:lnTo>
                    <a:lnTo>
                      <a:pt x="126277" y="656260"/>
                    </a:lnTo>
                    <a:lnTo>
                      <a:pt x="161150" y="683778"/>
                    </a:lnTo>
                    <a:lnTo>
                      <a:pt x="199166" y="707088"/>
                    </a:lnTo>
                    <a:lnTo>
                      <a:pt x="239972" y="725835"/>
                    </a:lnTo>
                    <a:lnTo>
                      <a:pt x="283212" y="739664"/>
                    </a:lnTo>
                    <a:lnTo>
                      <a:pt x="328532" y="748222"/>
                    </a:lnTo>
                    <a:lnTo>
                      <a:pt x="375577" y="751154"/>
                    </a:lnTo>
                    <a:lnTo>
                      <a:pt x="422624" y="748222"/>
                    </a:lnTo>
                    <a:lnTo>
                      <a:pt x="467946" y="739664"/>
                    </a:lnTo>
                    <a:lnTo>
                      <a:pt x="511188" y="725835"/>
                    </a:lnTo>
                    <a:lnTo>
                      <a:pt x="551996" y="707088"/>
                    </a:lnTo>
                    <a:lnTo>
                      <a:pt x="590013" y="683778"/>
                    </a:lnTo>
                    <a:lnTo>
                      <a:pt x="624887" y="656260"/>
                    </a:lnTo>
                    <a:lnTo>
                      <a:pt x="656261" y="624888"/>
                    </a:lnTo>
                    <a:lnTo>
                      <a:pt x="683782" y="590018"/>
                    </a:lnTo>
                    <a:lnTo>
                      <a:pt x="707095" y="552003"/>
                    </a:lnTo>
                    <a:lnTo>
                      <a:pt x="725844" y="511198"/>
                    </a:lnTo>
                    <a:lnTo>
                      <a:pt x="739675" y="467957"/>
                    </a:lnTo>
                    <a:lnTo>
                      <a:pt x="748235" y="422636"/>
                    </a:lnTo>
                    <a:lnTo>
                      <a:pt x="751166" y="375589"/>
                    </a:lnTo>
                    <a:lnTo>
                      <a:pt x="748235" y="328542"/>
                    </a:lnTo>
                    <a:lnTo>
                      <a:pt x="739675" y="283220"/>
                    </a:lnTo>
                    <a:lnTo>
                      <a:pt x="725844" y="239977"/>
                    </a:lnTo>
                    <a:lnTo>
                      <a:pt x="707095" y="199170"/>
                    </a:lnTo>
                    <a:lnTo>
                      <a:pt x="683782" y="161153"/>
                    </a:lnTo>
                    <a:lnTo>
                      <a:pt x="656261" y="126279"/>
                    </a:lnTo>
                    <a:lnTo>
                      <a:pt x="624887" y="94905"/>
                    </a:lnTo>
                    <a:lnTo>
                      <a:pt x="590013" y="67384"/>
                    </a:lnTo>
                    <a:lnTo>
                      <a:pt x="551996" y="44071"/>
                    </a:lnTo>
                    <a:lnTo>
                      <a:pt x="511188" y="25322"/>
                    </a:lnTo>
                    <a:lnTo>
                      <a:pt x="467946" y="11490"/>
                    </a:lnTo>
                    <a:lnTo>
                      <a:pt x="422624" y="2931"/>
                    </a:lnTo>
                    <a:lnTo>
                      <a:pt x="375577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object 37"/>
            <p:cNvGrpSpPr/>
            <p:nvPr/>
          </p:nvGrpSpPr>
          <p:grpSpPr>
            <a:xfrm>
              <a:off x="7075434" y="2775564"/>
              <a:ext cx="802005" cy="802005"/>
              <a:chOff x="7075434" y="2775564"/>
              <a:chExt cx="802005" cy="802005"/>
            </a:xfrm>
          </p:grpSpPr>
          <p:sp>
            <p:nvSpPr>
              <p:cNvPr id="38" name="object 38"/>
              <p:cNvSpPr/>
              <p:nvPr/>
            </p:nvSpPr>
            <p:spPr>
              <a:xfrm>
                <a:off x="7075434" y="2775564"/>
                <a:ext cx="802005" cy="802005"/>
              </a:xfrm>
              <a:custGeom>
                <a:avLst/>
                <a:gdLst/>
                <a:ahLst/>
                <a:cxnLst/>
                <a:rect l="l" t="t" r="r" b="b"/>
                <a:pathLst>
                  <a:path w="802004" h="802004">
                    <a:moveTo>
                      <a:pt x="400977" y="0"/>
                    </a:moveTo>
                    <a:lnTo>
                      <a:pt x="354215" y="2697"/>
                    </a:lnTo>
                    <a:lnTo>
                      <a:pt x="309037" y="10589"/>
                    </a:lnTo>
                    <a:lnTo>
                      <a:pt x="265745" y="23375"/>
                    </a:lnTo>
                    <a:lnTo>
                      <a:pt x="224639" y="40754"/>
                    </a:lnTo>
                    <a:lnTo>
                      <a:pt x="186019" y="62425"/>
                    </a:lnTo>
                    <a:lnTo>
                      <a:pt x="150187" y="88087"/>
                    </a:lnTo>
                    <a:lnTo>
                      <a:pt x="117444" y="117440"/>
                    </a:lnTo>
                    <a:lnTo>
                      <a:pt x="88091" y="150182"/>
                    </a:lnTo>
                    <a:lnTo>
                      <a:pt x="62428" y="186014"/>
                    </a:lnTo>
                    <a:lnTo>
                      <a:pt x="40756" y="224633"/>
                    </a:lnTo>
                    <a:lnTo>
                      <a:pt x="23376" y="265740"/>
                    </a:lnTo>
                    <a:lnTo>
                      <a:pt x="10590" y="309033"/>
                    </a:lnTo>
                    <a:lnTo>
                      <a:pt x="2697" y="354213"/>
                    </a:lnTo>
                    <a:lnTo>
                      <a:pt x="0" y="400977"/>
                    </a:lnTo>
                    <a:lnTo>
                      <a:pt x="2697" y="447738"/>
                    </a:lnTo>
                    <a:lnTo>
                      <a:pt x="10590" y="492915"/>
                    </a:lnTo>
                    <a:lnTo>
                      <a:pt x="23376" y="536207"/>
                    </a:lnTo>
                    <a:lnTo>
                      <a:pt x="40756" y="577312"/>
                    </a:lnTo>
                    <a:lnTo>
                      <a:pt x="62428" y="615930"/>
                    </a:lnTo>
                    <a:lnTo>
                      <a:pt x="88091" y="651761"/>
                    </a:lnTo>
                    <a:lnTo>
                      <a:pt x="117444" y="684503"/>
                    </a:lnTo>
                    <a:lnTo>
                      <a:pt x="150187" y="713855"/>
                    </a:lnTo>
                    <a:lnTo>
                      <a:pt x="186019" y="739516"/>
                    </a:lnTo>
                    <a:lnTo>
                      <a:pt x="224639" y="761187"/>
                    </a:lnTo>
                    <a:lnTo>
                      <a:pt x="265745" y="778566"/>
                    </a:lnTo>
                    <a:lnTo>
                      <a:pt x="309037" y="791351"/>
                    </a:lnTo>
                    <a:lnTo>
                      <a:pt x="354215" y="799243"/>
                    </a:lnTo>
                    <a:lnTo>
                      <a:pt x="400977" y="801941"/>
                    </a:lnTo>
                    <a:lnTo>
                      <a:pt x="447738" y="799243"/>
                    </a:lnTo>
                    <a:lnTo>
                      <a:pt x="492916" y="791351"/>
                    </a:lnTo>
                    <a:lnTo>
                      <a:pt x="536208" y="778566"/>
                    </a:lnTo>
                    <a:lnTo>
                      <a:pt x="577315" y="761187"/>
                    </a:lnTo>
                    <a:lnTo>
                      <a:pt x="615934" y="739516"/>
                    </a:lnTo>
                    <a:lnTo>
                      <a:pt x="651766" y="713855"/>
                    </a:lnTo>
                    <a:lnTo>
                      <a:pt x="684509" y="684503"/>
                    </a:lnTo>
                    <a:lnTo>
                      <a:pt x="713862" y="651761"/>
                    </a:lnTo>
                    <a:lnTo>
                      <a:pt x="739525" y="615930"/>
                    </a:lnTo>
                    <a:lnTo>
                      <a:pt x="761197" y="577312"/>
                    </a:lnTo>
                    <a:lnTo>
                      <a:pt x="778577" y="536207"/>
                    </a:lnTo>
                    <a:lnTo>
                      <a:pt x="791363" y="492915"/>
                    </a:lnTo>
                    <a:lnTo>
                      <a:pt x="799256" y="447738"/>
                    </a:lnTo>
                    <a:lnTo>
                      <a:pt x="801954" y="400977"/>
                    </a:lnTo>
                    <a:lnTo>
                      <a:pt x="799256" y="354213"/>
                    </a:lnTo>
                    <a:lnTo>
                      <a:pt x="791363" y="309033"/>
                    </a:lnTo>
                    <a:lnTo>
                      <a:pt x="778577" y="265740"/>
                    </a:lnTo>
                    <a:lnTo>
                      <a:pt x="761197" y="224633"/>
                    </a:lnTo>
                    <a:lnTo>
                      <a:pt x="739525" y="186014"/>
                    </a:lnTo>
                    <a:lnTo>
                      <a:pt x="713862" y="150182"/>
                    </a:lnTo>
                    <a:lnTo>
                      <a:pt x="684509" y="117440"/>
                    </a:lnTo>
                    <a:lnTo>
                      <a:pt x="651766" y="88087"/>
                    </a:lnTo>
                    <a:lnTo>
                      <a:pt x="615934" y="62425"/>
                    </a:lnTo>
                    <a:lnTo>
                      <a:pt x="577315" y="40754"/>
                    </a:lnTo>
                    <a:lnTo>
                      <a:pt x="536208" y="23375"/>
                    </a:lnTo>
                    <a:lnTo>
                      <a:pt x="492916" y="10589"/>
                    </a:lnTo>
                    <a:lnTo>
                      <a:pt x="447738" y="2697"/>
                    </a:lnTo>
                    <a:lnTo>
                      <a:pt x="40097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7100831" y="2800948"/>
                <a:ext cx="751205" cy="751205"/>
              </a:xfrm>
              <a:custGeom>
                <a:avLst/>
                <a:gdLst/>
                <a:ahLst/>
                <a:cxnLst/>
                <a:rect l="l" t="t" r="r" b="b"/>
                <a:pathLst>
                  <a:path w="751204" h="751204">
                    <a:moveTo>
                      <a:pt x="375577" y="0"/>
                    </a:moveTo>
                    <a:lnTo>
                      <a:pt x="328532" y="2931"/>
                    </a:lnTo>
                    <a:lnTo>
                      <a:pt x="283212" y="11490"/>
                    </a:lnTo>
                    <a:lnTo>
                      <a:pt x="239972" y="25322"/>
                    </a:lnTo>
                    <a:lnTo>
                      <a:pt x="199166" y="44071"/>
                    </a:lnTo>
                    <a:lnTo>
                      <a:pt x="161150" y="67384"/>
                    </a:lnTo>
                    <a:lnTo>
                      <a:pt x="126277" y="94905"/>
                    </a:lnTo>
                    <a:lnTo>
                      <a:pt x="94903" y="126279"/>
                    </a:lnTo>
                    <a:lnTo>
                      <a:pt x="67383" y="161153"/>
                    </a:lnTo>
                    <a:lnTo>
                      <a:pt x="44071" y="199170"/>
                    </a:lnTo>
                    <a:lnTo>
                      <a:pt x="25322" y="239977"/>
                    </a:lnTo>
                    <a:lnTo>
                      <a:pt x="11490" y="283220"/>
                    </a:lnTo>
                    <a:lnTo>
                      <a:pt x="2931" y="328542"/>
                    </a:lnTo>
                    <a:lnTo>
                      <a:pt x="0" y="375589"/>
                    </a:lnTo>
                    <a:lnTo>
                      <a:pt x="2931" y="422636"/>
                    </a:lnTo>
                    <a:lnTo>
                      <a:pt x="11490" y="467957"/>
                    </a:lnTo>
                    <a:lnTo>
                      <a:pt x="25322" y="511198"/>
                    </a:lnTo>
                    <a:lnTo>
                      <a:pt x="44071" y="552003"/>
                    </a:lnTo>
                    <a:lnTo>
                      <a:pt x="67383" y="590018"/>
                    </a:lnTo>
                    <a:lnTo>
                      <a:pt x="94903" y="624888"/>
                    </a:lnTo>
                    <a:lnTo>
                      <a:pt x="126277" y="656260"/>
                    </a:lnTo>
                    <a:lnTo>
                      <a:pt x="161150" y="683778"/>
                    </a:lnTo>
                    <a:lnTo>
                      <a:pt x="199166" y="707088"/>
                    </a:lnTo>
                    <a:lnTo>
                      <a:pt x="239972" y="725835"/>
                    </a:lnTo>
                    <a:lnTo>
                      <a:pt x="283212" y="739664"/>
                    </a:lnTo>
                    <a:lnTo>
                      <a:pt x="328532" y="748222"/>
                    </a:lnTo>
                    <a:lnTo>
                      <a:pt x="375577" y="751154"/>
                    </a:lnTo>
                    <a:lnTo>
                      <a:pt x="422624" y="748222"/>
                    </a:lnTo>
                    <a:lnTo>
                      <a:pt x="467946" y="739664"/>
                    </a:lnTo>
                    <a:lnTo>
                      <a:pt x="511188" y="725835"/>
                    </a:lnTo>
                    <a:lnTo>
                      <a:pt x="551996" y="707088"/>
                    </a:lnTo>
                    <a:lnTo>
                      <a:pt x="590013" y="683778"/>
                    </a:lnTo>
                    <a:lnTo>
                      <a:pt x="624887" y="656260"/>
                    </a:lnTo>
                    <a:lnTo>
                      <a:pt x="656261" y="624888"/>
                    </a:lnTo>
                    <a:lnTo>
                      <a:pt x="683782" y="590018"/>
                    </a:lnTo>
                    <a:lnTo>
                      <a:pt x="707095" y="552003"/>
                    </a:lnTo>
                    <a:lnTo>
                      <a:pt x="725844" y="511198"/>
                    </a:lnTo>
                    <a:lnTo>
                      <a:pt x="739675" y="467957"/>
                    </a:lnTo>
                    <a:lnTo>
                      <a:pt x="748235" y="422636"/>
                    </a:lnTo>
                    <a:lnTo>
                      <a:pt x="751166" y="375589"/>
                    </a:lnTo>
                    <a:lnTo>
                      <a:pt x="748235" y="328542"/>
                    </a:lnTo>
                    <a:lnTo>
                      <a:pt x="739675" y="283220"/>
                    </a:lnTo>
                    <a:lnTo>
                      <a:pt x="725844" y="239977"/>
                    </a:lnTo>
                    <a:lnTo>
                      <a:pt x="707095" y="199170"/>
                    </a:lnTo>
                    <a:lnTo>
                      <a:pt x="683782" y="161153"/>
                    </a:lnTo>
                    <a:lnTo>
                      <a:pt x="656261" y="126279"/>
                    </a:lnTo>
                    <a:lnTo>
                      <a:pt x="624887" y="94905"/>
                    </a:lnTo>
                    <a:lnTo>
                      <a:pt x="590013" y="67384"/>
                    </a:lnTo>
                    <a:lnTo>
                      <a:pt x="551996" y="44071"/>
                    </a:lnTo>
                    <a:lnTo>
                      <a:pt x="511188" y="25322"/>
                    </a:lnTo>
                    <a:lnTo>
                      <a:pt x="467946" y="11490"/>
                    </a:lnTo>
                    <a:lnTo>
                      <a:pt x="422624" y="2931"/>
                    </a:lnTo>
                    <a:lnTo>
                      <a:pt x="375577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" name="object 40"/>
            <p:cNvGrpSpPr/>
            <p:nvPr/>
          </p:nvGrpSpPr>
          <p:grpSpPr>
            <a:xfrm>
              <a:off x="7075434" y="3701473"/>
              <a:ext cx="802005" cy="802005"/>
              <a:chOff x="7075434" y="3701473"/>
              <a:chExt cx="802005" cy="802005"/>
            </a:xfrm>
          </p:grpSpPr>
          <p:sp>
            <p:nvSpPr>
              <p:cNvPr id="41" name="object 41"/>
              <p:cNvSpPr/>
              <p:nvPr/>
            </p:nvSpPr>
            <p:spPr>
              <a:xfrm>
                <a:off x="7075434" y="3701473"/>
                <a:ext cx="802005" cy="802005"/>
              </a:xfrm>
              <a:custGeom>
                <a:avLst/>
                <a:gdLst/>
                <a:ahLst/>
                <a:cxnLst/>
                <a:rect l="l" t="t" r="r" b="b"/>
                <a:pathLst>
                  <a:path w="802004" h="802004">
                    <a:moveTo>
                      <a:pt x="400977" y="0"/>
                    </a:moveTo>
                    <a:lnTo>
                      <a:pt x="354215" y="2697"/>
                    </a:lnTo>
                    <a:lnTo>
                      <a:pt x="309037" y="10589"/>
                    </a:lnTo>
                    <a:lnTo>
                      <a:pt x="265745" y="23375"/>
                    </a:lnTo>
                    <a:lnTo>
                      <a:pt x="224639" y="40754"/>
                    </a:lnTo>
                    <a:lnTo>
                      <a:pt x="186019" y="62425"/>
                    </a:lnTo>
                    <a:lnTo>
                      <a:pt x="150187" y="88087"/>
                    </a:lnTo>
                    <a:lnTo>
                      <a:pt x="117444" y="117440"/>
                    </a:lnTo>
                    <a:lnTo>
                      <a:pt x="88091" y="150182"/>
                    </a:lnTo>
                    <a:lnTo>
                      <a:pt x="62428" y="186014"/>
                    </a:lnTo>
                    <a:lnTo>
                      <a:pt x="40756" y="224633"/>
                    </a:lnTo>
                    <a:lnTo>
                      <a:pt x="23376" y="265740"/>
                    </a:lnTo>
                    <a:lnTo>
                      <a:pt x="10590" y="309033"/>
                    </a:lnTo>
                    <a:lnTo>
                      <a:pt x="2697" y="354213"/>
                    </a:lnTo>
                    <a:lnTo>
                      <a:pt x="0" y="400977"/>
                    </a:lnTo>
                    <a:lnTo>
                      <a:pt x="2697" y="447738"/>
                    </a:lnTo>
                    <a:lnTo>
                      <a:pt x="10590" y="492915"/>
                    </a:lnTo>
                    <a:lnTo>
                      <a:pt x="23376" y="536207"/>
                    </a:lnTo>
                    <a:lnTo>
                      <a:pt x="40756" y="577312"/>
                    </a:lnTo>
                    <a:lnTo>
                      <a:pt x="62428" y="615930"/>
                    </a:lnTo>
                    <a:lnTo>
                      <a:pt x="88091" y="651761"/>
                    </a:lnTo>
                    <a:lnTo>
                      <a:pt x="117444" y="684503"/>
                    </a:lnTo>
                    <a:lnTo>
                      <a:pt x="150187" y="713855"/>
                    </a:lnTo>
                    <a:lnTo>
                      <a:pt x="186019" y="739516"/>
                    </a:lnTo>
                    <a:lnTo>
                      <a:pt x="224639" y="761187"/>
                    </a:lnTo>
                    <a:lnTo>
                      <a:pt x="265745" y="778566"/>
                    </a:lnTo>
                    <a:lnTo>
                      <a:pt x="309037" y="791351"/>
                    </a:lnTo>
                    <a:lnTo>
                      <a:pt x="354215" y="799243"/>
                    </a:lnTo>
                    <a:lnTo>
                      <a:pt x="400977" y="801941"/>
                    </a:lnTo>
                    <a:lnTo>
                      <a:pt x="447738" y="799243"/>
                    </a:lnTo>
                    <a:lnTo>
                      <a:pt x="492916" y="791351"/>
                    </a:lnTo>
                    <a:lnTo>
                      <a:pt x="536208" y="778566"/>
                    </a:lnTo>
                    <a:lnTo>
                      <a:pt x="577315" y="761187"/>
                    </a:lnTo>
                    <a:lnTo>
                      <a:pt x="615934" y="739516"/>
                    </a:lnTo>
                    <a:lnTo>
                      <a:pt x="651766" y="713855"/>
                    </a:lnTo>
                    <a:lnTo>
                      <a:pt x="684509" y="684503"/>
                    </a:lnTo>
                    <a:lnTo>
                      <a:pt x="713862" y="651761"/>
                    </a:lnTo>
                    <a:lnTo>
                      <a:pt x="739525" y="615930"/>
                    </a:lnTo>
                    <a:lnTo>
                      <a:pt x="761197" y="577312"/>
                    </a:lnTo>
                    <a:lnTo>
                      <a:pt x="778577" y="536207"/>
                    </a:lnTo>
                    <a:lnTo>
                      <a:pt x="791363" y="492915"/>
                    </a:lnTo>
                    <a:lnTo>
                      <a:pt x="799256" y="447738"/>
                    </a:lnTo>
                    <a:lnTo>
                      <a:pt x="801954" y="400977"/>
                    </a:lnTo>
                    <a:lnTo>
                      <a:pt x="799256" y="354213"/>
                    </a:lnTo>
                    <a:lnTo>
                      <a:pt x="791363" y="309033"/>
                    </a:lnTo>
                    <a:lnTo>
                      <a:pt x="778577" y="265740"/>
                    </a:lnTo>
                    <a:lnTo>
                      <a:pt x="761197" y="224633"/>
                    </a:lnTo>
                    <a:lnTo>
                      <a:pt x="739525" y="186014"/>
                    </a:lnTo>
                    <a:lnTo>
                      <a:pt x="713862" y="150182"/>
                    </a:lnTo>
                    <a:lnTo>
                      <a:pt x="684509" y="117440"/>
                    </a:lnTo>
                    <a:lnTo>
                      <a:pt x="651766" y="88087"/>
                    </a:lnTo>
                    <a:lnTo>
                      <a:pt x="615934" y="62425"/>
                    </a:lnTo>
                    <a:lnTo>
                      <a:pt x="577315" y="40754"/>
                    </a:lnTo>
                    <a:lnTo>
                      <a:pt x="536208" y="23375"/>
                    </a:lnTo>
                    <a:lnTo>
                      <a:pt x="492916" y="10589"/>
                    </a:lnTo>
                    <a:lnTo>
                      <a:pt x="447738" y="2697"/>
                    </a:lnTo>
                    <a:lnTo>
                      <a:pt x="40097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7100831" y="3726882"/>
                <a:ext cx="751205" cy="751205"/>
              </a:xfrm>
              <a:custGeom>
                <a:avLst/>
                <a:gdLst/>
                <a:ahLst/>
                <a:cxnLst/>
                <a:rect l="l" t="t" r="r" b="b"/>
                <a:pathLst>
                  <a:path w="751204" h="751204">
                    <a:moveTo>
                      <a:pt x="375577" y="0"/>
                    </a:moveTo>
                    <a:lnTo>
                      <a:pt x="328532" y="2931"/>
                    </a:lnTo>
                    <a:lnTo>
                      <a:pt x="283212" y="11490"/>
                    </a:lnTo>
                    <a:lnTo>
                      <a:pt x="239972" y="25322"/>
                    </a:lnTo>
                    <a:lnTo>
                      <a:pt x="199166" y="44071"/>
                    </a:lnTo>
                    <a:lnTo>
                      <a:pt x="161150" y="67384"/>
                    </a:lnTo>
                    <a:lnTo>
                      <a:pt x="126277" y="94905"/>
                    </a:lnTo>
                    <a:lnTo>
                      <a:pt x="94903" y="126279"/>
                    </a:lnTo>
                    <a:lnTo>
                      <a:pt x="67383" y="161153"/>
                    </a:lnTo>
                    <a:lnTo>
                      <a:pt x="44071" y="199170"/>
                    </a:lnTo>
                    <a:lnTo>
                      <a:pt x="25322" y="239977"/>
                    </a:lnTo>
                    <a:lnTo>
                      <a:pt x="11490" y="283220"/>
                    </a:lnTo>
                    <a:lnTo>
                      <a:pt x="2931" y="328542"/>
                    </a:lnTo>
                    <a:lnTo>
                      <a:pt x="0" y="375589"/>
                    </a:lnTo>
                    <a:lnTo>
                      <a:pt x="2931" y="422636"/>
                    </a:lnTo>
                    <a:lnTo>
                      <a:pt x="11490" y="467957"/>
                    </a:lnTo>
                    <a:lnTo>
                      <a:pt x="25322" y="511198"/>
                    </a:lnTo>
                    <a:lnTo>
                      <a:pt x="44071" y="552003"/>
                    </a:lnTo>
                    <a:lnTo>
                      <a:pt x="67383" y="590018"/>
                    </a:lnTo>
                    <a:lnTo>
                      <a:pt x="94903" y="624888"/>
                    </a:lnTo>
                    <a:lnTo>
                      <a:pt x="126277" y="656260"/>
                    </a:lnTo>
                    <a:lnTo>
                      <a:pt x="161150" y="683778"/>
                    </a:lnTo>
                    <a:lnTo>
                      <a:pt x="199166" y="707088"/>
                    </a:lnTo>
                    <a:lnTo>
                      <a:pt x="239972" y="725835"/>
                    </a:lnTo>
                    <a:lnTo>
                      <a:pt x="283212" y="739664"/>
                    </a:lnTo>
                    <a:lnTo>
                      <a:pt x="328532" y="748222"/>
                    </a:lnTo>
                    <a:lnTo>
                      <a:pt x="375577" y="751154"/>
                    </a:lnTo>
                    <a:lnTo>
                      <a:pt x="422624" y="748222"/>
                    </a:lnTo>
                    <a:lnTo>
                      <a:pt x="467946" y="739664"/>
                    </a:lnTo>
                    <a:lnTo>
                      <a:pt x="511188" y="725835"/>
                    </a:lnTo>
                    <a:lnTo>
                      <a:pt x="551996" y="707088"/>
                    </a:lnTo>
                    <a:lnTo>
                      <a:pt x="590013" y="683778"/>
                    </a:lnTo>
                    <a:lnTo>
                      <a:pt x="624887" y="656260"/>
                    </a:lnTo>
                    <a:lnTo>
                      <a:pt x="656261" y="624888"/>
                    </a:lnTo>
                    <a:lnTo>
                      <a:pt x="683782" y="590018"/>
                    </a:lnTo>
                    <a:lnTo>
                      <a:pt x="707095" y="552003"/>
                    </a:lnTo>
                    <a:lnTo>
                      <a:pt x="725844" y="511198"/>
                    </a:lnTo>
                    <a:lnTo>
                      <a:pt x="739675" y="467957"/>
                    </a:lnTo>
                    <a:lnTo>
                      <a:pt x="748235" y="422636"/>
                    </a:lnTo>
                    <a:lnTo>
                      <a:pt x="751166" y="375589"/>
                    </a:lnTo>
                    <a:lnTo>
                      <a:pt x="748235" y="328542"/>
                    </a:lnTo>
                    <a:lnTo>
                      <a:pt x="739675" y="283220"/>
                    </a:lnTo>
                    <a:lnTo>
                      <a:pt x="725844" y="239977"/>
                    </a:lnTo>
                    <a:lnTo>
                      <a:pt x="707095" y="199170"/>
                    </a:lnTo>
                    <a:lnTo>
                      <a:pt x="683782" y="161153"/>
                    </a:lnTo>
                    <a:lnTo>
                      <a:pt x="656261" y="126279"/>
                    </a:lnTo>
                    <a:lnTo>
                      <a:pt x="624887" y="94905"/>
                    </a:lnTo>
                    <a:lnTo>
                      <a:pt x="590013" y="67384"/>
                    </a:lnTo>
                    <a:lnTo>
                      <a:pt x="551996" y="44071"/>
                    </a:lnTo>
                    <a:lnTo>
                      <a:pt x="511188" y="25322"/>
                    </a:lnTo>
                    <a:lnTo>
                      <a:pt x="467946" y="11490"/>
                    </a:lnTo>
                    <a:lnTo>
                      <a:pt x="422624" y="2931"/>
                    </a:lnTo>
                    <a:lnTo>
                      <a:pt x="375577" y="0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3" name="object 43"/>
          <p:cNvGrpSpPr/>
          <p:nvPr/>
        </p:nvGrpSpPr>
        <p:grpSpPr>
          <a:xfrm>
            <a:off x="3155483" y="5553317"/>
            <a:ext cx="802005" cy="802005"/>
            <a:chOff x="3155483" y="5553317"/>
            <a:chExt cx="802005" cy="802005"/>
          </a:xfrm>
        </p:grpSpPr>
        <p:sp>
          <p:nvSpPr>
            <p:cNvPr id="44" name="object 44"/>
            <p:cNvSpPr/>
            <p:nvPr/>
          </p:nvSpPr>
          <p:spPr>
            <a:xfrm>
              <a:off x="3155483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180880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5436108" y="5553317"/>
            <a:ext cx="802005" cy="802005"/>
            <a:chOff x="5436108" y="5553317"/>
            <a:chExt cx="802005" cy="802005"/>
          </a:xfrm>
        </p:grpSpPr>
        <p:sp>
          <p:nvSpPr>
            <p:cNvPr id="47" name="object 47"/>
            <p:cNvSpPr/>
            <p:nvPr/>
          </p:nvSpPr>
          <p:spPr>
            <a:xfrm>
              <a:off x="5436108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461504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155483" y="4627407"/>
            <a:ext cx="802005" cy="802005"/>
            <a:chOff x="3155483" y="4627407"/>
            <a:chExt cx="802005" cy="802005"/>
          </a:xfrm>
        </p:grpSpPr>
        <p:sp>
          <p:nvSpPr>
            <p:cNvPr id="50" name="object 50"/>
            <p:cNvSpPr/>
            <p:nvPr/>
          </p:nvSpPr>
          <p:spPr>
            <a:xfrm>
              <a:off x="3155483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180880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4295796" y="4627407"/>
            <a:ext cx="802005" cy="802005"/>
            <a:chOff x="4295796" y="4627407"/>
            <a:chExt cx="802005" cy="802005"/>
          </a:xfrm>
        </p:grpSpPr>
        <p:sp>
          <p:nvSpPr>
            <p:cNvPr id="53" name="object 53"/>
            <p:cNvSpPr/>
            <p:nvPr/>
          </p:nvSpPr>
          <p:spPr>
            <a:xfrm>
              <a:off x="4295796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321191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5436108" y="4627407"/>
            <a:ext cx="802005" cy="802005"/>
            <a:chOff x="5436108" y="4627407"/>
            <a:chExt cx="802005" cy="802005"/>
          </a:xfrm>
        </p:grpSpPr>
        <p:sp>
          <p:nvSpPr>
            <p:cNvPr id="56" name="object 56"/>
            <p:cNvSpPr/>
            <p:nvPr/>
          </p:nvSpPr>
          <p:spPr>
            <a:xfrm>
              <a:off x="5436108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5461504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308634" y="4627407"/>
            <a:ext cx="802005" cy="802005"/>
            <a:chOff x="9308634" y="4627407"/>
            <a:chExt cx="802005" cy="802005"/>
          </a:xfrm>
        </p:grpSpPr>
        <p:sp>
          <p:nvSpPr>
            <p:cNvPr id="59" name="object 59"/>
            <p:cNvSpPr/>
            <p:nvPr/>
          </p:nvSpPr>
          <p:spPr>
            <a:xfrm>
              <a:off x="9308634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9334029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2015171" y="2775564"/>
            <a:ext cx="802005" cy="802005"/>
            <a:chOff x="2015171" y="2775564"/>
            <a:chExt cx="802005" cy="802005"/>
          </a:xfrm>
        </p:grpSpPr>
        <p:sp>
          <p:nvSpPr>
            <p:cNvPr id="62" name="object 62"/>
            <p:cNvSpPr/>
            <p:nvPr/>
          </p:nvSpPr>
          <p:spPr>
            <a:xfrm>
              <a:off x="2015171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2040567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5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3155483" y="2775564"/>
            <a:ext cx="802005" cy="802005"/>
            <a:chOff x="3155483" y="2775564"/>
            <a:chExt cx="802005" cy="802005"/>
          </a:xfrm>
        </p:grpSpPr>
        <p:sp>
          <p:nvSpPr>
            <p:cNvPr id="65" name="object 65"/>
            <p:cNvSpPr/>
            <p:nvPr/>
          </p:nvSpPr>
          <p:spPr>
            <a:xfrm>
              <a:off x="3155483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3180880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4842238" y="2775564"/>
            <a:ext cx="802005" cy="802005"/>
            <a:chOff x="4842238" y="2775564"/>
            <a:chExt cx="802005" cy="802005"/>
          </a:xfrm>
        </p:grpSpPr>
        <p:sp>
          <p:nvSpPr>
            <p:cNvPr id="68" name="object 68"/>
            <p:cNvSpPr/>
            <p:nvPr/>
          </p:nvSpPr>
          <p:spPr>
            <a:xfrm>
              <a:off x="4842238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4867634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3155483" y="3701473"/>
            <a:ext cx="802005" cy="802005"/>
            <a:chOff x="3155483" y="3701473"/>
            <a:chExt cx="802005" cy="802005"/>
          </a:xfrm>
        </p:grpSpPr>
        <p:sp>
          <p:nvSpPr>
            <p:cNvPr id="71" name="object 71"/>
            <p:cNvSpPr/>
            <p:nvPr/>
          </p:nvSpPr>
          <p:spPr>
            <a:xfrm>
              <a:off x="3155483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3180880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4295796" y="3701473"/>
            <a:ext cx="802005" cy="802005"/>
            <a:chOff x="4295796" y="3701473"/>
            <a:chExt cx="802005" cy="802005"/>
          </a:xfrm>
        </p:grpSpPr>
        <p:sp>
          <p:nvSpPr>
            <p:cNvPr id="74" name="object 74"/>
            <p:cNvSpPr/>
            <p:nvPr/>
          </p:nvSpPr>
          <p:spPr>
            <a:xfrm>
              <a:off x="4295796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432119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5436108" y="3701473"/>
            <a:ext cx="802005" cy="802005"/>
            <a:chOff x="5436108" y="3701473"/>
            <a:chExt cx="802005" cy="802005"/>
          </a:xfrm>
        </p:grpSpPr>
        <p:sp>
          <p:nvSpPr>
            <p:cNvPr id="77" name="object 77"/>
            <p:cNvSpPr/>
            <p:nvPr/>
          </p:nvSpPr>
          <p:spPr>
            <a:xfrm>
              <a:off x="5436108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461504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308634" y="3701473"/>
            <a:ext cx="802005" cy="802005"/>
            <a:chOff x="9308634" y="3701473"/>
            <a:chExt cx="802005" cy="802005"/>
          </a:xfrm>
        </p:grpSpPr>
        <p:sp>
          <p:nvSpPr>
            <p:cNvPr id="80" name="object 80"/>
            <p:cNvSpPr/>
            <p:nvPr/>
          </p:nvSpPr>
          <p:spPr>
            <a:xfrm>
              <a:off x="93086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9334029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2" name="object 21">
            <a:extLst>
              <a:ext uri="{FF2B5EF4-FFF2-40B4-BE49-F238E27FC236}">
                <a16:creationId xmlns:a16="http://schemas.microsoft.com/office/drawing/2014/main" id="{6DB754B9-DD6C-3F41-B17E-39FB1FCC1205}"/>
              </a:ext>
            </a:extLst>
          </p:cNvPr>
          <p:cNvSpPr txBox="1"/>
          <p:nvPr/>
        </p:nvSpPr>
        <p:spPr>
          <a:xfrm>
            <a:off x="3285148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3" name="object 22">
            <a:extLst>
              <a:ext uri="{FF2B5EF4-FFF2-40B4-BE49-F238E27FC236}">
                <a16:creationId xmlns:a16="http://schemas.microsoft.com/office/drawing/2014/main" id="{7834EA74-647C-5A46-9153-B432F2EC91AD}"/>
              </a:ext>
            </a:extLst>
          </p:cNvPr>
          <p:cNvSpPr txBox="1"/>
          <p:nvPr/>
        </p:nvSpPr>
        <p:spPr>
          <a:xfrm>
            <a:off x="5565824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4" name="object 3">
            <a:extLst>
              <a:ext uri="{FF2B5EF4-FFF2-40B4-BE49-F238E27FC236}">
                <a16:creationId xmlns:a16="http://schemas.microsoft.com/office/drawing/2014/main" id="{82B5E46C-3C26-7A40-8309-A7850C615391}"/>
              </a:ext>
            </a:extLst>
          </p:cNvPr>
          <p:cNvSpPr txBox="1"/>
          <p:nvPr/>
        </p:nvSpPr>
        <p:spPr>
          <a:xfrm>
            <a:off x="3321520" y="4904733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5" name="object 4">
            <a:extLst>
              <a:ext uri="{FF2B5EF4-FFF2-40B4-BE49-F238E27FC236}">
                <a16:creationId xmlns:a16="http://schemas.microsoft.com/office/drawing/2014/main" id="{49B1FF20-79DA-6F4B-BD29-E75486E8D7A2}"/>
              </a:ext>
            </a:extLst>
          </p:cNvPr>
          <p:cNvSpPr txBox="1"/>
          <p:nvPr/>
        </p:nvSpPr>
        <p:spPr>
          <a:xfrm>
            <a:off x="4425486" y="4904733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6" name="object 5">
            <a:extLst>
              <a:ext uri="{FF2B5EF4-FFF2-40B4-BE49-F238E27FC236}">
                <a16:creationId xmlns:a16="http://schemas.microsoft.com/office/drawing/2014/main" id="{7BE78B32-7A78-3645-B7FA-E34CD49FF0DD}"/>
              </a:ext>
            </a:extLst>
          </p:cNvPr>
          <p:cNvSpPr txBox="1"/>
          <p:nvPr/>
        </p:nvSpPr>
        <p:spPr>
          <a:xfrm>
            <a:off x="5609368" y="4904733"/>
            <a:ext cx="45593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7" name="object 6">
            <a:extLst>
              <a:ext uri="{FF2B5EF4-FFF2-40B4-BE49-F238E27FC236}">
                <a16:creationId xmlns:a16="http://schemas.microsoft.com/office/drawing/2014/main" id="{627C0A9B-7984-7A4D-8CCD-8C9457A8B017}"/>
              </a:ext>
            </a:extLst>
          </p:cNvPr>
          <p:cNvSpPr txBox="1"/>
          <p:nvPr/>
        </p:nvSpPr>
        <p:spPr>
          <a:xfrm>
            <a:off x="9424496" y="4904733"/>
            <a:ext cx="57086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8" name="object 7">
            <a:extLst>
              <a:ext uri="{FF2B5EF4-FFF2-40B4-BE49-F238E27FC236}">
                <a16:creationId xmlns:a16="http://schemas.microsoft.com/office/drawing/2014/main" id="{AD7BCCA7-556D-7F48-B21E-7D1848A1BD34}"/>
              </a:ext>
            </a:extLst>
          </p:cNvPr>
          <p:cNvSpPr txBox="1"/>
          <p:nvPr/>
        </p:nvSpPr>
        <p:spPr>
          <a:xfrm>
            <a:off x="2678290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9" name="object 8">
            <a:extLst>
              <a:ext uri="{FF2B5EF4-FFF2-40B4-BE49-F238E27FC236}">
                <a16:creationId xmlns:a16="http://schemas.microsoft.com/office/drawing/2014/main" id="{074472EE-E525-5245-BC54-5F20FBECD577}"/>
              </a:ext>
            </a:extLst>
          </p:cNvPr>
          <p:cNvSpPr txBox="1"/>
          <p:nvPr/>
        </p:nvSpPr>
        <p:spPr>
          <a:xfrm>
            <a:off x="4911416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0" name="object 9">
            <a:extLst>
              <a:ext uri="{FF2B5EF4-FFF2-40B4-BE49-F238E27FC236}">
                <a16:creationId xmlns:a16="http://schemas.microsoft.com/office/drawing/2014/main" id="{D00F4675-EDC5-9F4A-AEB9-BDFE22F67329}"/>
              </a:ext>
            </a:extLst>
          </p:cNvPr>
          <p:cNvSpPr txBox="1"/>
          <p:nvPr/>
        </p:nvSpPr>
        <p:spPr>
          <a:xfrm>
            <a:off x="9437630" y="2041625"/>
            <a:ext cx="54419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1" name="object 10">
            <a:extLst>
              <a:ext uri="{FF2B5EF4-FFF2-40B4-BE49-F238E27FC236}">
                <a16:creationId xmlns:a16="http://schemas.microsoft.com/office/drawing/2014/main" id="{055374B7-93E0-524C-9915-CB2CA2313E79}"/>
              </a:ext>
            </a:extLst>
          </p:cNvPr>
          <p:cNvSpPr txBox="1"/>
          <p:nvPr/>
        </p:nvSpPr>
        <p:spPr>
          <a:xfrm>
            <a:off x="7231195" y="2041625"/>
            <a:ext cx="49085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2" name="object 11">
            <a:extLst>
              <a:ext uri="{FF2B5EF4-FFF2-40B4-BE49-F238E27FC236}">
                <a16:creationId xmlns:a16="http://schemas.microsoft.com/office/drawing/2014/main" id="{B5280DFC-C394-0548-8BE3-D2D66E97C9C8}"/>
              </a:ext>
            </a:extLst>
          </p:cNvPr>
          <p:cNvSpPr txBox="1"/>
          <p:nvPr/>
        </p:nvSpPr>
        <p:spPr>
          <a:xfrm>
            <a:off x="2154483" y="3052837"/>
            <a:ext cx="52387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3" name="object 12">
            <a:extLst>
              <a:ext uri="{FF2B5EF4-FFF2-40B4-BE49-F238E27FC236}">
                <a16:creationId xmlns:a16="http://schemas.microsoft.com/office/drawing/2014/main" id="{CC1DA799-95B0-1144-8867-8DCC5F431A74}"/>
              </a:ext>
            </a:extLst>
          </p:cNvPr>
          <p:cNvSpPr txBox="1"/>
          <p:nvPr/>
        </p:nvSpPr>
        <p:spPr>
          <a:xfrm>
            <a:off x="3321460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4" name="object 13">
            <a:extLst>
              <a:ext uri="{FF2B5EF4-FFF2-40B4-BE49-F238E27FC236}">
                <a16:creationId xmlns:a16="http://schemas.microsoft.com/office/drawing/2014/main" id="{57E7A266-88D9-9341-980E-BC986E54371B}"/>
              </a:ext>
            </a:extLst>
          </p:cNvPr>
          <p:cNvSpPr txBox="1"/>
          <p:nvPr/>
        </p:nvSpPr>
        <p:spPr>
          <a:xfrm>
            <a:off x="4971859" y="3052837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5" name="object 14">
            <a:extLst>
              <a:ext uri="{FF2B5EF4-FFF2-40B4-BE49-F238E27FC236}">
                <a16:creationId xmlns:a16="http://schemas.microsoft.com/office/drawing/2014/main" id="{B1131C3B-B7C9-3647-AC7C-BC29CC029392}"/>
              </a:ext>
            </a:extLst>
          </p:cNvPr>
          <p:cNvSpPr txBox="1"/>
          <p:nvPr/>
        </p:nvSpPr>
        <p:spPr>
          <a:xfrm>
            <a:off x="9426485" y="3052837"/>
            <a:ext cx="5664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6" name="object 15">
            <a:extLst>
              <a:ext uri="{FF2B5EF4-FFF2-40B4-BE49-F238E27FC236}">
                <a16:creationId xmlns:a16="http://schemas.microsoft.com/office/drawing/2014/main" id="{BB37B7F0-2934-AF45-A100-CC36265D00CA}"/>
              </a:ext>
            </a:extLst>
          </p:cNvPr>
          <p:cNvSpPr txBox="1"/>
          <p:nvPr/>
        </p:nvSpPr>
        <p:spPr>
          <a:xfrm>
            <a:off x="7241436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7" name="object 16">
            <a:extLst>
              <a:ext uri="{FF2B5EF4-FFF2-40B4-BE49-F238E27FC236}">
                <a16:creationId xmlns:a16="http://schemas.microsoft.com/office/drawing/2014/main" id="{5D3FCC27-8F84-064E-B21C-A0E56DD3DE4E}"/>
              </a:ext>
            </a:extLst>
          </p:cNvPr>
          <p:cNvSpPr txBox="1"/>
          <p:nvPr/>
        </p:nvSpPr>
        <p:spPr>
          <a:xfrm>
            <a:off x="3330681" y="3978700"/>
            <a:ext cx="4521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8" name="object 17">
            <a:extLst>
              <a:ext uri="{FF2B5EF4-FFF2-40B4-BE49-F238E27FC236}">
                <a16:creationId xmlns:a16="http://schemas.microsoft.com/office/drawing/2014/main" id="{AB463D02-3A79-CB4A-966F-3B3C1036E305}"/>
              </a:ext>
            </a:extLst>
          </p:cNvPr>
          <p:cNvSpPr txBox="1"/>
          <p:nvPr/>
        </p:nvSpPr>
        <p:spPr>
          <a:xfrm>
            <a:off x="4446771" y="3978700"/>
            <a:ext cx="50038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9" name="object 18">
            <a:extLst>
              <a:ext uri="{FF2B5EF4-FFF2-40B4-BE49-F238E27FC236}">
                <a16:creationId xmlns:a16="http://schemas.microsoft.com/office/drawing/2014/main" id="{534E5F3D-CDFD-C54D-A7FA-9CECAF15E23E}"/>
              </a:ext>
            </a:extLst>
          </p:cNvPr>
          <p:cNvSpPr txBox="1"/>
          <p:nvPr/>
        </p:nvSpPr>
        <p:spPr>
          <a:xfrm>
            <a:off x="55657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0" name="object 19">
            <a:extLst>
              <a:ext uri="{FF2B5EF4-FFF2-40B4-BE49-F238E27FC236}">
                <a16:creationId xmlns:a16="http://schemas.microsoft.com/office/drawing/2014/main" id="{AB6662C1-B07A-8649-A932-8060660065D6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1" name="object 20">
            <a:extLst>
              <a:ext uri="{FF2B5EF4-FFF2-40B4-BE49-F238E27FC236}">
                <a16:creationId xmlns:a16="http://schemas.microsoft.com/office/drawing/2014/main" id="{B93494B4-2BDD-5344-9E03-B316989BDC3B}"/>
              </a:ext>
            </a:extLst>
          </p:cNvPr>
          <p:cNvSpPr txBox="1"/>
          <p:nvPr/>
        </p:nvSpPr>
        <p:spPr>
          <a:xfrm>
            <a:off x="72050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2" name="object 3">
            <a:extLst>
              <a:ext uri="{FF2B5EF4-FFF2-40B4-BE49-F238E27FC236}">
                <a16:creationId xmlns:a16="http://schemas.microsoft.com/office/drawing/2014/main" id="{394B40E1-17CB-514C-9D58-753F92980273}"/>
              </a:ext>
            </a:extLst>
          </p:cNvPr>
          <p:cNvSpPr txBox="1"/>
          <p:nvPr/>
        </p:nvSpPr>
        <p:spPr>
          <a:xfrm>
            <a:off x="8025678" y="2996467"/>
            <a:ext cx="2800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8" name="object 16">
            <a:extLst>
              <a:ext uri="{FF2B5EF4-FFF2-40B4-BE49-F238E27FC236}">
                <a16:creationId xmlns:a16="http://schemas.microsoft.com/office/drawing/2014/main" id="{23ADF123-A87F-DC4F-B5F0-D3C19503BCE0}"/>
              </a:ext>
            </a:extLst>
          </p:cNvPr>
          <p:cNvSpPr/>
          <p:nvPr/>
        </p:nvSpPr>
        <p:spPr>
          <a:xfrm>
            <a:off x="9250730" y="3701478"/>
            <a:ext cx="935990" cy="802005"/>
          </a:xfrm>
          <a:custGeom>
            <a:avLst/>
            <a:gdLst/>
            <a:ahLst/>
            <a:cxnLst/>
            <a:rect l="l" t="t" r="r" b="b"/>
            <a:pathLst>
              <a:path w="935990" h="802004">
                <a:moveTo>
                  <a:pt x="935558" y="0"/>
                </a:moveTo>
                <a:lnTo>
                  <a:pt x="0" y="0"/>
                </a:lnTo>
                <a:lnTo>
                  <a:pt x="0" y="801954"/>
                </a:lnTo>
                <a:lnTo>
                  <a:pt x="935558" y="801954"/>
                </a:lnTo>
                <a:lnTo>
                  <a:pt x="935558" y="0"/>
                </a:lnTo>
                <a:close/>
              </a:path>
            </a:pathLst>
          </a:custGeom>
          <a:solidFill>
            <a:srgbClr val="FECC7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49754" y="2618994"/>
            <a:ext cx="1361440" cy="961390"/>
          </a:xfrm>
          <a:custGeom>
            <a:avLst/>
            <a:gdLst/>
            <a:ahLst/>
            <a:cxnLst/>
            <a:rect l="l" t="t" r="r" b="b"/>
            <a:pathLst>
              <a:path w="1361440" h="961389">
                <a:moveTo>
                  <a:pt x="0" y="961199"/>
                </a:moveTo>
                <a:lnTo>
                  <a:pt x="1361249" y="961199"/>
                </a:lnTo>
                <a:lnTo>
                  <a:pt x="1361249" y="0"/>
                </a:lnTo>
                <a:lnTo>
                  <a:pt x="0" y="0"/>
                </a:lnTo>
                <a:lnTo>
                  <a:pt x="0" y="961199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2260" y="1716036"/>
            <a:ext cx="5424170" cy="2797175"/>
          </a:xfrm>
          <a:custGeom>
            <a:avLst/>
            <a:gdLst/>
            <a:ahLst/>
            <a:cxnLst/>
            <a:rect l="l" t="t" r="r" b="b"/>
            <a:pathLst>
              <a:path w="5424170" h="2797175">
                <a:moveTo>
                  <a:pt x="5424017" y="0"/>
                </a:moveTo>
                <a:lnTo>
                  <a:pt x="4471581" y="0"/>
                </a:lnTo>
                <a:lnTo>
                  <a:pt x="0" y="0"/>
                </a:lnTo>
                <a:lnTo>
                  <a:pt x="0" y="935558"/>
                </a:lnTo>
                <a:lnTo>
                  <a:pt x="4471581" y="935558"/>
                </a:lnTo>
                <a:lnTo>
                  <a:pt x="4471581" y="2796667"/>
                </a:lnTo>
                <a:lnTo>
                  <a:pt x="5424017" y="2796667"/>
                </a:lnTo>
                <a:lnTo>
                  <a:pt x="5424017" y="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66265" y="1716036"/>
            <a:ext cx="1809750" cy="2797175"/>
            <a:chOff x="7966265" y="1716036"/>
            <a:chExt cx="1809750" cy="2797175"/>
          </a:xfrm>
        </p:grpSpPr>
        <p:sp>
          <p:nvSpPr>
            <p:cNvPr id="6" name="object 6"/>
            <p:cNvSpPr/>
            <p:nvPr/>
          </p:nvSpPr>
          <p:spPr>
            <a:xfrm>
              <a:off x="8349754" y="1716036"/>
              <a:ext cx="1426210" cy="935990"/>
            </a:xfrm>
            <a:custGeom>
              <a:avLst/>
              <a:gdLst/>
              <a:ahLst/>
              <a:cxnLst/>
              <a:rect l="l" t="t" r="r" b="b"/>
              <a:pathLst>
                <a:path w="1426209" h="935989">
                  <a:moveTo>
                    <a:pt x="0" y="935558"/>
                  </a:moveTo>
                  <a:lnTo>
                    <a:pt x="1426070" y="935558"/>
                  </a:lnTo>
                  <a:lnTo>
                    <a:pt x="1426070" y="0"/>
                  </a:lnTo>
                  <a:lnTo>
                    <a:pt x="0" y="0"/>
                  </a:lnTo>
                  <a:lnTo>
                    <a:pt x="0" y="935558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66265" y="1716036"/>
              <a:ext cx="383540" cy="2797175"/>
            </a:xfrm>
            <a:custGeom>
              <a:avLst/>
              <a:gdLst/>
              <a:ahLst/>
              <a:cxnLst/>
              <a:rect l="l" t="t" r="r" b="b"/>
              <a:pathLst>
                <a:path w="383540" h="2797175">
                  <a:moveTo>
                    <a:pt x="383489" y="0"/>
                  </a:moveTo>
                  <a:lnTo>
                    <a:pt x="0" y="0"/>
                  </a:lnTo>
                  <a:lnTo>
                    <a:pt x="0" y="2796679"/>
                  </a:lnTo>
                  <a:lnTo>
                    <a:pt x="383489" y="2796679"/>
                  </a:lnTo>
                  <a:lnTo>
                    <a:pt x="383489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0928" y="2218432"/>
            <a:ext cx="4046854" cy="4137025"/>
            <a:chOff x="1590928" y="2218432"/>
            <a:chExt cx="4046854" cy="4137025"/>
          </a:xfrm>
        </p:grpSpPr>
        <p:sp>
          <p:nvSpPr>
            <p:cNvPr id="9" name="object 9"/>
            <p:cNvSpPr/>
            <p:nvPr/>
          </p:nvSpPr>
          <p:spPr>
            <a:xfrm>
              <a:off x="1590928" y="2775546"/>
              <a:ext cx="383540" cy="3580129"/>
            </a:xfrm>
            <a:custGeom>
              <a:avLst/>
              <a:gdLst/>
              <a:ahLst/>
              <a:cxnLst/>
              <a:rect l="l" t="t" r="r" b="b"/>
              <a:pathLst>
                <a:path w="383539" h="3580129">
                  <a:moveTo>
                    <a:pt x="383489" y="0"/>
                  </a:moveTo>
                  <a:lnTo>
                    <a:pt x="0" y="0"/>
                  </a:lnTo>
                  <a:lnTo>
                    <a:pt x="0" y="3579710"/>
                  </a:lnTo>
                  <a:lnTo>
                    <a:pt x="383489" y="3579710"/>
                  </a:lnTo>
                  <a:lnTo>
                    <a:pt x="383489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74405" y="2775559"/>
              <a:ext cx="3663315" cy="3580129"/>
            </a:xfrm>
            <a:custGeom>
              <a:avLst/>
              <a:gdLst/>
              <a:ahLst/>
              <a:cxnLst/>
              <a:rect l="l" t="t" r="r" b="b"/>
              <a:pathLst>
                <a:path w="3663315" h="3580129">
                  <a:moveTo>
                    <a:pt x="3663086" y="0"/>
                  </a:moveTo>
                  <a:lnTo>
                    <a:pt x="2078266" y="0"/>
                  </a:lnTo>
                  <a:lnTo>
                    <a:pt x="0" y="0"/>
                  </a:lnTo>
                  <a:lnTo>
                    <a:pt x="0" y="801966"/>
                  </a:lnTo>
                  <a:lnTo>
                    <a:pt x="0" y="3579723"/>
                  </a:lnTo>
                  <a:lnTo>
                    <a:pt x="2078266" y="3579723"/>
                  </a:lnTo>
                  <a:lnTo>
                    <a:pt x="2078266" y="801966"/>
                  </a:lnTo>
                  <a:lnTo>
                    <a:pt x="3663086" y="801966"/>
                  </a:lnTo>
                  <a:lnTo>
                    <a:pt x="3663086" y="0"/>
                  </a:lnTo>
                  <a:close/>
                </a:path>
              </a:pathLst>
            </a:custGeom>
            <a:solidFill>
              <a:srgbClr val="FECC7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30205" y="2218432"/>
              <a:ext cx="0" cy="1083310"/>
            </a:xfrm>
            <a:custGeom>
              <a:avLst/>
              <a:gdLst/>
              <a:ahLst/>
              <a:cxnLst/>
              <a:rect l="l" t="t" r="r" b="b"/>
              <a:pathLst>
                <a:path h="1083310">
                  <a:moveTo>
                    <a:pt x="0" y="0"/>
                  </a:moveTo>
                  <a:lnTo>
                    <a:pt x="0" y="1082967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5855503" y="4056210"/>
            <a:ext cx="0" cy="1936750"/>
          </a:xfrm>
          <a:custGeom>
            <a:avLst/>
            <a:gdLst/>
            <a:ahLst/>
            <a:cxnLst/>
            <a:rect l="l" t="t" r="r" b="b"/>
            <a:pathLst>
              <a:path h="1936750">
                <a:moveTo>
                  <a:pt x="0" y="0"/>
                </a:moveTo>
                <a:lnTo>
                  <a:pt x="0" y="19363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709608" y="2218432"/>
            <a:ext cx="0" cy="2918460"/>
          </a:xfrm>
          <a:custGeom>
            <a:avLst/>
            <a:gdLst/>
            <a:ahLst/>
            <a:cxnLst/>
            <a:rect l="l" t="t" r="r" b="b"/>
            <a:pathLst>
              <a:path h="2918460">
                <a:moveTo>
                  <a:pt x="0" y="0"/>
                </a:moveTo>
                <a:lnTo>
                  <a:pt x="0" y="291832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3451" y="2849661"/>
            <a:ext cx="0" cy="3143250"/>
          </a:xfrm>
          <a:custGeom>
            <a:avLst/>
            <a:gdLst/>
            <a:ahLst/>
            <a:cxnLst/>
            <a:rect l="l" t="t" r="r" b="b"/>
            <a:pathLst>
              <a:path h="3143250">
                <a:moveTo>
                  <a:pt x="0" y="0"/>
                </a:moveTo>
                <a:lnTo>
                  <a:pt x="0" y="31428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83763" y="3964284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9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76411" y="2153691"/>
            <a:ext cx="0" cy="2165985"/>
          </a:xfrm>
          <a:custGeom>
            <a:avLst/>
            <a:gdLst/>
            <a:ahLst/>
            <a:cxnLst/>
            <a:rect l="l" t="t" r="r" b="b"/>
            <a:pathLst>
              <a:path h="2165985">
                <a:moveTo>
                  <a:pt x="0" y="0"/>
                </a:moveTo>
                <a:lnTo>
                  <a:pt x="0" y="2165946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88981" y="2442613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2179" y="3427657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934806" y="511723"/>
            <a:ext cx="6850380" cy="1579880"/>
            <a:chOff x="2934806" y="511723"/>
            <a:chExt cx="6850380" cy="1579880"/>
          </a:xfrm>
        </p:grpSpPr>
        <p:sp>
          <p:nvSpPr>
            <p:cNvPr id="20" name="object 20"/>
            <p:cNvSpPr/>
            <p:nvPr/>
          </p:nvSpPr>
          <p:spPr>
            <a:xfrm>
              <a:off x="5236429" y="1356071"/>
              <a:ext cx="2247265" cy="724535"/>
            </a:xfrm>
            <a:custGeom>
              <a:avLst/>
              <a:gdLst/>
              <a:ahLst/>
              <a:cxnLst/>
              <a:rect l="l" t="t" r="r" b="b"/>
              <a:pathLst>
                <a:path w="2247265" h="724535">
                  <a:moveTo>
                    <a:pt x="0" y="723950"/>
                  </a:moveTo>
                  <a:lnTo>
                    <a:pt x="1108633" y="0"/>
                  </a:lnTo>
                  <a:lnTo>
                    <a:pt x="2246972" y="709320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946191" y="1354192"/>
              <a:ext cx="6827520" cy="724535"/>
            </a:xfrm>
            <a:custGeom>
              <a:avLst/>
              <a:gdLst/>
              <a:ahLst/>
              <a:cxnLst/>
              <a:rect l="l" t="t" r="r" b="b"/>
              <a:pathLst>
                <a:path w="6827520" h="724535">
                  <a:moveTo>
                    <a:pt x="0" y="724242"/>
                  </a:moveTo>
                  <a:lnTo>
                    <a:pt x="3368560" y="0"/>
                  </a:lnTo>
                  <a:lnTo>
                    <a:pt x="6827342" y="709612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845260" y="511723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5">
                  <a:moveTo>
                    <a:pt x="514553" y="0"/>
                  </a:moveTo>
                  <a:lnTo>
                    <a:pt x="467719" y="2102"/>
                  </a:lnTo>
                  <a:lnTo>
                    <a:pt x="422062" y="8290"/>
                  </a:lnTo>
                  <a:lnTo>
                    <a:pt x="377766" y="18380"/>
                  </a:lnTo>
                  <a:lnTo>
                    <a:pt x="335010" y="32192"/>
                  </a:lnTo>
                  <a:lnTo>
                    <a:pt x="293978" y="49543"/>
                  </a:lnTo>
                  <a:lnTo>
                    <a:pt x="254850" y="70252"/>
                  </a:lnTo>
                  <a:lnTo>
                    <a:pt x="217808" y="94137"/>
                  </a:lnTo>
                  <a:lnTo>
                    <a:pt x="183035" y="121016"/>
                  </a:lnTo>
                  <a:lnTo>
                    <a:pt x="150710" y="150709"/>
                  </a:lnTo>
                  <a:lnTo>
                    <a:pt x="121018" y="183032"/>
                  </a:lnTo>
                  <a:lnTo>
                    <a:pt x="94138" y="217805"/>
                  </a:lnTo>
                  <a:lnTo>
                    <a:pt x="70252" y="254846"/>
                  </a:lnTo>
                  <a:lnTo>
                    <a:pt x="49543" y="293973"/>
                  </a:lnTo>
                  <a:lnTo>
                    <a:pt x="32192" y="335004"/>
                  </a:lnTo>
                  <a:lnTo>
                    <a:pt x="18380" y="377758"/>
                  </a:lnTo>
                  <a:lnTo>
                    <a:pt x="8290" y="422053"/>
                  </a:lnTo>
                  <a:lnTo>
                    <a:pt x="2102" y="467708"/>
                  </a:lnTo>
                  <a:lnTo>
                    <a:pt x="0" y="514540"/>
                  </a:lnTo>
                  <a:lnTo>
                    <a:pt x="2102" y="561372"/>
                  </a:lnTo>
                  <a:lnTo>
                    <a:pt x="8290" y="607027"/>
                  </a:lnTo>
                  <a:lnTo>
                    <a:pt x="18380" y="651323"/>
                  </a:lnTo>
                  <a:lnTo>
                    <a:pt x="32192" y="694077"/>
                  </a:lnTo>
                  <a:lnTo>
                    <a:pt x="49543" y="735109"/>
                  </a:lnTo>
                  <a:lnTo>
                    <a:pt x="70252" y="774237"/>
                  </a:lnTo>
                  <a:lnTo>
                    <a:pt x="94138" y="811279"/>
                  </a:lnTo>
                  <a:lnTo>
                    <a:pt x="121018" y="846053"/>
                  </a:lnTo>
                  <a:lnTo>
                    <a:pt x="150710" y="878378"/>
                  </a:lnTo>
                  <a:lnTo>
                    <a:pt x="183035" y="908071"/>
                  </a:lnTo>
                  <a:lnTo>
                    <a:pt x="217808" y="934952"/>
                  </a:lnTo>
                  <a:lnTo>
                    <a:pt x="254850" y="958838"/>
                  </a:lnTo>
                  <a:lnTo>
                    <a:pt x="293978" y="979548"/>
                  </a:lnTo>
                  <a:lnTo>
                    <a:pt x="335010" y="996899"/>
                  </a:lnTo>
                  <a:lnTo>
                    <a:pt x="377766" y="1010712"/>
                  </a:lnTo>
                  <a:lnTo>
                    <a:pt x="422062" y="1020802"/>
                  </a:lnTo>
                  <a:lnTo>
                    <a:pt x="467719" y="1026990"/>
                  </a:lnTo>
                  <a:lnTo>
                    <a:pt x="514553" y="1029093"/>
                  </a:lnTo>
                  <a:lnTo>
                    <a:pt x="561387" y="1026990"/>
                  </a:lnTo>
                  <a:lnTo>
                    <a:pt x="607043" y="1020802"/>
                  </a:lnTo>
                  <a:lnTo>
                    <a:pt x="651340" y="1010712"/>
                  </a:lnTo>
                  <a:lnTo>
                    <a:pt x="694095" y="996899"/>
                  </a:lnTo>
                  <a:lnTo>
                    <a:pt x="735128" y="979548"/>
                  </a:lnTo>
                  <a:lnTo>
                    <a:pt x="774255" y="958838"/>
                  </a:lnTo>
                  <a:lnTo>
                    <a:pt x="811297" y="934952"/>
                  </a:lnTo>
                  <a:lnTo>
                    <a:pt x="846071" y="908071"/>
                  </a:lnTo>
                  <a:lnTo>
                    <a:pt x="878395" y="878378"/>
                  </a:lnTo>
                  <a:lnTo>
                    <a:pt x="908088" y="846053"/>
                  </a:lnTo>
                  <a:lnTo>
                    <a:pt x="934968" y="811279"/>
                  </a:lnTo>
                  <a:lnTo>
                    <a:pt x="958853" y="774237"/>
                  </a:lnTo>
                  <a:lnTo>
                    <a:pt x="979562" y="735109"/>
                  </a:lnTo>
                  <a:lnTo>
                    <a:pt x="996914" y="694077"/>
                  </a:lnTo>
                  <a:lnTo>
                    <a:pt x="1010725" y="651323"/>
                  </a:lnTo>
                  <a:lnTo>
                    <a:pt x="1020816" y="607027"/>
                  </a:lnTo>
                  <a:lnTo>
                    <a:pt x="1027003" y="561372"/>
                  </a:lnTo>
                  <a:lnTo>
                    <a:pt x="1029106" y="514540"/>
                  </a:lnTo>
                  <a:lnTo>
                    <a:pt x="1027003" y="467708"/>
                  </a:lnTo>
                  <a:lnTo>
                    <a:pt x="1020816" y="422053"/>
                  </a:lnTo>
                  <a:lnTo>
                    <a:pt x="1010725" y="377758"/>
                  </a:lnTo>
                  <a:lnTo>
                    <a:pt x="996914" y="335004"/>
                  </a:lnTo>
                  <a:lnTo>
                    <a:pt x="979562" y="293973"/>
                  </a:lnTo>
                  <a:lnTo>
                    <a:pt x="958853" y="254846"/>
                  </a:lnTo>
                  <a:lnTo>
                    <a:pt x="934968" y="217805"/>
                  </a:lnTo>
                  <a:lnTo>
                    <a:pt x="908088" y="183032"/>
                  </a:lnTo>
                  <a:lnTo>
                    <a:pt x="878395" y="150709"/>
                  </a:lnTo>
                  <a:lnTo>
                    <a:pt x="846071" y="121016"/>
                  </a:lnTo>
                  <a:lnTo>
                    <a:pt x="811297" y="94137"/>
                  </a:lnTo>
                  <a:lnTo>
                    <a:pt x="774255" y="70252"/>
                  </a:lnTo>
                  <a:lnTo>
                    <a:pt x="735128" y="49543"/>
                  </a:lnTo>
                  <a:lnTo>
                    <a:pt x="694095" y="32192"/>
                  </a:lnTo>
                  <a:lnTo>
                    <a:pt x="651340" y="18380"/>
                  </a:lnTo>
                  <a:lnTo>
                    <a:pt x="607043" y="8290"/>
                  </a:lnTo>
                  <a:lnTo>
                    <a:pt x="561387" y="2102"/>
                  </a:lnTo>
                  <a:lnTo>
                    <a:pt x="514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877836" y="544315"/>
              <a:ext cx="964565" cy="964565"/>
            </a:xfrm>
            <a:custGeom>
              <a:avLst/>
              <a:gdLst/>
              <a:ahLst/>
              <a:cxnLst/>
              <a:rect l="l" t="t" r="r" b="b"/>
              <a:pathLst>
                <a:path w="964565" h="964565">
                  <a:moveTo>
                    <a:pt x="481977" y="0"/>
                  </a:moveTo>
                  <a:lnTo>
                    <a:pt x="432768" y="2493"/>
                  </a:lnTo>
                  <a:lnTo>
                    <a:pt x="384965" y="9809"/>
                  </a:lnTo>
                  <a:lnTo>
                    <a:pt x="338811" y="21705"/>
                  </a:lnTo>
                  <a:lnTo>
                    <a:pt x="294551" y="37936"/>
                  </a:lnTo>
                  <a:lnTo>
                    <a:pt x="252428" y="58258"/>
                  </a:lnTo>
                  <a:lnTo>
                    <a:pt x="212687" y="82427"/>
                  </a:lnTo>
                  <a:lnTo>
                    <a:pt x="175573" y="110198"/>
                  </a:lnTo>
                  <a:lnTo>
                    <a:pt x="141328" y="141328"/>
                  </a:lnTo>
                  <a:lnTo>
                    <a:pt x="110198" y="175573"/>
                  </a:lnTo>
                  <a:lnTo>
                    <a:pt x="82427" y="212687"/>
                  </a:lnTo>
                  <a:lnTo>
                    <a:pt x="58258" y="252428"/>
                  </a:lnTo>
                  <a:lnTo>
                    <a:pt x="37936" y="294551"/>
                  </a:lnTo>
                  <a:lnTo>
                    <a:pt x="21705" y="338811"/>
                  </a:lnTo>
                  <a:lnTo>
                    <a:pt x="9809" y="384965"/>
                  </a:lnTo>
                  <a:lnTo>
                    <a:pt x="2493" y="432768"/>
                  </a:lnTo>
                  <a:lnTo>
                    <a:pt x="0" y="481977"/>
                  </a:lnTo>
                  <a:lnTo>
                    <a:pt x="2493" y="531184"/>
                  </a:lnTo>
                  <a:lnTo>
                    <a:pt x="9809" y="578985"/>
                  </a:lnTo>
                  <a:lnTo>
                    <a:pt x="21705" y="625138"/>
                  </a:lnTo>
                  <a:lnTo>
                    <a:pt x="37936" y="669396"/>
                  </a:lnTo>
                  <a:lnTo>
                    <a:pt x="58258" y="711518"/>
                  </a:lnTo>
                  <a:lnTo>
                    <a:pt x="82427" y="751258"/>
                  </a:lnTo>
                  <a:lnTo>
                    <a:pt x="110198" y="788371"/>
                  </a:lnTo>
                  <a:lnTo>
                    <a:pt x="141328" y="822615"/>
                  </a:lnTo>
                  <a:lnTo>
                    <a:pt x="175573" y="853745"/>
                  </a:lnTo>
                  <a:lnTo>
                    <a:pt x="212687" y="881516"/>
                  </a:lnTo>
                  <a:lnTo>
                    <a:pt x="252428" y="905684"/>
                  </a:lnTo>
                  <a:lnTo>
                    <a:pt x="294551" y="926006"/>
                  </a:lnTo>
                  <a:lnTo>
                    <a:pt x="338811" y="942237"/>
                  </a:lnTo>
                  <a:lnTo>
                    <a:pt x="384965" y="954133"/>
                  </a:lnTo>
                  <a:lnTo>
                    <a:pt x="432768" y="961449"/>
                  </a:lnTo>
                  <a:lnTo>
                    <a:pt x="481977" y="963942"/>
                  </a:lnTo>
                  <a:lnTo>
                    <a:pt x="531186" y="961449"/>
                  </a:lnTo>
                  <a:lnTo>
                    <a:pt x="578989" y="954133"/>
                  </a:lnTo>
                  <a:lnTo>
                    <a:pt x="625143" y="942237"/>
                  </a:lnTo>
                  <a:lnTo>
                    <a:pt x="669404" y="926006"/>
                  </a:lnTo>
                  <a:lnTo>
                    <a:pt x="711526" y="905684"/>
                  </a:lnTo>
                  <a:lnTo>
                    <a:pt x="747816" y="883615"/>
                  </a:lnTo>
                  <a:lnTo>
                    <a:pt x="481977" y="883615"/>
                  </a:lnTo>
                  <a:lnTo>
                    <a:pt x="433514" y="880693"/>
                  </a:lnTo>
                  <a:lnTo>
                    <a:pt x="386774" y="872159"/>
                  </a:lnTo>
                  <a:lnTo>
                    <a:pt x="342089" y="858358"/>
                  </a:lnTo>
                  <a:lnTo>
                    <a:pt x="299788" y="839635"/>
                  </a:lnTo>
                  <a:lnTo>
                    <a:pt x="260201" y="816334"/>
                  </a:lnTo>
                  <a:lnTo>
                    <a:pt x="223657" y="788803"/>
                  </a:lnTo>
                  <a:lnTo>
                    <a:pt x="190488" y="757385"/>
                  </a:lnTo>
                  <a:lnTo>
                    <a:pt x="161023" y="722426"/>
                  </a:lnTo>
                  <a:lnTo>
                    <a:pt x="197497" y="705834"/>
                  </a:lnTo>
                  <a:lnTo>
                    <a:pt x="237776" y="689701"/>
                  </a:lnTo>
                  <a:lnTo>
                    <a:pt x="281452" y="674791"/>
                  </a:lnTo>
                  <a:lnTo>
                    <a:pt x="328117" y="661866"/>
                  </a:lnTo>
                  <a:lnTo>
                    <a:pt x="377364" y="651689"/>
                  </a:lnTo>
                  <a:lnTo>
                    <a:pt x="428787" y="645024"/>
                  </a:lnTo>
                  <a:lnTo>
                    <a:pt x="481977" y="642632"/>
                  </a:lnTo>
                  <a:lnTo>
                    <a:pt x="935834" y="642632"/>
                  </a:lnTo>
                  <a:lnTo>
                    <a:pt x="942249" y="625138"/>
                  </a:lnTo>
                  <a:lnTo>
                    <a:pt x="948094" y="602462"/>
                  </a:lnTo>
                  <a:lnTo>
                    <a:pt x="481977" y="602462"/>
                  </a:lnTo>
                  <a:lnTo>
                    <a:pt x="435492" y="597762"/>
                  </a:lnTo>
                  <a:lnTo>
                    <a:pt x="392169" y="584284"/>
                  </a:lnTo>
                  <a:lnTo>
                    <a:pt x="352942" y="562966"/>
                  </a:lnTo>
                  <a:lnTo>
                    <a:pt x="318749" y="534743"/>
                  </a:lnTo>
                  <a:lnTo>
                    <a:pt x="290525" y="500551"/>
                  </a:lnTo>
                  <a:lnTo>
                    <a:pt x="269206" y="461327"/>
                  </a:lnTo>
                  <a:lnTo>
                    <a:pt x="255728" y="418006"/>
                  </a:lnTo>
                  <a:lnTo>
                    <a:pt x="251028" y="371525"/>
                  </a:lnTo>
                  <a:lnTo>
                    <a:pt x="255728" y="325040"/>
                  </a:lnTo>
                  <a:lnTo>
                    <a:pt x="269206" y="281717"/>
                  </a:lnTo>
                  <a:lnTo>
                    <a:pt x="290525" y="242490"/>
                  </a:lnTo>
                  <a:lnTo>
                    <a:pt x="318749" y="208297"/>
                  </a:lnTo>
                  <a:lnTo>
                    <a:pt x="352942" y="180073"/>
                  </a:lnTo>
                  <a:lnTo>
                    <a:pt x="392169" y="158754"/>
                  </a:lnTo>
                  <a:lnTo>
                    <a:pt x="435492" y="145276"/>
                  </a:lnTo>
                  <a:lnTo>
                    <a:pt x="481977" y="140576"/>
                  </a:lnTo>
                  <a:lnTo>
                    <a:pt x="821798" y="140576"/>
                  </a:lnTo>
                  <a:lnTo>
                    <a:pt x="788382" y="110198"/>
                  </a:lnTo>
                  <a:lnTo>
                    <a:pt x="751267" y="82427"/>
                  </a:lnTo>
                  <a:lnTo>
                    <a:pt x="711526" y="58258"/>
                  </a:lnTo>
                  <a:lnTo>
                    <a:pt x="669404" y="37936"/>
                  </a:lnTo>
                  <a:lnTo>
                    <a:pt x="625143" y="21705"/>
                  </a:lnTo>
                  <a:lnTo>
                    <a:pt x="578989" y="9809"/>
                  </a:lnTo>
                  <a:lnTo>
                    <a:pt x="531186" y="2493"/>
                  </a:lnTo>
                  <a:lnTo>
                    <a:pt x="481977" y="0"/>
                  </a:lnTo>
                  <a:close/>
                </a:path>
                <a:path w="964565" h="964565">
                  <a:moveTo>
                    <a:pt x="935834" y="642632"/>
                  </a:moveTo>
                  <a:lnTo>
                    <a:pt x="481977" y="642632"/>
                  </a:lnTo>
                  <a:lnTo>
                    <a:pt x="535173" y="645024"/>
                  </a:lnTo>
                  <a:lnTo>
                    <a:pt x="586600" y="651691"/>
                  </a:lnTo>
                  <a:lnTo>
                    <a:pt x="635851" y="661870"/>
                  </a:lnTo>
                  <a:lnTo>
                    <a:pt x="682517" y="674796"/>
                  </a:lnTo>
                  <a:lnTo>
                    <a:pt x="726192" y="689706"/>
                  </a:lnTo>
                  <a:lnTo>
                    <a:pt x="766466" y="705838"/>
                  </a:lnTo>
                  <a:lnTo>
                    <a:pt x="802932" y="722426"/>
                  </a:lnTo>
                  <a:lnTo>
                    <a:pt x="773466" y="757385"/>
                  </a:lnTo>
                  <a:lnTo>
                    <a:pt x="740297" y="788803"/>
                  </a:lnTo>
                  <a:lnTo>
                    <a:pt x="703754" y="816334"/>
                  </a:lnTo>
                  <a:lnTo>
                    <a:pt x="664167" y="839635"/>
                  </a:lnTo>
                  <a:lnTo>
                    <a:pt x="621865" y="858358"/>
                  </a:lnTo>
                  <a:lnTo>
                    <a:pt x="577180" y="872159"/>
                  </a:lnTo>
                  <a:lnTo>
                    <a:pt x="530441" y="880693"/>
                  </a:lnTo>
                  <a:lnTo>
                    <a:pt x="481977" y="883615"/>
                  </a:lnTo>
                  <a:lnTo>
                    <a:pt x="747816" y="883615"/>
                  </a:lnTo>
                  <a:lnTo>
                    <a:pt x="788382" y="853745"/>
                  </a:lnTo>
                  <a:lnTo>
                    <a:pt x="822626" y="822615"/>
                  </a:lnTo>
                  <a:lnTo>
                    <a:pt x="853756" y="788371"/>
                  </a:lnTo>
                  <a:lnTo>
                    <a:pt x="881528" y="751258"/>
                  </a:lnTo>
                  <a:lnTo>
                    <a:pt x="905696" y="711518"/>
                  </a:lnTo>
                  <a:lnTo>
                    <a:pt x="926018" y="669396"/>
                  </a:lnTo>
                  <a:lnTo>
                    <a:pt x="935834" y="642632"/>
                  </a:lnTo>
                  <a:close/>
                </a:path>
                <a:path w="964565" h="964565">
                  <a:moveTo>
                    <a:pt x="821798" y="140576"/>
                  </a:moveTo>
                  <a:lnTo>
                    <a:pt x="481977" y="140576"/>
                  </a:lnTo>
                  <a:lnTo>
                    <a:pt x="528462" y="145276"/>
                  </a:lnTo>
                  <a:lnTo>
                    <a:pt x="571786" y="158754"/>
                  </a:lnTo>
                  <a:lnTo>
                    <a:pt x="611012" y="180073"/>
                  </a:lnTo>
                  <a:lnTo>
                    <a:pt x="645206" y="208297"/>
                  </a:lnTo>
                  <a:lnTo>
                    <a:pt x="673430" y="242490"/>
                  </a:lnTo>
                  <a:lnTo>
                    <a:pt x="694748" y="281717"/>
                  </a:lnTo>
                  <a:lnTo>
                    <a:pt x="708226" y="325040"/>
                  </a:lnTo>
                  <a:lnTo>
                    <a:pt x="712927" y="371525"/>
                  </a:lnTo>
                  <a:lnTo>
                    <a:pt x="708226" y="418006"/>
                  </a:lnTo>
                  <a:lnTo>
                    <a:pt x="694748" y="461327"/>
                  </a:lnTo>
                  <a:lnTo>
                    <a:pt x="673430" y="500551"/>
                  </a:lnTo>
                  <a:lnTo>
                    <a:pt x="645206" y="534743"/>
                  </a:lnTo>
                  <a:lnTo>
                    <a:pt x="611012" y="562966"/>
                  </a:lnTo>
                  <a:lnTo>
                    <a:pt x="571786" y="584284"/>
                  </a:lnTo>
                  <a:lnTo>
                    <a:pt x="528462" y="597762"/>
                  </a:lnTo>
                  <a:lnTo>
                    <a:pt x="481977" y="602462"/>
                  </a:lnTo>
                  <a:lnTo>
                    <a:pt x="948094" y="602462"/>
                  </a:lnTo>
                  <a:lnTo>
                    <a:pt x="954145" y="578985"/>
                  </a:lnTo>
                  <a:lnTo>
                    <a:pt x="961462" y="531184"/>
                  </a:lnTo>
                  <a:lnTo>
                    <a:pt x="963955" y="481977"/>
                  </a:lnTo>
                  <a:lnTo>
                    <a:pt x="961462" y="432768"/>
                  </a:lnTo>
                  <a:lnTo>
                    <a:pt x="954145" y="384965"/>
                  </a:lnTo>
                  <a:lnTo>
                    <a:pt x="942249" y="338811"/>
                  </a:lnTo>
                  <a:lnTo>
                    <a:pt x="926018" y="294551"/>
                  </a:lnTo>
                  <a:lnTo>
                    <a:pt x="905696" y="252428"/>
                  </a:lnTo>
                  <a:lnTo>
                    <a:pt x="881528" y="212687"/>
                  </a:lnTo>
                  <a:lnTo>
                    <a:pt x="853756" y="175573"/>
                  </a:lnTo>
                  <a:lnTo>
                    <a:pt x="822626" y="141328"/>
                  </a:lnTo>
                  <a:lnTo>
                    <a:pt x="821798" y="140576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155483" y="5553317"/>
            <a:ext cx="802005" cy="802005"/>
            <a:chOff x="3155483" y="5553317"/>
            <a:chExt cx="802005" cy="802005"/>
          </a:xfrm>
        </p:grpSpPr>
        <p:sp>
          <p:nvSpPr>
            <p:cNvPr id="25" name="object 25"/>
            <p:cNvSpPr/>
            <p:nvPr/>
          </p:nvSpPr>
          <p:spPr>
            <a:xfrm>
              <a:off x="3155483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80880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155483" y="4627407"/>
            <a:ext cx="802005" cy="802005"/>
            <a:chOff x="3155483" y="4627407"/>
            <a:chExt cx="802005" cy="802005"/>
          </a:xfrm>
        </p:grpSpPr>
        <p:sp>
          <p:nvSpPr>
            <p:cNvPr id="28" name="object 28"/>
            <p:cNvSpPr/>
            <p:nvPr/>
          </p:nvSpPr>
          <p:spPr>
            <a:xfrm>
              <a:off x="3155483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180880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542240" y="1716037"/>
            <a:ext cx="935990" cy="935990"/>
            <a:chOff x="2542240" y="1716037"/>
            <a:chExt cx="935990" cy="935990"/>
          </a:xfrm>
        </p:grpSpPr>
        <p:sp>
          <p:nvSpPr>
            <p:cNvPr id="31" name="object 31"/>
            <p:cNvSpPr/>
            <p:nvPr/>
          </p:nvSpPr>
          <p:spPr>
            <a:xfrm>
              <a:off x="2542240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57186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775436" y="1716037"/>
            <a:ext cx="935990" cy="935990"/>
            <a:chOff x="4775436" y="1716037"/>
            <a:chExt cx="935990" cy="935990"/>
          </a:xfrm>
        </p:grpSpPr>
        <p:sp>
          <p:nvSpPr>
            <p:cNvPr id="34" name="object 34"/>
            <p:cNvSpPr/>
            <p:nvPr/>
          </p:nvSpPr>
          <p:spPr>
            <a:xfrm>
              <a:off x="4775436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805060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9241829" y="1716037"/>
            <a:ext cx="935990" cy="935990"/>
            <a:chOff x="9241829" y="1716037"/>
            <a:chExt cx="935990" cy="935990"/>
          </a:xfrm>
        </p:grpSpPr>
        <p:sp>
          <p:nvSpPr>
            <p:cNvPr id="37" name="object 37"/>
            <p:cNvSpPr/>
            <p:nvPr/>
          </p:nvSpPr>
          <p:spPr>
            <a:xfrm>
              <a:off x="9241829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927145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008631" y="1716037"/>
            <a:ext cx="935990" cy="935990"/>
            <a:chOff x="7008631" y="1716037"/>
            <a:chExt cx="935990" cy="935990"/>
          </a:xfrm>
        </p:grpSpPr>
        <p:sp>
          <p:nvSpPr>
            <p:cNvPr id="40" name="object 40"/>
            <p:cNvSpPr/>
            <p:nvPr/>
          </p:nvSpPr>
          <p:spPr>
            <a:xfrm>
              <a:off x="7008631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7038257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015171" y="2775564"/>
            <a:ext cx="802005" cy="802005"/>
            <a:chOff x="2015171" y="2775564"/>
            <a:chExt cx="802005" cy="802005"/>
          </a:xfrm>
        </p:grpSpPr>
        <p:sp>
          <p:nvSpPr>
            <p:cNvPr id="43" name="object 43"/>
            <p:cNvSpPr/>
            <p:nvPr/>
          </p:nvSpPr>
          <p:spPr>
            <a:xfrm>
              <a:off x="2015171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040567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5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155483" y="2775564"/>
            <a:ext cx="802005" cy="802005"/>
            <a:chOff x="3155483" y="2775564"/>
            <a:chExt cx="802005" cy="802005"/>
          </a:xfrm>
        </p:grpSpPr>
        <p:sp>
          <p:nvSpPr>
            <p:cNvPr id="46" name="object 46"/>
            <p:cNvSpPr/>
            <p:nvPr/>
          </p:nvSpPr>
          <p:spPr>
            <a:xfrm>
              <a:off x="3155483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180880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4842238" y="2775564"/>
            <a:ext cx="802005" cy="802005"/>
            <a:chOff x="4842238" y="2775564"/>
            <a:chExt cx="802005" cy="802005"/>
          </a:xfrm>
        </p:grpSpPr>
        <p:sp>
          <p:nvSpPr>
            <p:cNvPr id="49" name="object 49"/>
            <p:cNvSpPr/>
            <p:nvPr/>
          </p:nvSpPr>
          <p:spPr>
            <a:xfrm>
              <a:off x="4842238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867634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9308634" y="2775564"/>
            <a:ext cx="802005" cy="802005"/>
            <a:chOff x="9308634" y="2775564"/>
            <a:chExt cx="802005" cy="802005"/>
          </a:xfrm>
        </p:grpSpPr>
        <p:sp>
          <p:nvSpPr>
            <p:cNvPr id="52" name="object 52"/>
            <p:cNvSpPr/>
            <p:nvPr/>
          </p:nvSpPr>
          <p:spPr>
            <a:xfrm>
              <a:off x="93086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9334029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7075434" y="2775564"/>
            <a:ext cx="802005" cy="802005"/>
            <a:chOff x="7075434" y="2775564"/>
            <a:chExt cx="802005" cy="802005"/>
          </a:xfrm>
        </p:grpSpPr>
        <p:sp>
          <p:nvSpPr>
            <p:cNvPr id="55" name="object 55"/>
            <p:cNvSpPr/>
            <p:nvPr/>
          </p:nvSpPr>
          <p:spPr>
            <a:xfrm>
              <a:off x="70754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100831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3155483" y="3701473"/>
            <a:ext cx="802005" cy="802005"/>
            <a:chOff x="3155483" y="3701473"/>
            <a:chExt cx="802005" cy="802005"/>
          </a:xfrm>
        </p:grpSpPr>
        <p:sp>
          <p:nvSpPr>
            <p:cNvPr id="58" name="object 58"/>
            <p:cNvSpPr/>
            <p:nvPr/>
          </p:nvSpPr>
          <p:spPr>
            <a:xfrm>
              <a:off x="3155483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180880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7075434" y="3701473"/>
            <a:ext cx="802005" cy="802005"/>
            <a:chOff x="7075434" y="3701473"/>
            <a:chExt cx="802005" cy="802005"/>
          </a:xfrm>
        </p:grpSpPr>
        <p:sp>
          <p:nvSpPr>
            <p:cNvPr id="61" name="object 61"/>
            <p:cNvSpPr/>
            <p:nvPr/>
          </p:nvSpPr>
          <p:spPr>
            <a:xfrm>
              <a:off x="70754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710083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5436108" y="5553317"/>
            <a:ext cx="802005" cy="802005"/>
            <a:chOff x="5436108" y="5553317"/>
            <a:chExt cx="802005" cy="802005"/>
          </a:xfrm>
        </p:grpSpPr>
        <p:sp>
          <p:nvSpPr>
            <p:cNvPr id="64" name="object 64"/>
            <p:cNvSpPr/>
            <p:nvPr/>
          </p:nvSpPr>
          <p:spPr>
            <a:xfrm>
              <a:off x="5436108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5461504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4295796" y="4627407"/>
            <a:ext cx="802005" cy="802005"/>
            <a:chOff x="4295796" y="4627407"/>
            <a:chExt cx="802005" cy="802005"/>
          </a:xfrm>
        </p:grpSpPr>
        <p:sp>
          <p:nvSpPr>
            <p:cNvPr id="67" name="object 67"/>
            <p:cNvSpPr/>
            <p:nvPr/>
          </p:nvSpPr>
          <p:spPr>
            <a:xfrm>
              <a:off x="4295796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321191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5436108" y="4627407"/>
            <a:ext cx="802005" cy="802005"/>
            <a:chOff x="5436108" y="4627407"/>
            <a:chExt cx="802005" cy="802005"/>
          </a:xfrm>
        </p:grpSpPr>
        <p:sp>
          <p:nvSpPr>
            <p:cNvPr id="70" name="object 70"/>
            <p:cNvSpPr/>
            <p:nvPr/>
          </p:nvSpPr>
          <p:spPr>
            <a:xfrm>
              <a:off x="5436108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461504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9308634" y="4627407"/>
            <a:ext cx="802005" cy="802005"/>
            <a:chOff x="9308634" y="4627407"/>
            <a:chExt cx="802005" cy="802005"/>
          </a:xfrm>
        </p:grpSpPr>
        <p:sp>
          <p:nvSpPr>
            <p:cNvPr id="73" name="object 73"/>
            <p:cNvSpPr/>
            <p:nvPr/>
          </p:nvSpPr>
          <p:spPr>
            <a:xfrm>
              <a:off x="9308634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9334029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4295796" y="3701473"/>
            <a:ext cx="802005" cy="802005"/>
            <a:chOff x="4295796" y="3701473"/>
            <a:chExt cx="802005" cy="802005"/>
          </a:xfrm>
        </p:grpSpPr>
        <p:sp>
          <p:nvSpPr>
            <p:cNvPr id="76" name="object 76"/>
            <p:cNvSpPr/>
            <p:nvPr/>
          </p:nvSpPr>
          <p:spPr>
            <a:xfrm>
              <a:off x="4295796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432119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5436108" y="3701473"/>
            <a:ext cx="802005" cy="802005"/>
            <a:chOff x="5436108" y="3701473"/>
            <a:chExt cx="802005" cy="802005"/>
          </a:xfrm>
        </p:grpSpPr>
        <p:sp>
          <p:nvSpPr>
            <p:cNvPr id="79" name="object 79"/>
            <p:cNvSpPr/>
            <p:nvPr/>
          </p:nvSpPr>
          <p:spPr>
            <a:xfrm>
              <a:off x="5436108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461504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4" name="object 21">
            <a:extLst>
              <a:ext uri="{FF2B5EF4-FFF2-40B4-BE49-F238E27FC236}">
                <a16:creationId xmlns:a16="http://schemas.microsoft.com/office/drawing/2014/main" id="{1700BDF1-1154-654A-BE8E-4745F8EB7985}"/>
              </a:ext>
            </a:extLst>
          </p:cNvPr>
          <p:cNvSpPr txBox="1"/>
          <p:nvPr/>
        </p:nvSpPr>
        <p:spPr>
          <a:xfrm>
            <a:off x="3285148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5" name="object 22">
            <a:extLst>
              <a:ext uri="{FF2B5EF4-FFF2-40B4-BE49-F238E27FC236}">
                <a16:creationId xmlns:a16="http://schemas.microsoft.com/office/drawing/2014/main" id="{2091FE9B-B4FB-FA42-B51E-0F7F69D76C39}"/>
              </a:ext>
            </a:extLst>
          </p:cNvPr>
          <p:cNvSpPr txBox="1"/>
          <p:nvPr/>
        </p:nvSpPr>
        <p:spPr>
          <a:xfrm>
            <a:off x="5565824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6" name="object 3">
            <a:extLst>
              <a:ext uri="{FF2B5EF4-FFF2-40B4-BE49-F238E27FC236}">
                <a16:creationId xmlns:a16="http://schemas.microsoft.com/office/drawing/2014/main" id="{92D5FA55-63F2-6B4F-AE7B-A9A8A24AB272}"/>
              </a:ext>
            </a:extLst>
          </p:cNvPr>
          <p:cNvSpPr txBox="1"/>
          <p:nvPr/>
        </p:nvSpPr>
        <p:spPr>
          <a:xfrm>
            <a:off x="3321520" y="4904733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7" name="object 4">
            <a:extLst>
              <a:ext uri="{FF2B5EF4-FFF2-40B4-BE49-F238E27FC236}">
                <a16:creationId xmlns:a16="http://schemas.microsoft.com/office/drawing/2014/main" id="{550C34C5-0F8D-0543-A63F-F85DB9309C43}"/>
              </a:ext>
            </a:extLst>
          </p:cNvPr>
          <p:cNvSpPr txBox="1"/>
          <p:nvPr/>
        </p:nvSpPr>
        <p:spPr>
          <a:xfrm>
            <a:off x="4425486" y="4904733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8" name="object 5">
            <a:extLst>
              <a:ext uri="{FF2B5EF4-FFF2-40B4-BE49-F238E27FC236}">
                <a16:creationId xmlns:a16="http://schemas.microsoft.com/office/drawing/2014/main" id="{180481CB-C9BF-874D-94C6-A15AE2C8B7C9}"/>
              </a:ext>
            </a:extLst>
          </p:cNvPr>
          <p:cNvSpPr txBox="1"/>
          <p:nvPr/>
        </p:nvSpPr>
        <p:spPr>
          <a:xfrm>
            <a:off x="5609368" y="4904733"/>
            <a:ext cx="45593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9" name="object 6">
            <a:extLst>
              <a:ext uri="{FF2B5EF4-FFF2-40B4-BE49-F238E27FC236}">
                <a16:creationId xmlns:a16="http://schemas.microsoft.com/office/drawing/2014/main" id="{4677AA75-B287-814E-B77D-004A2F4A2BBD}"/>
              </a:ext>
            </a:extLst>
          </p:cNvPr>
          <p:cNvSpPr txBox="1"/>
          <p:nvPr/>
        </p:nvSpPr>
        <p:spPr>
          <a:xfrm>
            <a:off x="9424496" y="4904733"/>
            <a:ext cx="57086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0" name="object 7">
            <a:extLst>
              <a:ext uri="{FF2B5EF4-FFF2-40B4-BE49-F238E27FC236}">
                <a16:creationId xmlns:a16="http://schemas.microsoft.com/office/drawing/2014/main" id="{BAA79D73-CC7E-AD44-8035-EA8B56B3B78E}"/>
              </a:ext>
            </a:extLst>
          </p:cNvPr>
          <p:cNvSpPr txBox="1"/>
          <p:nvPr/>
        </p:nvSpPr>
        <p:spPr>
          <a:xfrm>
            <a:off x="2678290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1" name="object 8">
            <a:extLst>
              <a:ext uri="{FF2B5EF4-FFF2-40B4-BE49-F238E27FC236}">
                <a16:creationId xmlns:a16="http://schemas.microsoft.com/office/drawing/2014/main" id="{4F7E5257-ADA5-0F4A-A58A-AAC2B83EED69}"/>
              </a:ext>
            </a:extLst>
          </p:cNvPr>
          <p:cNvSpPr txBox="1"/>
          <p:nvPr/>
        </p:nvSpPr>
        <p:spPr>
          <a:xfrm>
            <a:off x="4911416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2" name="object 9">
            <a:extLst>
              <a:ext uri="{FF2B5EF4-FFF2-40B4-BE49-F238E27FC236}">
                <a16:creationId xmlns:a16="http://schemas.microsoft.com/office/drawing/2014/main" id="{BFF4B4DB-E475-E346-8CE4-30E44E62597F}"/>
              </a:ext>
            </a:extLst>
          </p:cNvPr>
          <p:cNvSpPr txBox="1"/>
          <p:nvPr/>
        </p:nvSpPr>
        <p:spPr>
          <a:xfrm>
            <a:off x="9437630" y="2041625"/>
            <a:ext cx="54419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3" name="object 10">
            <a:extLst>
              <a:ext uri="{FF2B5EF4-FFF2-40B4-BE49-F238E27FC236}">
                <a16:creationId xmlns:a16="http://schemas.microsoft.com/office/drawing/2014/main" id="{5E3A57DB-4283-ED41-8D8E-37C3FB6083C8}"/>
              </a:ext>
            </a:extLst>
          </p:cNvPr>
          <p:cNvSpPr txBox="1"/>
          <p:nvPr/>
        </p:nvSpPr>
        <p:spPr>
          <a:xfrm>
            <a:off x="7231195" y="2041625"/>
            <a:ext cx="49085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4" name="object 11">
            <a:extLst>
              <a:ext uri="{FF2B5EF4-FFF2-40B4-BE49-F238E27FC236}">
                <a16:creationId xmlns:a16="http://schemas.microsoft.com/office/drawing/2014/main" id="{B74920E9-22F5-C741-AE82-7C64FB494218}"/>
              </a:ext>
            </a:extLst>
          </p:cNvPr>
          <p:cNvSpPr txBox="1"/>
          <p:nvPr/>
        </p:nvSpPr>
        <p:spPr>
          <a:xfrm>
            <a:off x="2154483" y="3052837"/>
            <a:ext cx="52387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5" name="object 12">
            <a:extLst>
              <a:ext uri="{FF2B5EF4-FFF2-40B4-BE49-F238E27FC236}">
                <a16:creationId xmlns:a16="http://schemas.microsoft.com/office/drawing/2014/main" id="{725AB22C-48AA-1842-A333-FF97199A356F}"/>
              </a:ext>
            </a:extLst>
          </p:cNvPr>
          <p:cNvSpPr txBox="1"/>
          <p:nvPr/>
        </p:nvSpPr>
        <p:spPr>
          <a:xfrm>
            <a:off x="3321460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6" name="object 13">
            <a:extLst>
              <a:ext uri="{FF2B5EF4-FFF2-40B4-BE49-F238E27FC236}">
                <a16:creationId xmlns:a16="http://schemas.microsoft.com/office/drawing/2014/main" id="{3B498E7D-B27A-C041-90CD-114CA3AB37FF}"/>
              </a:ext>
            </a:extLst>
          </p:cNvPr>
          <p:cNvSpPr txBox="1"/>
          <p:nvPr/>
        </p:nvSpPr>
        <p:spPr>
          <a:xfrm>
            <a:off x="4971859" y="3052837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7" name="object 14">
            <a:extLst>
              <a:ext uri="{FF2B5EF4-FFF2-40B4-BE49-F238E27FC236}">
                <a16:creationId xmlns:a16="http://schemas.microsoft.com/office/drawing/2014/main" id="{846FFA68-29E2-7948-9526-7E52D7A4ED24}"/>
              </a:ext>
            </a:extLst>
          </p:cNvPr>
          <p:cNvSpPr txBox="1"/>
          <p:nvPr/>
        </p:nvSpPr>
        <p:spPr>
          <a:xfrm>
            <a:off x="9426485" y="3052837"/>
            <a:ext cx="5664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8" name="object 15">
            <a:extLst>
              <a:ext uri="{FF2B5EF4-FFF2-40B4-BE49-F238E27FC236}">
                <a16:creationId xmlns:a16="http://schemas.microsoft.com/office/drawing/2014/main" id="{45854437-225B-A54F-B534-FC885342DDC2}"/>
              </a:ext>
            </a:extLst>
          </p:cNvPr>
          <p:cNvSpPr txBox="1"/>
          <p:nvPr/>
        </p:nvSpPr>
        <p:spPr>
          <a:xfrm>
            <a:off x="7241436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9" name="object 16">
            <a:extLst>
              <a:ext uri="{FF2B5EF4-FFF2-40B4-BE49-F238E27FC236}">
                <a16:creationId xmlns:a16="http://schemas.microsoft.com/office/drawing/2014/main" id="{84B8D9BD-AFB9-A440-9A16-3CA1ABB621D4}"/>
              </a:ext>
            </a:extLst>
          </p:cNvPr>
          <p:cNvSpPr txBox="1"/>
          <p:nvPr/>
        </p:nvSpPr>
        <p:spPr>
          <a:xfrm>
            <a:off x="3330681" y="3978700"/>
            <a:ext cx="4521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0" name="object 17">
            <a:extLst>
              <a:ext uri="{FF2B5EF4-FFF2-40B4-BE49-F238E27FC236}">
                <a16:creationId xmlns:a16="http://schemas.microsoft.com/office/drawing/2014/main" id="{22263F3E-0EF1-894F-8598-EA1225E5C85E}"/>
              </a:ext>
            </a:extLst>
          </p:cNvPr>
          <p:cNvSpPr txBox="1"/>
          <p:nvPr/>
        </p:nvSpPr>
        <p:spPr>
          <a:xfrm>
            <a:off x="4446771" y="3978700"/>
            <a:ext cx="50038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1" name="object 18">
            <a:extLst>
              <a:ext uri="{FF2B5EF4-FFF2-40B4-BE49-F238E27FC236}">
                <a16:creationId xmlns:a16="http://schemas.microsoft.com/office/drawing/2014/main" id="{EB2132B3-CCF8-1543-A7B5-2362E3478539}"/>
              </a:ext>
            </a:extLst>
          </p:cNvPr>
          <p:cNvSpPr txBox="1"/>
          <p:nvPr/>
        </p:nvSpPr>
        <p:spPr>
          <a:xfrm>
            <a:off x="55657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2" name="object 19">
            <a:extLst>
              <a:ext uri="{FF2B5EF4-FFF2-40B4-BE49-F238E27FC236}">
                <a16:creationId xmlns:a16="http://schemas.microsoft.com/office/drawing/2014/main" id="{8073B49A-C5ED-DD48-9CC3-B38070FEA740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3" name="object 20">
            <a:extLst>
              <a:ext uri="{FF2B5EF4-FFF2-40B4-BE49-F238E27FC236}">
                <a16:creationId xmlns:a16="http://schemas.microsoft.com/office/drawing/2014/main" id="{3A42F578-6CA6-8B41-B676-43B650FD5361}"/>
              </a:ext>
            </a:extLst>
          </p:cNvPr>
          <p:cNvSpPr txBox="1"/>
          <p:nvPr/>
        </p:nvSpPr>
        <p:spPr>
          <a:xfrm>
            <a:off x="72050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4" name="object 3">
            <a:extLst>
              <a:ext uri="{FF2B5EF4-FFF2-40B4-BE49-F238E27FC236}">
                <a16:creationId xmlns:a16="http://schemas.microsoft.com/office/drawing/2014/main" id="{62C962F4-B48F-AB48-B0C5-ACC1E600FE90}"/>
              </a:ext>
            </a:extLst>
          </p:cNvPr>
          <p:cNvSpPr txBox="1"/>
          <p:nvPr/>
        </p:nvSpPr>
        <p:spPr>
          <a:xfrm>
            <a:off x="8025678" y="2996467"/>
            <a:ext cx="2800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3">
            <a:extLst>
              <a:ext uri="{FF2B5EF4-FFF2-40B4-BE49-F238E27FC236}">
                <a16:creationId xmlns:a16="http://schemas.microsoft.com/office/drawing/2014/main" id="{A9881306-8B67-454E-951F-609609E8C116}"/>
              </a:ext>
            </a:extLst>
          </p:cNvPr>
          <p:cNvSpPr txBox="1"/>
          <p:nvPr/>
        </p:nvSpPr>
        <p:spPr>
          <a:xfrm>
            <a:off x="1652323" y="4439699"/>
            <a:ext cx="4290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7" name="object 11">
            <a:extLst>
              <a:ext uri="{FF2B5EF4-FFF2-40B4-BE49-F238E27FC236}">
                <a16:creationId xmlns:a16="http://schemas.microsoft.com/office/drawing/2014/main" id="{F427F35D-7837-8E47-89B0-E5BF1B436BE9}"/>
              </a:ext>
            </a:extLst>
          </p:cNvPr>
          <p:cNvSpPr/>
          <p:nvPr/>
        </p:nvSpPr>
        <p:spPr>
          <a:xfrm>
            <a:off x="10186289" y="3701465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FBAF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9" name="object 21">
            <a:extLst>
              <a:ext uri="{FF2B5EF4-FFF2-40B4-BE49-F238E27FC236}">
                <a16:creationId xmlns:a16="http://schemas.microsoft.com/office/drawing/2014/main" id="{94FABEE5-27C3-1C4B-ACFF-5E52DF141181}"/>
              </a:ext>
            </a:extLst>
          </p:cNvPr>
          <p:cNvSpPr txBox="1"/>
          <p:nvPr/>
        </p:nvSpPr>
        <p:spPr>
          <a:xfrm>
            <a:off x="10176340" y="3978700"/>
            <a:ext cx="344351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6294" algn="l"/>
              </a:tabLst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14" name="object 75">
            <a:extLst>
              <a:ext uri="{FF2B5EF4-FFF2-40B4-BE49-F238E27FC236}">
                <a16:creationId xmlns:a16="http://schemas.microsoft.com/office/drawing/2014/main" id="{8479D45A-DCF3-4144-A2C7-D33CA5F5B706}"/>
              </a:ext>
            </a:extLst>
          </p:cNvPr>
          <p:cNvGrpSpPr/>
          <p:nvPr/>
        </p:nvGrpSpPr>
        <p:grpSpPr>
          <a:xfrm>
            <a:off x="9308634" y="3701473"/>
            <a:ext cx="802005" cy="802005"/>
            <a:chOff x="9308634" y="3701473"/>
            <a:chExt cx="802005" cy="802005"/>
          </a:xfrm>
        </p:grpSpPr>
        <p:sp>
          <p:nvSpPr>
            <p:cNvPr id="115" name="object 76">
              <a:extLst>
                <a:ext uri="{FF2B5EF4-FFF2-40B4-BE49-F238E27FC236}">
                  <a16:creationId xmlns:a16="http://schemas.microsoft.com/office/drawing/2014/main" id="{70BFD93E-6C72-3B4E-8025-EDFA01762F85}"/>
                </a:ext>
              </a:extLst>
            </p:cNvPr>
            <p:cNvSpPr/>
            <p:nvPr/>
          </p:nvSpPr>
          <p:spPr>
            <a:xfrm>
              <a:off x="93086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6" name="object 77">
              <a:extLst>
                <a:ext uri="{FF2B5EF4-FFF2-40B4-BE49-F238E27FC236}">
                  <a16:creationId xmlns:a16="http://schemas.microsoft.com/office/drawing/2014/main" id="{E90C2ABB-2FD4-CB44-8136-797EF4DDBC96}"/>
                </a:ext>
              </a:extLst>
            </p:cNvPr>
            <p:cNvSpPr/>
            <p:nvPr/>
          </p:nvSpPr>
          <p:spPr>
            <a:xfrm>
              <a:off x="9334029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7" name="object 19">
            <a:extLst>
              <a:ext uri="{FF2B5EF4-FFF2-40B4-BE49-F238E27FC236}">
                <a16:creationId xmlns:a16="http://schemas.microsoft.com/office/drawing/2014/main" id="{C4801C7E-83B7-F940-A12B-7E2E986DF249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49754" y="2618994"/>
            <a:ext cx="1361440" cy="961390"/>
          </a:xfrm>
          <a:custGeom>
            <a:avLst/>
            <a:gdLst/>
            <a:ahLst/>
            <a:cxnLst/>
            <a:rect l="l" t="t" r="r" b="b"/>
            <a:pathLst>
              <a:path w="1361440" h="961389">
                <a:moveTo>
                  <a:pt x="0" y="961199"/>
                </a:moveTo>
                <a:lnTo>
                  <a:pt x="1361249" y="961199"/>
                </a:lnTo>
                <a:lnTo>
                  <a:pt x="1361249" y="0"/>
                </a:lnTo>
                <a:lnTo>
                  <a:pt x="0" y="0"/>
                </a:lnTo>
                <a:lnTo>
                  <a:pt x="0" y="961199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2260" y="1716036"/>
            <a:ext cx="5424170" cy="2797175"/>
          </a:xfrm>
          <a:custGeom>
            <a:avLst/>
            <a:gdLst/>
            <a:ahLst/>
            <a:cxnLst/>
            <a:rect l="l" t="t" r="r" b="b"/>
            <a:pathLst>
              <a:path w="5424170" h="2797175">
                <a:moveTo>
                  <a:pt x="5424017" y="0"/>
                </a:moveTo>
                <a:lnTo>
                  <a:pt x="4471581" y="0"/>
                </a:lnTo>
                <a:lnTo>
                  <a:pt x="0" y="0"/>
                </a:lnTo>
                <a:lnTo>
                  <a:pt x="0" y="935558"/>
                </a:lnTo>
                <a:lnTo>
                  <a:pt x="4471581" y="935558"/>
                </a:lnTo>
                <a:lnTo>
                  <a:pt x="4471581" y="2796667"/>
                </a:lnTo>
                <a:lnTo>
                  <a:pt x="5424017" y="2796667"/>
                </a:lnTo>
                <a:lnTo>
                  <a:pt x="5424017" y="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66265" y="1716036"/>
            <a:ext cx="1809750" cy="2797175"/>
            <a:chOff x="7966265" y="1716036"/>
            <a:chExt cx="1809750" cy="2797175"/>
          </a:xfrm>
        </p:grpSpPr>
        <p:sp>
          <p:nvSpPr>
            <p:cNvPr id="6" name="object 6"/>
            <p:cNvSpPr/>
            <p:nvPr/>
          </p:nvSpPr>
          <p:spPr>
            <a:xfrm>
              <a:off x="8349754" y="1716036"/>
              <a:ext cx="1426210" cy="935990"/>
            </a:xfrm>
            <a:custGeom>
              <a:avLst/>
              <a:gdLst/>
              <a:ahLst/>
              <a:cxnLst/>
              <a:rect l="l" t="t" r="r" b="b"/>
              <a:pathLst>
                <a:path w="1426209" h="935989">
                  <a:moveTo>
                    <a:pt x="0" y="935558"/>
                  </a:moveTo>
                  <a:lnTo>
                    <a:pt x="1426070" y="935558"/>
                  </a:lnTo>
                  <a:lnTo>
                    <a:pt x="1426070" y="0"/>
                  </a:lnTo>
                  <a:lnTo>
                    <a:pt x="0" y="0"/>
                  </a:lnTo>
                  <a:lnTo>
                    <a:pt x="0" y="935558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66265" y="1716036"/>
              <a:ext cx="383540" cy="2797175"/>
            </a:xfrm>
            <a:custGeom>
              <a:avLst/>
              <a:gdLst/>
              <a:ahLst/>
              <a:cxnLst/>
              <a:rect l="l" t="t" r="r" b="b"/>
              <a:pathLst>
                <a:path w="383540" h="2797175">
                  <a:moveTo>
                    <a:pt x="383489" y="0"/>
                  </a:moveTo>
                  <a:lnTo>
                    <a:pt x="0" y="0"/>
                  </a:lnTo>
                  <a:lnTo>
                    <a:pt x="0" y="2796679"/>
                  </a:lnTo>
                  <a:lnTo>
                    <a:pt x="383489" y="2796679"/>
                  </a:lnTo>
                  <a:lnTo>
                    <a:pt x="383489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1590928" y="2775546"/>
            <a:ext cx="383540" cy="3580129"/>
          </a:xfrm>
          <a:custGeom>
            <a:avLst/>
            <a:gdLst/>
            <a:ahLst/>
            <a:cxnLst/>
            <a:rect l="l" t="t" r="r" b="b"/>
            <a:pathLst>
              <a:path w="383539" h="3580129">
                <a:moveTo>
                  <a:pt x="383489" y="0"/>
                </a:moveTo>
                <a:lnTo>
                  <a:pt x="0" y="0"/>
                </a:lnTo>
                <a:lnTo>
                  <a:pt x="0" y="3579710"/>
                </a:lnTo>
                <a:lnTo>
                  <a:pt x="383489" y="3579710"/>
                </a:lnTo>
                <a:lnTo>
                  <a:pt x="383489" y="0"/>
                </a:lnTo>
                <a:close/>
              </a:path>
            </a:pathLst>
          </a:custGeom>
          <a:solidFill>
            <a:srgbClr val="FBAF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22136" y="3701465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186289" y="4627371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186289" y="3701465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FBAF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74405" y="2775559"/>
            <a:ext cx="4347845" cy="3580129"/>
            <a:chOff x="1974405" y="2775559"/>
            <a:chExt cx="4347845" cy="3580129"/>
          </a:xfrm>
        </p:grpSpPr>
        <p:sp>
          <p:nvSpPr>
            <p:cNvPr id="13" name="object 13"/>
            <p:cNvSpPr/>
            <p:nvPr/>
          </p:nvSpPr>
          <p:spPr>
            <a:xfrm>
              <a:off x="1974405" y="2775559"/>
              <a:ext cx="3663315" cy="3580129"/>
            </a:xfrm>
            <a:custGeom>
              <a:avLst/>
              <a:gdLst/>
              <a:ahLst/>
              <a:cxnLst/>
              <a:rect l="l" t="t" r="r" b="b"/>
              <a:pathLst>
                <a:path w="3663315" h="3580129">
                  <a:moveTo>
                    <a:pt x="3663086" y="0"/>
                  </a:moveTo>
                  <a:lnTo>
                    <a:pt x="2078266" y="0"/>
                  </a:lnTo>
                  <a:lnTo>
                    <a:pt x="0" y="0"/>
                  </a:lnTo>
                  <a:lnTo>
                    <a:pt x="0" y="801966"/>
                  </a:lnTo>
                  <a:lnTo>
                    <a:pt x="0" y="3579723"/>
                  </a:lnTo>
                  <a:lnTo>
                    <a:pt x="2078266" y="3579723"/>
                  </a:lnTo>
                  <a:lnTo>
                    <a:pt x="2078266" y="801966"/>
                  </a:lnTo>
                  <a:lnTo>
                    <a:pt x="3663086" y="801966"/>
                  </a:lnTo>
                  <a:lnTo>
                    <a:pt x="3663086" y="0"/>
                  </a:lnTo>
                  <a:close/>
                </a:path>
              </a:pathLst>
            </a:custGeom>
            <a:solidFill>
              <a:srgbClr val="FECC7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43882" y="3701478"/>
              <a:ext cx="2078355" cy="802005"/>
            </a:xfrm>
            <a:custGeom>
              <a:avLst/>
              <a:gdLst/>
              <a:ahLst/>
              <a:cxnLst/>
              <a:rect l="l" t="t" r="r" b="b"/>
              <a:pathLst>
                <a:path w="2078354" h="802004">
                  <a:moveTo>
                    <a:pt x="2078266" y="0"/>
                  </a:moveTo>
                  <a:lnTo>
                    <a:pt x="0" y="0"/>
                  </a:lnTo>
                  <a:lnTo>
                    <a:pt x="0" y="801954"/>
                  </a:lnTo>
                  <a:lnTo>
                    <a:pt x="2078266" y="801954"/>
                  </a:lnTo>
                  <a:lnTo>
                    <a:pt x="2078266" y="0"/>
                  </a:lnTo>
                  <a:close/>
                </a:path>
              </a:pathLst>
            </a:custGeom>
            <a:solidFill>
              <a:srgbClr val="A699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9250730" y="4627397"/>
            <a:ext cx="935990" cy="802005"/>
          </a:xfrm>
          <a:custGeom>
            <a:avLst/>
            <a:gdLst/>
            <a:ahLst/>
            <a:cxnLst/>
            <a:rect l="l" t="t" r="r" b="b"/>
            <a:pathLst>
              <a:path w="935990" h="802004">
                <a:moveTo>
                  <a:pt x="935558" y="0"/>
                </a:moveTo>
                <a:lnTo>
                  <a:pt x="0" y="0"/>
                </a:lnTo>
                <a:lnTo>
                  <a:pt x="0" y="801954"/>
                </a:lnTo>
                <a:lnTo>
                  <a:pt x="935558" y="801954"/>
                </a:lnTo>
                <a:lnTo>
                  <a:pt x="935558" y="0"/>
                </a:lnTo>
                <a:close/>
              </a:path>
            </a:pathLst>
          </a:custGeom>
          <a:solidFill>
            <a:srgbClr val="A699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250730" y="3701478"/>
            <a:ext cx="935990" cy="802005"/>
          </a:xfrm>
          <a:custGeom>
            <a:avLst/>
            <a:gdLst/>
            <a:ahLst/>
            <a:cxnLst/>
            <a:rect l="l" t="t" r="r" b="b"/>
            <a:pathLst>
              <a:path w="935990" h="802004">
                <a:moveTo>
                  <a:pt x="935558" y="0"/>
                </a:moveTo>
                <a:lnTo>
                  <a:pt x="0" y="0"/>
                </a:lnTo>
                <a:lnTo>
                  <a:pt x="0" y="801954"/>
                </a:lnTo>
                <a:lnTo>
                  <a:pt x="935558" y="801954"/>
                </a:lnTo>
                <a:lnTo>
                  <a:pt x="935558" y="0"/>
                </a:lnTo>
                <a:close/>
              </a:path>
            </a:pathLst>
          </a:custGeom>
          <a:solidFill>
            <a:srgbClr val="FECC7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30205" y="2218432"/>
            <a:ext cx="0" cy="1083310"/>
          </a:xfrm>
          <a:custGeom>
            <a:avLst/>
            <a:gdLst/>
            <a:ahLst/>
            <a:cxnLst/>
            <a:rect l="l" t="t" r="r" b="b"/>
            <a:pathLst>
              <a:path h="1083310">
                <a:moveTo>
                  <a:pt x="0" y="0"/>
                </a:moveTo>
                <a:lnTo>
                  <a:pt x="0" y="1082967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55503" y="4056210"/>
            <a:ext cx="0" cy="1936750"/>
          </a:xfrm>
          <a:custGeom>
            <a:avLst/>
            <a:gdLst/>
            <a:ahLst/>
            <a:cxnLst/>
            <a:rect l="l" t="t" r="r" b="b"/>
            <a:pathLst>
              <a:path h="1936750">
                <a:moveTo>
                  <a:pt x="0" y="0"/>
                </a:moveTo>
                <a:lnTo>
                  <a:pt x="0" y="19363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709608" y="2218432"/>
            <a:ext cx="0" cy="2918460"/>
          </a:xfrm>
          <a:custGeom>
            <a:avLst/>
            <a:gdLst/>
            <a:ahLst/>
            <a:cxnLst/>
            <a:rect l="l" t="t" r="r" b="b"/>
            <a:pathLst>
              <a:path h="2918460">
                <a:moveTo>
                  <a:pt x="0" y="0"/>
                </a:moveTo>
                <a:lnTo>
                  <a:pt x="0" y="291832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43451" y="2849661"/>
            <a:ext cx="0" cy="3143250"/>
          </a:xfrm>
          <a:custGeom>
            <a:avLst/>
            <a:gdLst/>
            <a:ahLst/>
            <a:cxnLst/>
            <a:rect l="l" t="t" r="r" b="b"/>
            <a:pathLst>
              <a:path h="3143250">
                <a:moveTo>
                  <a:pt x="0" y="0"/>
                </a:moveTo>
                <a:lnTo>
                  <a:pt x="0" y="31428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83763" y="3964284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9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476411" y="2153691"/>
            <a:ext cx="0" cy="2165985"/>
          </a:xfrm>
          <a:custGeom>
            <a:avLst/>
            <a:gdLst/>
            <a:ahLst/>
            <a:cxnLst/>
            <a:rect l="l" t="t" r="r" b="b"/>
            <a:pathLst>
              <a:path h="2165985">
                <a:moveTo>
                  <a:pt x="0" y="0"/>
                </a:moveTo>
                <a:lnTo>
                  <a:pt x="0" y="2165946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8981" y="2442613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522179" y="3427657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934806" y="511723"/>
            <a:ext cx="6850380" cy="1579880"/>
            <a:chOff x="2934806" y="511723"/>
            <a:chExt cx="6850380" cy="1579880"/>
          </a:xfrm>
        </p:grpSpPr>
        <p:sp>
          <p:nvSpPr>
            <p:cNvPr id="26" name="object 26"/>
            <p:cNvSpPr/>
            <p:nvPr/>
          </p:nvSpPr>
          <p:spPr>
            <a:xfrm>
              <a:off x="5236429" y="1356071"/>
              <a:ext cx="2247265" cy="724535"/>
            </a:xfrm>
            <a:custGeom>
              <a:avLst/>
              <a:gdLst/>
              <a:ahLst/>
              <a:cxnLst/>
              <a:rect l="l" t="t" r="r" b="b"/>
              <a:pathLst>
                <a:path w="2247265" h="724535">
                  <a:moveTo>
                    <a:pt x="0" y="723950"/>
                  </a:moveTo>
                  <a:lnTo>
                    <a:pt x="1108633" y="0"/>
                  </a:lnTo>
                  <a:lnTo>
                    <a:pt x="2246972" y="709320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946191" y="1354192"/>
              <a:ext cx="6827520" cy="724535"/>
            </a:xfrm>
            <a:custGeom>
              <a:avLst/>
              <a:gdLst/>
              <a:ahLst/>
              <a:cxnLst/>
              <a:rect l="l" t="t" r="r" b="b"/>
              <a:pathLst>
                <a:path w="6827520" h="724535">
                  <a:moveTo>
                    <a:pt x="0" y="724242"/>
                  </a:moveTo>
                  <a:lnTo>
                    <a:pt x="3368560" y="0"/>
                  </a:lnTo>
                  <a:lnTo>
                    <a:pt x="6827342" y="709612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845260" y="511723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5">
                  <a:moveTo>
                    <a:pt x="514553" y="0"/>
                  </a:moveTo>
                  <a:lnTo>
                    <a:pt x="467719" y="2102"/>
                  </a:lnTo>
                  <a:lnTo>
                    <a:pt x="422062" y="8290"/>
                  </a:lnTo>
                  <a:lnTo>
                    <a:pt x="377766" y="18380"/>
                  </a:lnTo>
                  <a:lnTo>
                    <a:pt x="335010" y="32192"/>
                  </a:lnTo>
                  <a:lnTo>
                    <a:pt x="293978" y="49543"/>
                  </a:lnTo>
                  <a:lnTo>
                    <a:pt x="254850" y="70252"/>
                  </a:lnTo>
                  <a:lnTo>
                    <a:pt x="217808" y="94137"/>
                  </a:lnTo>
                  <a:lnTo>
                    <a:pt x="183035" y="121016"/>
                  </a:lnTo>
                  <a:lnTo>
                    <a:pt x="150710" y="150709"/>
                  </a:lnTo>
                  <a:lnTo>
                    <a:pt x="121018" y="183032"/>
                  </a:lnTo>
                  <a:lnTo>
                    <a:pt x="94138" y="217805"/>
                  </a:lnTo>
                  <a:lnTo>
                    <a:pt x="70252" y="254846"/>
                  </a:lnTo>
                  <a:lnTo>
                    <a:pt x="49543" y="293973"/>
                  </a:lnTo>
                  <a:lnTo>
                    <a:pt x="32192" y="335004"/>
                  </a:lnTo>
                  <a:lnTo>
                    <a:pt x="18380" y="377758"/>
                  </a:lnTo>
                  <a:lnTo>
                    <a:pt x="8290" y="422053"/>
                  </a:lnTo>
                  <a:lnTo>
                    <a:pt x="2102" y="467708"/>
                  </a:lnTo>
                  <a:lnTo>
                    <a:pt x="0" y="514540"/>
                  </a:lnTo>
                  <a:lnTo>
                    <a:pt x="2102" y="561372"/>
                  </a:lnTo>
                  <a:lnTo>
                    <a:pt x="8290" y="607027"/>
                  </a:lnTo>
                  <a:lnTo>
                    <a:pt x="18380" y="651323"/>
                  </a:lnTo>
                  <a:lnTo>
                    <a:pt x="32192" y="694077"/>
                  </a:lnTo>
                  <a:lnTo>
                    <a:pt x="49543" y="735109"/>
                  </a:lnTo>
                  <a:lnTo>
                    <a:pt x="70252" y="774237"/>
                  </a:lnTo>
                  <a:lnTo>
                    <a:pt x="94138" y="811279"/>
                  </a:lnTo>
                  <a:lnTo>
                    <a:pt x="121018" y="846053"/>
                  </a:lnTo>
                  <a:lnTo>
                    <a:pt x="150710" y="878378"/>
                  </a:lnTo>
                  <a:lnTo>
                    <a:pt x="183035" y="908071"/>
                  </a:lnTo>
                  <a:lnTo>
                    <a:pt x="217808" y="934952"/>
                  </a:lnTo>
                  <a:lnTo>
                    <a:pt x="254850" y="958838"/>
                  </a:lnTo>
                  <a:lnTo>
                    <a:pt x="293978" y="979548"/>
                  </a:lnTo>
                  <a:lnTo>
                    <a:pt x="335010" y="996899"/>
                  </a:lnTo>
                  <a:lnTo>
                    <a:pt x="377766" y="1010712"/>
                  </a:lnTo>
                  <a:lnTo>
                    <a:pt x="422062" y="1020802"/>
                  </a:lnTo>
                  <a:lnTo>
                    <a:pt x="467719" y="1026990"/>
                  </a:lnTo>
                  <a:lnTo>
                    <a:pt x="514553" y="1029093"/>
                  </a:lnTo>
                  <a:lnTo>
                    <a:pt x="561387" y="1026990"/>
                  </a:lnTo>
                  <a:lnTo>
                    <a:pt x="607043" y="1020802"/>
                  </a:lnTo>
                  <a:lnTo>
                    <a:pt x="651340" y="1010712"/>
                  </a:lnTo>
                  <a:lnTo>
                    <a:pt x="694095" y="996899"/>
                  </a:lnTo>
                  <a:lnTo>
                    <a:pt x="735128" y="979548"/>
                  </a:lnTo>
                  <a:lnTo>
                    <a:pt x="774255" y="958838"/>
                  </a:lnTo>
                  <a:lnTo>
                    <a:pt x="811297" y="934952"/>
                  </a:lnTo>
                  <a:lnTo>
                    <a:pt x="846071" y="908071"/>
                  </a:lnTo>
                  <a:lnTo>
                    <a:pt x="878395" y="878378"/>
                  </a:lnTo>
                  <a:lnTo>
                    <a:pt x="908088" y="846053"/>
                  </a:lnTo>
                  <a:lnTo>
                    <a:pt x="934968" y="811279"/>
                  </a:lnTo>
                  <a:lnTo>
                    <a:pt x="958853" y="774237"/>
                  </a:lnTo>
                  <a:lnTo>
                    <a:pt x="979562" y="735109"/>
                  </a:lnTo>
                  <a:lnTo>
                    <a:pt x="996914" y="694077"/>
                  </a:lnTo>
                  <a:lnTo>
                    <a:pt x="1010725" y="651323"/>
                  </a:lnTo>
                  <a:lnTo>
                    <a:pt x="1020816" y="607027"/>
                  </a:lnTo>
                  <a:lnTo>
                    <a:pt x="1027003" y="561372"/>
                  </a:lnTo>
                  <a:lnTo>
                    <a:pt x="1029106" y="514540"/>
                  </a:lnTo>
                  <a:lnTo>
                    <a:pt x="1027003" y="467708"/>
                  </a:lnTo>
                  <a:lnTo>
                    <a:pt x="1020816" y="422053"/>
                  </a:lnTo>
                  <a:lnTo>
                    <a:pt x="1010725" y="377758"/>
                  </a:lnTo>
                  <a:lnTo>
                    <a:pt x="996914" y="335004"/>
                  </a:lnTo>
                  <a:lnTo>
                    <a:pt x="979562" y="293973"/>
                  </a:lnTo>
                  <a:lnTo>
                    <a:pt x="958853" y="254846"/>
                  </a:lnTo>
                  <a:lnTo>
                    <a:pt x="934968" y="217805"/>
                  </a:lnTo>
                  <a:lnTo>
                    <a:pt x="908088" y="183032"/>
                  </a:lnTo>
                  <a:lnTo>
                    <a:pt x="878395" y="150709"/>
                  </a:lnTo>
                  <a:lnTo>
                    <a:pt x="846071" y="121016"/>
                  </a:lnTo>
                  <a:lnTo>
                    <a:pt x="811297" y="94137"/>
                  </a:lnTo>
                  <a:lnTo>
                    <a:pt x="774255" y="70252"/>
                  </a:lnTo>
                  <a:lnTo>
                    <a:pt x="735128" y="49543"/>
                  </a:lnTo>
                  <a:lnTo>
                    <a:pt x="694095" y="32192"/>
                  </a:lnTo>
                  <a:lnTo>
                    <a:pt x="651340" y="18380"/>
                  </a:lnTo>
                  <a:lnTo>
                    <a:pt x="607043" y="8290"/>
                  </a:lnTo>
                  <a:lnTo>
                    <a:pt x="561387" y="2102"/>
                  </a:lnTo>
                  <a:lnTo>
                    <a:pt x="514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877836" y="544315"/>
              <a:ext cx="964565" cy="964565"/>
            </a:xfrm>
            <a:custGeom>
              <a:avLst/>
              <a:gdLst/>
              <a:ahLst/>
              <a:cxnLst/>
              <a:rect l="l" t="t" r="r" b="b"/>
              <a:pathLst>
                <a:path w="964565" h="964565">
                  <a:moveTo>
                    <a:pt x="481977" y="0"/>
                  </a:moveTo>
                  <a:lnTo>
                    <a:pt x="432768" y="2493"/>
                  </a:lnTo>
                  <a:lnTo>
                    <a:pt x="384965" y="9809"/>
                  </a:lnTo>
                  <a:lnTo>
                    <a:pt x="338811" y="21705"/>
                  </a:lnTo>
                  <a:lnTo>
                    <a:pt x="294551" y="37936"/>
                  </a:lnTo>
                  <a:lnTo>
                    <a:pt x="252428" y="58258"/>
                  </a:lnTo>
                  <a:lnTo>
                    <a:pt x="212687" y="82427"/>
                  </a:lnTo>
                  <a:lnTo>
                    <a:pt x="175573" y="110198"/>
                  </a:lnTo>
                  <a:lnTo>
                    <a:pt x="141328" y="141328"/>
                  </a:lnTo>
                  <a:lnTo>
                    <a:pt x="110198" y="175573"/>
                  </a:lnTo>
                  <a:lnTo>
                    <a:pt x="82427" y="212687"/>
                  </a:lnTo>
                  <a:lnTo>
                    <a:pt x="58258" y="252428"/>
                  </a:lnTo>
                  <a:lnTo>
                    <a:pt x="37936" y="294551"/>
                  </a:lnTo>
                  <a:lnTo>
                    <a:pt x="21705" y="338811"/>
                  </a:lnTo>
                  <a:lnTo>
                    <a:pt x="9809" y="384965"/>
                  </a:lnTo>
                  <a:lnTo>
                    <a:pt x="2493" y="432768"/>
                  </a:lnTo>
                  <a:lnTo>
                    <a:pt x="0" y="481977"/>
                  </a:lnTo>
                  <a:lnTo>
                    <a:pt x="2493" y="531184"/>
                  </a:lnTo>
                  <a:lnTo>
                    <a:pt x="9809" y="578985"/>
                  </a:lnTo>
                  <a:lnTo>
                    <a:pt x="21705" y="625138"/>
                  </a:lnTo>
                  <a:lnTo>
                    <a:pt x="37936" y="669396"/>
                  </a:lnTo>
                  <a:lnTo>
                    <a:pt x="58258" y="711518"/>
                  </a:lnTo>
                  <a:lnTo>
                    <a:pt x="82427" y="751258"/>
                  </a:lnTo>
                  <a:lnTo>
                    <a:pt x="110198" y="788371"/>
                  </a:lnTo>
                  <a:lnTo>
                    <a:pt x="141328" y="822615"/>
                  </a:lnTo>
                  <a:lnTo>
                    <a:pt x="175573" y="853745"/>
                  </a:lnTo>
                  <a:lnTo>
                    <a:pt x="212687" y="881516"/>
                  </a:lnTo>
                  <a:lnTo>
                    <a:pt x="252428" y="905684"/>
                  </a:lnTo>
                  <a:lnTo>
                    <a:pt x="294551" y="926006"/>
                  </a:lnTo>
                  <a:lnTo>
                    <a:pt x="338811" y="942237"/>
                  </a:lnTo>
                  <a:lnTo>
                    <a:pt x="384965" y="954133"/>
                  </a:lnTo>
                  <a:lnTo>
                    <a:pt x="432768" y="961449"/>
                  </a:lnTo>
                  <a:lnTo>
                    <a:pt x="481977" y="963942"/>
                  </a:lnTo>
                  <a:lnTo>
                    <a:pt x="531186" y="961449"/>
                  </a:lnTo>
                  <a:lnTo>
                    <a:pt x="578989" y="954133"/>
                  </a:lnTo>
                  <a:lnTo>
                    <a:pt x="625143" y="942237"/>
                  </a:lnTo>
                  <a:lnTo>
                    <a:pt x="669404" y="926006"/>
                  </a:lnTo>
                  <a:lnTo>
                    <a:pt x="711526" y="905684"/>
                  </a:lnTo>
                  <a:lnTo>
                    <a:pt x="747816" y="883615"/>
                  </a:lnTo>
                  <a:lnTo>
                    <a:pt x="481977" y="883615"/>
                  </a:lnTo>
                  <a:lnTo>
                    <a:pt x="433514" y="880693"/>
                  </a:lnTo>
                  <a:lnTo>
                    <a:pt x="386774" y="872159"/>
                  </a:lnTo>
                  <a:lnTo>
                    <a:pt x="342089" y="858358"/>
                  </a:lnTo>
                  <a:lnTo>
                    <a:pt x="299788" y="839635"/>
                  </a:lnTo>
                  <a:lnTo>
                    <a:pt x="260201" y="816334"/>
                  </a:lnTo>
                  <a:lnTo>
                    <a:pt x="223657" y="788803"/>
                  </a:lnTo>
                  <a:lnTo>
                    <a:pt x="190488" y="757385"/>
                  </a:lnTo>
                  <a:lnTo>
                    <a:pt x="161023" y="722426"/>
                  </a:lnTo>
                  <a:lnTo>
                    <a:pt x="197497" y="705834"/>
                  </a:lnTo>
                  <a:lnTo>
                    <a:pt x="237776" y="689701"/>
                  </a:lnTo>
                  <a:lnTo>
                    <a:pt x="281452" y="674791"/>
                  </a:lnTo>
                  <a:lnTo>
                    <a:pt x="328117" y="661866"/>
                  </a:lnTo>
                  <a:lnTo>
                    <a:pt x="377364" y="651689"/>
                  </a:lnTo>
                  <a:lnTo>
                    <a:pt x="428787" y="645024"/>
                  </a:lnTo>
                  <a:lnTo>
                    <a:pt x="481977" y="642632"/>
                  </a:lnTo>
                  <a:lnTo>
                    <a:pt x="935834" y="642632"/>
                  </a:lnTo>
                  <a:lnTo>
                    <a:pt x="942249" y="625138"/>
                  </a:lnTo>
                  <a:lnTo>
                    <a:pt x="948094" y="602462"/>
                  </a:lnTo>
                  <a:lnTo>
                    <a:pt x="481977" y="602462"/>
                  </a:lnTo>
                  <a:lnTo>
                    <a:pt x="435492" y="597762"/>
                  </a:lnTo>
                  <a:lnTo>
                    <a:pt x="392169" y="584284"/>
                  </a:lnTo>
                  <a:lnTo>
                    <a:pt x="352942" y="562966"/>
                  </a:lnTo>
                  <a:lnTo>
                    <a:pt x="318749" y="534743"/>
                  </a:lnTo>
                  <a:lnTo>
                    <a:pt x="290525" y="500551"/>
                  </a:lnTo>
                  <a:lnTo>
                    <a:pt x="269206" y="461327"/>
                  </a:lnTo>
                  <a:lnTo>
                    <a:pt x="255728" y="418006"/>
                  </a:lnTo>
                  <a:lnTo>
                    <a:pt x="251028" y="371525"/>
                  </a:lnTo>
                  <a:lnTo>
                    <a:pt x="255728" y="325040"/>
                  </a:lnTo>
                  <a:lnTo>
                    <a:pt x="269206" y="281717"/>
                  </a:lnTo>
                  <a:lnTo>
                    <a:pt x="290525" y="242490"/>
                  </a:lnTo>
                  <a:lnTo>
                    <a:pt x="318749" y="208297"/>
                  </a:lnTo>
                  <a:lnTo>
                    <a:pt x="352942" y="180073"/>
                  </a:lnTo>
                  <a:lnTo>
                    <a:pt x="392169" y="158754"/>
                  </a:lnTo>
                  <a:lnTo>
                    <a:pt x="435492" y="145276"/>
                  </a:lnTo>
                  <a:lnTo>
                    <a:pt x="481977" y="140576"/>
                  </a:lnTo>
                  <a:lnTo>
                    <a:pt x="821798" y="140576"/>
                  </a:lnTo>
                  <a:lnTo>
                    <a:pt x="788382" y="110198"/>
                  </a:lnTo>
                  <a:lnTo>
                    <a:pt x="751267" y="82427"/>
                  </a:lnTo>
                  <a:lnTo>
                    <a:pt x="711526" y="58258"/>
                  </a:lnTo>
                  <a:lnTo>
                    <a:pt x="669404" y="37936"/>
                  </a:lnTo>
                  <a:lnTo>
                    <a:pt x="625143" y="21705"/>
                  </a:lnTo>
                  <a:lnTo>
                    <a:pt x="578989" y="9809"/>
                  </a:lnTo>
                  <a:lnTo>
                    <a:pt x="531186" y="2493"/>
                  </a:lnTo>
                  <a:lnTo>
                    <a:pt x="481977" y="0"/>
                  </a:lnTo>
                  <a:close/>
                </a:path>
                <a:path w="964565" h="964565">
                  <a:moveTo>
                    <a:pt x="935834" y="642632"/>
                  </a:moveTo>
                  <a:lnTo>
                    <a:pt x="481977" y="642632"/>
                  </a:lnTo>
                  <a:lnTo>
                    <a:pt x="535173" y="645024"/>
                  </a:lnTo>
                  <a:lnTo>
                    <a:pt x="586600" y="651691"/>
                  </a:lnTo>
                  <a:lnTo>
                    <a:pt x="635851" y="661870"/>
                  </a:lnTo>
                  <a:lnTo>
                    <a:pt x="682517" y="674796"/>
                  </a:lnTo>
                  <a:lnTo>
                    <a:pt x="726192" y="689706"/>
                  </a:lnTo>
                  <a:lnTo>
                    <a:pt x="766466" y="705838"/>
                  </a:lnTo>
                  <a:lnTo>
                    <a:pt x="802932" y="722426"/>
                  </a:lnTo>
                  <a:lnTo>
                    <a:pt x="773466" y="757385"/>
                  </a:lnTo>
                  <a:lnTo>
                    <a:pt x="740297" y="788803"/>
                  </a:lnTo>
                  <a:lnTo>
                    <a:pt x="703754" y="816334"/>
                  </a:lnTo>
                  <a:lnTo>
                    <a:pt x="664167" y="839635"/>
                  </a:lnTo>
                  <a:lnTo>
                    <a:pt x="621865" y="858358"/>
                  </a:lnTo>
                  <a:lnTo>
                    <a:pt x="577180" y="872159"/>
                  </a:lnTo>
                  <a:lnTo>
                    <a:pt x="530441" y="880693"/>
                  </a:lnTo>
                  <a:lnTo>
                    <a:pt x="481977" y="883615"/>
                  </a:lnTo>
                  <a:lnTo>
                    <a:pt x="747816" y="883615"/>
                  </a:lnTo>
                  <a:lnTo>
                    <a:pt x="788382" y="853745"/>
                  </a:lnTo>
                  <a:lnTo>
                    <a:pt x="822626" y="822615"/>
                  </a:lnTo>
                  <a:lnTo>
                    <a:pt x="853756" y="788371"/>
                  </a:lnTo>
                  <a:lnTo>
                    <a:pt x="881528" y="751258"/>
                  </a:lnTo>
                  <a:lnTo>
                    <a:pt x="905696" y="711518"/>
                  </a:lnTo>
                  <a:lnTo>
                    <a:pt x="926018" y="669396"/>
                  </a:lnTo>
                  <a:lnTo>
                    <a:pt x="935834" y="642632"/>
                  </a:lnTo>
                  <a:close/>
                </a:path>
                <a:path w="964565" h="964565">
                  <a:moveTo>
                    <a:pt x="821798" y="140576"/>
                  </a:moveTo>
                  <a:lnTo>
                    <a:pt x="481977" y="140576"/>
                  </a:lnTo>
                  <a:lnTo>
                    <a:pt x="528462" y="145276"/>
                  </a:lnTo>
                  <a:lnTo>
                    <a:pt x="571786" y="158754"/>
                  </a:lnTo>
                  <a:lnTo>
                    <a:pt x="611012" y="180073"/>
                  </a:lnTo>
                  <a:lnTo>
                    <a:pt x="645206" y="208297"/>
                  </a:lnTo>
                  <a:lnTo>
                    <a:pt x="673430" y="242490"/>
                  </a:lnTo>
                  <a:lnTo>
                    <a:pt x="694748" y="281717"/>
                  </a:lnTo>
                  <a:lnTo>
                    <a:pt x="708226" y="325040"/>
                  </a:lnTo>
                  <a:lnTo>
                    <a:pt x="712927" y="371525"/>
                  </a:lnTo>
                  <a:lnTo>
                    <a:pt x="708226" y="418006"/>
                  </a:lnTo>
                  <a:lnTo>
                    <a:pt x="694748" y="461327"/>
                  </a:lnTo>
                  <a:lnTo>
                    <a:pt x="673430" y="500551"/>
                  </a:lnTo>
                  <a:lnTo>
                    <a:pt x="645206" y="534743"/>
                  </a:lnTo>
                  <a:lnTo>
                    <a:pt x="611012" y="562966"/>
                  </a:lnTo>
                  <a:lnTo>
                    <a:pt x="571786" y="584284"/>
                  </a:lnTo>
                  <a:lnTo>
                    <a:pt x="528462" y="597762"/>
                  </a:lnTo>
                  <a:lnTo>
                    <a:pt x="481977" y="602462"/>
                  </a:lnTo>
                  <a:lnTo>
                    <a:pt x="948094" y="602462"/>
                  </a:lnTo>
                  <a:lnTo>
                    <a:pt x="954145" y="578985"/>
                  </a:lnTo>
                  <a:lnTo>
                    <a:pt x="961462" y="531184"/>
                  </a:lnTo>
                  <a:lnTo>
                    <a:pt x="963955" y="481977"/>
                  </a:lnTo>
                  <a:lnTo>
                    <a:pt x="961462" y="432768"/>
                  </a:lnTo>
                  <a:lnTo>
                    <a:pt x="954145" y="384965"/>
                  </a:lnTo>
                  <a:lnTo>
                    <a:pt x="942249" y="338811"/>
                  </a:lnTo>
                  <a:lnTo>
                    <a:pt x="926018" y="294551"/>
                  </a:lnTo>
                  <a:lnTo>
                    <a:pt x="905696" y="252428"/>
                  </a:lnTo>
                  <a:lnTo>
                    <a:pt x="881528" y="212687"/>
                  </a:lnTo>
                  <a:lnTo>
                    <a:pt x="853756" y="175573"/>
                  </a:lnTo>
                  <a:lnTo>
                    <a:pt x="822626" y="141328"/>
                  </a:lnTo>
                  <a:lnTo>
                    <a:pt x="821798" y="140576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155483" y="5553317"/>
            <a:ext cx="802005" cy="802005"/>
            <a:chOff x="3155483" y="5553317"/>
            <a:chExt cx="802005" cy="802005"/>
          </a:xfrm>
        </p:grpSpPr>
        <p:sp>
          <p:nvSpPr>
            <p:cNvPr id="31" name="object 31"/>
            <p:cNvSpPr/>
            <p:nvPr/>
          </p:nvSpPr>
          <p:spPr>
            <a:xfrm>
              <a:off x="3155483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180880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3155483" y="4627407"/>
            <a:ext cx="802005" cy="802005"/>
            <a:chOff x="3155483" y="4627407"/>
            <a:chExt cx="802005" cy="802005"/>
          </a:xfrm>
        </p:grpSpPr>
        <p:sp>
          <p:nvSpPr>
            <p:cNvPr id="34" name="object 34"/>
            <p:cNvSpPr/>
            <p:nvPr/>
          </p:nvSpPr>
          <p:spPr>
            <a:xfrm>
              <a:off x="3155483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180880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9308634" y="4627407"/>
            <a:ext cx="802005" cy="802005"/>
            <a:chOff x="9308634" y="4627407"/>
            <a:chExt cx="802005" cy="802005"/>
          </a:xfrm>
        </p:grpSpPr>
        <p:sp>
          <p:nvSpPr>
            <p:cNvPr id="37" name="object 37"/>
            <p:cNvSpPr/>
            <p:nvPr/>
          </p:nvSpPr>
          <p:spPr>
            <a:xfrm>
              <a:off x="9308634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9334029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542240" y="1716037"/>
            <a:ext cx="935990" cy="935990"/>
            <a:chOff x="2542240" y="1716037"/>
            <a:chExt cx="935990" cy="935990"/>
          </a:xfrm>
        </p:grpSpPr>
        <p:sp>
          <p:nvSpPr>
            <p:cNvPr id="40" name="object 40"/>
            <p:cNvSpPr/>
            <p:nvPr/>
          </p:nvSpPr>
          <p:spPr>
            <a:xfrm>
              <a:off x="2542240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57186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4775436" y="1716037"/>
            <a:ext cx="935990" cy="935990"/>
            <a:chOff x="4775436" y="1716037"/>
            <a:chExt cx="935990" cy="935990"/>
          </a:xfrm>
        </p:grpSpPr>
        <p:sp>
          <p:nvSpPr>
            <p:cNvPr id="43" name="object 43"/>
            <p:cNvSpPr/>
            <p:nvPr/>
          </p:nvSpPr>
          <p:spPr>
            <a:xfrm>
              <a:off x="4775436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805060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241829" y="1716037"/>
            <a:ext cx="935990" cy="935990"/>
            <a:chOff x="9241829" y="1716037"/>
            <a:chExt cx="935990" cy="935990"/>
          </a:xfrm>
        </p:grpSpPr>
        <p:sp>
          <p:nvSpPr>
            <p:cNvPr id="46" name="object 46"/>
            <p:cNvSpPr/>
            <p:nvPr/>
          </p:nvSpPr>
          <p:spPr>
            <a:xfrm>
              <a:off x="9241829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927145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7008631" y="1716037"/>
            <a:ext cx="935990" cy="935990"/>
            <a:chOff x="7008631" y="1716037"/>
            <a:chExt cx="935990" cy="935990"/>
          </a:xfrm>
        </p:grpSpPr>
        <p:sp>
          <p:nvSpPr>
            <p:cNvPr id="49" name="object 49"/>
            <p:cNvSpPr/>
            <p:nvPr/>
          </p:nvSpPr>
          <p:spPr>
            <a:xfrm>
              <a:off x="7008631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038257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015171" y="2775564"/>
            <a:ext cx="802005" cy="802005"/>
            <a:chOff x="2015171" y="2775564"/>
            <a:chExt cx="802005" cy="802005"/>
          </a:xfrm>
        </p:grpSpPr>
        <p:sp>
          <p:nvSpPr>
            <p:cNvPr id="52" name="object 52"/>
            <p:cNvSpPr/>
            <p:nvPr/>
          </p:nvSpPr>
          <p:spPr>
            <a:xfrm>
              <a:off x="2015171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040567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5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3155483" y="2775564"/>
            <a:ext cx="802005" cy="802005"/>
            <a:chOff x="3155483" y="2775564"/>
            <a:chExt cx="802005" cy="802005"/>
          </a:xfrm>
        </p:grpSpPr>
        <p:sp>
          <p:nvSpPr>
            <p:cNvPr id="55" name="object 55"/>
            <p:cNvSpPr/>
            <p:nvPr/>
          </p:nvSpPr>
          <p:spPr>
            <a:xfrm>
              <a:off x="3155483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180880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842238" y="2775564"/>
            <a:ext cx="802005" cy="802005"/>
            <a:chOff x="4842238" y="2775564"/>
            <a:chExt cx="802005" cy="802005"/>
          </a:xfrm>
        </p:grpSpPr>
        <p:sp>
          <p:nvSpPr>
            <p:cNvPr id="58" name="object 58"/>
            <p:cNvSpPr/>
            <p:nvPr/>
          </p:nvSpPr>
          <p:spPr>
            <a:xfrm>
              <a:off x="4842238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4867634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308634" y="2775564"/>
            <a:ext cx="802005" cy="802005"/>
            <a:chOff x="9308634" y="2775564"/>
            <a:chExt cx="802005" cy="802005"/>
          </a:xfrm>
        </p:grpSpPr>
        <p:sp>
          <p:nvSpPr>
            <p:cNvPr id="61" name="object 61"/>
            <p:cNvSpPr/>
            <p:nvPr/>
          </p:nvSpPr>
          <p:spPr>
            <a:xfrm>
              <a:off x="93086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9334029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075434" y="2775564"/>
            <a:ext cx="802005" cy="802005"/>
            <a:chOff x="7075434" y="2775564"/>
            <a:chExt cx="802005" cy="802005"/>
          </a:xfrm>
        </p:grpSpPr>
        <p:sp>
          <p:nvSpPr>
            <p:cNvPr id="64" name="object 64"/>
            <p:cNvSpPr/>
            <p:nvPr/>
          </p:nvSpPr>
          <p:spPr>
            <a:xfrm>
              <a:off x="70754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7100831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3155483" y="3701473"/>
            <a:ext cx="802005" cy="802005"/>
            <a:chOff x="3155483" y="3701473"/>
            <a:chExt cx="802005" cy="802005"/>
          </a:xfrm>
        </p:grpSpPr>
        <p:sp>
          <p:nvSpPr>
            <p:cNvPr id="67" name="object 67"/>
            <p:cNvSpPr/>
            <p:nvPr/>
          </p:nvSpPr>
          <p:spPr>
            <a:xfrm>
              <a:off x="3155483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3180880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4295796" y="3701473"/>
            <a:ext cx="802005" cy="802005"/>
            <a:chOff x="4295796" y="3701473"/>
            <a:chExt cx="802005" cy="802005"/>
          </a:xfrm>
        </p:grpSpPr>
        <p:sp>
          <p:nvSpPr>
            <p:cNvPr id="70" name="object 70"/>
            <p:cNvSpPr/>
            <p:nvPr/>
          </p:nvSpPr>
          <p:spPr>
            <a:xfrm>
              <a:off x="4295796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432119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436108" y="3701473"/>
            <a:ext cx="802005" cy="802005"/>
            <a:chOff x="5436108" y="3701473"/>
            <a:chExt cx="802005" cy="802005"/>
          </a:xfrm>
        </p:grpSpPr>
        <p:sp>
          <p:nvSpPr>
            <p:cNvPr id="73" name="object 73"/>
            <p:cNvSpPr/>
            <p:nvPr/>
          </p:nvSpPr>
          <p:spPr>
            <a:xfrm>
              <a:off x="5436108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5461504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7075434" y="3701473"/>
            <a:ext cx="802005" cy="802005"/>
            <a:chOff x="7075434" y="3701473"/>
            <a:chExt cx="802005" cy="802005"/>
          </a:xfrm>
        </p:grpSpPr>
        <p:sp>
          <p:nvSpPr>
            <p:cNvPr id="79" name="object 79"/>
            <p:cNvSpPr/>
            <p:nvPr/>
          </p:nvSpPr>
          <p:spPr>
            <a:xfrm>
              <a:off x="70754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710083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5436108" y="5553317"/>
            <a:ext cx="802005" cy="802005"/>
            <a:chOff x="5436108" y="5553317"/>
            <a:chExt cx="802005" cy="802005"/>
          </a:xfrm>
        </p:grpSpPr>
        <p:sp>
          <p:nvSpPr>
            <p:cNvPr id="82" name="object 82"/>
            <p:cNvSpPr/>
            <p:nvPr/>
          </p:nvSpPr>
          <p:spPr>
            <a:xfrm>
              <a:off x="5436108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461504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4295796" y="4627407"/>
            <a:ext cx="802005" cy="802005"/>
            <a:chOff x="4295796" y="4627407"/>
            <a:chExt cx="802005" cy="802005"/>
          </a:xfrm>
        </p:grpSpPr>
        <p:sp>
          <p:nvSpPr>
            <p:cNvPr id="85" name="object 85"/>
            <p:cNvSpPr/>
            <p:nvPr/>
          </p:nvSpPr>
          <p:spPr>
            <a:xfrm>
              <a:off x="4295796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4321191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5436108" y="4627407"/>
            <a:ext cx="802005" cy="802005"/>
            <a:chOff x="5436108" y="4627407"/>
            <a:chExt cx="802005" cy="802005"/>
          </a:xfrm>
        </p:grpSpPr>
        <p:sp>
          <p:nvSpPr>
            <p:cNvPr id="88" name="object 88"/>
            <p:cNvSpPr/>
            <p:nvPr/>
          </p:nvSpPr>
          <p:spPr>
            <a:xfrm>
              <a:off x="5436108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5461504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9B959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0" name="object 21">
            <a:extLst>
              <a:ext uri="{FF2B5EF4-FFF2-40B4-BE49-F238E27FC236}">
                <a16:creationId xmlns:a16="http://schemas.microsoft.com/office/drawing/2014/main" id="{483E1294-CF06-1942-8DE9-A0DBC2EE3CFD}"/>
              </a:ext>
            </a:extLst>
          </p:cNvPr>
          <p:cNvSpPr txBox="1"/>
          <p:nvPr/>
        </p:nvSpPr>
        <p:spPr>
          <a:xfrm>
            <a:off x="3285148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1" name="object 22">
            <a:extLst>
              <a:ext uri="{FF2B5EF4-FFF2-40B4-BE49-F238E27FC236}">
                <a16:creationId xmlns:a16="http://schemas.microsoft.com/office/drawing/2014/main" id="{B7F2D1C6-BEFD-F94F-AC1A-4636328E954F}"/>
              </a:ext>
            </a:extLst>
          </p:cNvPr>
          <p:cNvSpPr txBox="1"/>
          <p:nvPr/>
        </p:nvSpPr>
        <p:spPr>
          <a:xfrm>
            <a:off x="5565824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2" name="object 3">
            <a:extLst>
              <a:ext uri="{FF2B5EF4-FFF2-40B4-BE49-F238E27FC236}">
                <a16:creationId xmlns:a16="http://schemas.microsoft.com/office/drawing/2014/main" id="{5F429E51-E627-8848-8E5A-AA2621782B9D}"/>
              </a:ext>
            </a:extLst>
          </p:cNvPr>
          <p:cNvSpPr txBox="1"/>
          <p:nvPr/>
        </p:nvSpPr>
        <p:spPr>
          <a:xfrm>
            <a:off x="3321520" y="4904733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3" name="object 4">
            <a:extLst>
              <a:ext uri="{FF2B5EF4-FFF2-40B4-BE49-F238E27FC236}">
                <a16:creationId xmlns:a16="http://schemas.microsoft.com/office/drawing/2014/main" id="{9249482A-E248-944F-A6D4-0C48C10E0145}"/>
              </a:ext>
            </a:extLst>
          </p:cNvPr>
          <p:cNvSpPr txBox="1"/>
          <p:nvPr/>
        </p:nvSpPr>
        <p:spPr>
          <a:xfrm>
            <a:off x="4425486" y="4904733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4" name="object 5">
            <a:extLst>
              <a:ext uri="{FF2B5EF4-FFF2-40B4-BE49-F238E27FC236}">
                <a16:creationId xmlns:a16="http://schemas.microsoft.com/office/drawing/2014/main" id="{E1044930-C3C9-0B4F-9BBA-A5D5F3341297}"/>
              </a:ext>
            </a:extLst>
          </p:cNvPr>
          <p:cNvSpPr txBox="1"/>
          <p:nvPr/>
        </p:nvSpPr>
        <p:spPr>
          <a:xfrm>
            <a:off x="5609368" y="4904733"/>
            <a:ext cx="45593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5" name="object 6">
            <a:extLst>
              <a:ext uri="{FF2B5EF4-FFF2-40B4-BE49-F238E27FC236}">
                <a16:creationId xmlns:a16="http://schemas.microsoft.com/office/drawing/2014/main" id="{3E66C9ED-A6E3-AB4E-BE77-D23B7873401A}"/>
              </a:ext>
            </a:extLst>
          </p:cNvPr>
          <p:cNvSpPr txBox="1"/>
          <p:nvPr/>
        </p:nvSpPr>
        <p:spPr>
          <a:xfrm>
            <a:off x="9424496" y="4904733"/>
            <a:ext cx="57086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6" name="object 7">
            <a:extLst>
              <a:ext uri="{FF2B5EF4-FFF2-40B4-BE49-F238E27FC236}">
                <a16:creationId xmlns:a16="http://schemas.microsoft.com/office/drawing/2014/main" id="{4C671D37-2705-6F45-85D7-3D6031C1F49A}"/>
              </a:ext>
            </a:extLst>
          </p:cNvPr>
          <p:cNvSpPr txBox="1"/>
          <p:nvPr/>
        </p:nvSpPr>
        <p:spPr>
          <a:xfrm>
            <a:off x="2678290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7" name="object 8">
            <a:extLst>
              <a:ext uri="{FF2B5EF4-FFF2-40B4-BE49-F238E27FC236}">
                <a16:creationId xmlns:a16="http://schemas.microsoft.com/office/drawing/2014/main" id="{5E625CA6-F581-0F4C-A421-E27B79F7E974}"/>
              </a:ext>
            </a:extLst>
          </p:cNvPr>
          <p:cNvSpPr txBox="1"/>
          <p:nvPr/>
        </p:nvSpPr>
        <p:spPr>
          <a:xfrm>
            <a:off x="4911416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8" name="object 9">
            <a:extLst>
              <a:ext uri="{FF2B5EF4-FFF2-40B4-BE49-F238E27FC236}">
                <a16:creationId xmlns:a16="http://schemas.microsoft.com/office/drawing/2014/main" id="{00CF6BFD-73EE-4146-A297-A63BDB260702}"/>
              </a:ext>
            </a:extLst>
          </p:cNvPr>
          <p:cNvSpPr txBox="1"/>
          <p:nvPr/>
        </p:nvSpPr>
        <p:spPr>
          <a:xfrm>
            <a:off x="9437630" y="2041625"/>
            <a:ext cx="54419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9" name="object 10">
            <a:extLst>
              <a:ext uri="{FF2B5EF4-FFF2-40B4-BE49-F238E27FC236}">
                <a16:creationId xmlns:a16="http://schemas.microsoft.com/office/drawing/2014/main" id="{92F2AE41-9AD1-B04C-8F8C-B440AB8C0C16}"/>
              </a:ext>
            </a:extLst>
          </p:cNvPr>
          <p:cNvSpPr txBox="1"/>
          <p:nvPr/>
        </p:nvSpPr>
        <p:spPr>
          <a:xfrm>
            <a:off x="7231195" y="2041625"/>
            <a:ext cx="49085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0" name="object 11">
            <a:extLst>
              <a:ext uri="{FF2B5EF4-FFF2-40B4-BE49-F238E27FC236}">
                <a16:creationId xmlns:a16="http://schemas.microsoft.com/office/drawing/2014/main" id="{8EDAE723-D143-2043-8729-154056A49AB2}"/>
              </a:ext>
            </a:extLst>
          </p:cNvPr>
          <p:cNvSpPr txBox="1"/>
          <p:nvPr/>
        </p:nvSpPr>
        <p:spPr>
          <a:xfrm>
            <a:off x="2154483" y="3052837"/>
            <a:ext cx="52387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1" name="object 12">
            <a:extLst>
              <a:ext uri="{FF2B5EF4-FFF2-40B4-BE49-F238E27FC236}">
                <a16:creationId xmlns:a16="http://schemas.microsoft.com/office/drawing/2014/main" id="{82252DA5-A19C-134C-97DA-274B870CE28D}"/>
              </a:ext>
            </a:extLst>
          </p:cNvPr>
          <p:cNvSpPr txBox="1"/>
          <p:nvPr/>
        </p:nvSpPr>
        <p:spPr>
          <a:xfrm>
            <a:off x="3321460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2" name="object 13">
            <a:extLst>
              <a:ext uri="{FF2B5EF4-FFF2-40B4-BE49-F238E27FC236}">
                <a16:creationId xmlns:a16="http://schemas.microsoft.com/office/drawing/2014/main" id="{A36324D8-318B-CF4A-9076-AA8227847D01}"/>
              </a:ext>
            </a:extLst>
          </p:cNvPr>
          <p:cNvSpPr txBox="1"/>
          <p:nvPr/>
        </p:nvSpPr>
        <p:spPr>
          <a:xfrm>
            <a:off x="4971859" y="3052837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3" name="object 14">
            <a:extLst>
              <a:ext uri="{FF2B5EF4-FFF2-40B4-BE49-F238E27FC236}">
                <a16:creationId xmlns:a16="http://schemas.microsoft.com/office/drawing/2014/main" id="{F1C4D1A8-1656-E047-8974-33614E760E21}"/>
              </a:ext>
            </a:extLst>
          </p:cNvPr>
          <p:cNvSpPr txBox="1"/>
          <p:nvPr/>
        </p:nvSpPr>
        <p:spPr>
          <a:xfrm>
            <a:off x="9426485" y="3052837"/>
            <a:ext cx="5664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4" name="object 15">
            <a:extLst>
              <a:ext uri="{FF2B5EF4-FFF2-40B4-BE49-F238E27FC236}">
                <a16:creationId xmlns:a16="http://schemas.microsoft.com/office/drawing/2014/main" id="{0FE6477E-730D-C54D-99C5-F2047B8F3273}"/>
              </a:ext>
            </a:extLst>
          </p:cNvPr>
          <p:cNvSpPr txBox="1"/>
          <p:nvPr/>
        </p:nvSpPr>
        <p:spPr>
          <a:xfrm>
            <a:off x="7241436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16">
            <a:extLst>
              <a:ext uri="{FF2B5EF4-FFF2-40B4-BE49-F238E27FC236}">
                <a16:creationId xmlns:a16="http://schemas.microsoft.com/office/drawing/2014/main" id="{275D8FB2-71CD-ED47-9209-2182354BFE33}"/>
              </a:ext>
            </a:extLst>
          </p:cNvPr>
          <p:cNvSpPr txBox="1"/>
          <p:nvPr/>
        </p:nvSpPr>
        <p:spPr>
          <a:xfrm>
            <a:off x="3330681" y="3978700"/>
            <a:ext cx="4521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6" name="object 17">
            <a:extLst>
              <a:ext uri="{FF2B5EF4-FFF2-40B4-BE49-F238E27FC236}">
                <a16:creationId xmlns:a16="http://schemas.microsoft.com/office/drawing/2014/main" id="{878E1175-7046-0641-8B2D-DB5336AD7B10}"/>
              </a:ext>
            </a:extLst>
          </p:cNvPr>
          <p:cNvSpPr txBox="1"/>
          <p:nvPr/>
        </p:nvSpPr>
        <p:spPr>
          <a:xfrm>
            <a:off x="4446771" y="3978700"/>
            <a:ext cx="50038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7" name="object 18">
            <a:extLst>
              <a:ext uri="{FF2B5EF4-FFF2-40B4-BE49-F238E27FC236}">
                <a16:creationId xmlns:a16="http://schemas.microsoft.com/office/drawing/2014/main" id="{7BEC56F2-C297-E443-8C6E-5C6382428071}"/>
              </a:ext>
            </a:extLst>
          </p:cNvPr>
          <p:cNvSpPr txBox="1"/>
          <p:nvPr/>
        </p:nvSpPr>
        <p:spPr>
          <a:xfrm>
            <a:off x="55657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9" name="object 20">
            <a:extLst>
              <a:ext uri="{FF2B5EF4-FFF2-40B4-BE49-F238E27FC236}">
                <a16:creationId xmlns:a16="http://schemas.microsoft.com/office/drawing/2014/main" id="{D5383155-A5F1-4E40-B38E-FBE4461C7381}"/>
              </a:ext>
            </a:extLst>
          </p:cNvPr>
          <p:cNvSpPr txBox="1"/>
          <p:nvPr/>
        </p:nvSpPr>
        <p:spPr>
          <a:xfrm>
            <a:off x="72050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3">
            <a:extLst>
              <a:ext uri="{FF2B5EF4-FFF2-40B4-BE49-F238E27FC236}">
                <a16:creationId xmlns:a16="http://schemas.microsoft.com/office/drawing/2014/main" id="{DBF0DE21-B48B-7545-B62D-D08CCC68B946}"/>
              </a:ext>
            </a:extLst>
          </p:cNvPr>
          <p:cNvSpPr txBox="1"/>
          <p:nvPr/>
        </p:nvSpPr>
        <p:spPr>
          <a:xfrm>
            <a:off x="8025678" y="2996467"/>
            <a:ext cx="2800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3">
            <a:extLst>
              <a:ext uri="{FF2B5EF4-FFF2-40B4-BE49-F238E27FC236}">
                <a16:creationId xmlns:a16="http://schemas.microsoft.com/office/drawing/2014/main" id="{BD3DDD6C-7035-464C-A80F-8CC84010DE99}"/>
              </a:ext>
            </a:extLst>
          </p:cNvPr>
          <p:cNvSpPr txBox="1"/>
          <p:nvPr/>
        </p:nvSpPr>
        <p:spPr>
          <a:xfrm>
            <a:off x="1652323" y="4439699"/>
            <a:ext cx="41282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8">
            <a:extLst>
              <a:ext uri="{FF2B5EF4-FFF2-40B4-BE49-F238E27FC236}">
                <a16:creationId xmlns:a16="http://schemas.microsoft.com/office/drawing/2014/main" id="{441CFA99-D535-8C43-AB75-3AE8057E9AC3}"/>
              </a:ext>
            </a:extLst>
          </p:cNvPr>
          <p:cNvSpPr txBox="1"/>
          <p:nvPr/>
        </p:nvSpPr>
        <p:spPr>
          <a:xfrm>
            <a:off x="10168486" y="4904733"/>
            <a:ext cx="348209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6930" algn="l"/>
              </a:tabLst>
              <a:defRPr/>
            </a:pPr>
            <a:r>
              <a:rPr kumimoji="0" sz="12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21">
            <a:extLst>
              <a:ext uri="{FF2B5EF4-FFF2-40B4-BE49-F238E27FC236}">
                <a16:creationId xmlns:a16="http://schemas.microsoft.com/office/drawing/2014/main" id="{A134D010-D29D-1C4B-AFC9-6ED3354E08E1}"/>
              </a:ext>
            </a:extLst>
          </p:cNvPr>
          <p:cNvSpPr txBox="1"/>
          <p:nvPr/>
        </p:nvSpPr>
        <p:spPr>
          <a:xfrm>
            <a:off x="10176340" y="3978700"/>
            <a:ext cx="344351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6294" algn="l"/>
              </a:tabLst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8" name="object 20">
            <a:extLst>
              <a:ext uri="{FF2B5EF4-FFF2-40B4-BE49-F238E27FC236}">
                <a16:creationId xmlns:a16="http://schemas.microsoft.com/office/drawing/2014/main" id="{4B90CCEA-9E44-DD44-9E99-571A336C9B5D}"/>
              </a:ext>
            </a:extLst>
          </p:cNvPr>
          <p:cNvSpPr txBox="1"/>
          <p:nvPr/>
        </p:nvSpPr>
        <p:spPr>
          <a:xfrm>
            <a:off x="6262888" y="3978700"/>
            <a:ext cx="389361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1850" algn="l"/>
              </a:tabLst>
              <a:defRPr/>
            </a:pPr>
            <a:r>
              <a:rPr kumimoji="0" sz="12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19" name="object 75">
            <a:extLst>
              <a:ext uri="{FF2B5EF4-FFF2-40B4-BE49-F238E27FC236}">
                <a16:creationId xmlns:a16="http://schemas.microsoft.com/office/drawing/2014/main" id="{484EA2BD-C418-7845-A8F9-04BB5C4918DF}"/>
              </a:ext>
            </a:extLst>
          </p:cNvPr>
          <p:cNvGrpSpPr/>
          <p:nvPr/>
        </p:nvGrpSpPr>
        <p:grpSpPr>
          <a:xfrm>
            <a:off x="9308634" y="3701473"/>
            <a:ext cx="802005" cy="802005"/>
            <a:chOff x="9308634" y="3701473"/>
            <a:chExt cx="802005" cy="802005"/>
          </a:xfrm>
        </p:grpSpPr>
        <p:sp>
          <p:nvSpPr>
            <p:cNvPr id="120" name="object 76">
              <a:extLst>
                <a:ext uri="{FF2B5EF4-FFF2-40B4-BE49-F238E27FC236}">
                  <a16:creationId xmlns:a16="http://schemas.microsoft.com/office/drawing/2014/main" id="{4F084362-0A3B-6F4C-93DE-56A3F738DE16}"/>
                </a:ext>
              </a:extLst>
            </p:cNvPr>
            <p:cNvSpPr/>
            <p:nvPr/>
          </p:nvSpPr>
          <p:spPr>
            <a:xfrm>
              <a:off x="93086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1" name="object 77">
              <a:extLst>
                <a:ext uri="{FF2B5EF4-FFF2-40B4-BE49-F238E27FC236}">
                  <a16:creationId xmlns:a16="http://schemas.microsoft.com/office/drawing/2014/main" id="{89D53483-D832-5F4C-B900-15D394986583}"/>
                </a:ext>
              </a:extLst>
            </p:cNvPr>
            <p:cNvSpPr/>
            <p:nvPr/>
          </p:nvSpPr>
          <p:spPr>
            <a:xfrm>
              <a:off x="9334029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22" name="object 19">
            <a:extLst>
              <a:ext uri="{FF2B5EF4-FFF2-40B4-BE49-F238E27FC236}">
                <a16:creationId xmlns:a16="http://schemas.microsoft.com/office/drawing/2014/main" id="{5A53C3AB-0D1E-3B44-8B0A-DF4AFE2580B1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49754" y="2618994"/>
            <a:ext cx="1361440" cy="961390"/>
          </a:xfrm>
          <a:custGeom>
            <a:avLst/>
            <a:gdLst/>
            <a:ahLst/>
            <a:cxnLst/>
            <a:rect l="l" t="t" r="r" b="b"/>
            <a:pathLst>
              <a:path w="1361440" h="961389">
                <a:moveTo>
                  <a:pt x="0" y="961199"/>
                </a:moveTo>
                <a:lnTo>
                  <a:pt x="1361249" y="961199"/>
                </a:lnTo>
                <a:lnTo>
                  <a:pt x="1361249" y="0"/>
                </a:lnTo>
                <a:lnTo>
                  <a:pt x="0" y="0"/>
                </a:lnTo>
                <a:lnTo>
                  <a:pt x="0" y="961199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2260" y="1716036"/>
            <a:ext cx="5424170" cy="2797175"/>
          </a:xfrm>
          <a:custGeom>
            <a:avLst/>
            <a:gdLst/>
            <a:ahLst/>
            <a:cxnLst/>
            <a:rect l="l" t="t" r="r" b="b"/>
            <a:pathLst>
              <a:path w="5424170" h="2797175">
                <a:moveTo>
                  <a:pt x="5424017" y="0"/>
                </a:moveTo>
                <a:lnTo>
                  <a:pt x="4471581" y="0"/>
                </a:lnTo>
                <a:lnTo>
                  <a:pt x="0" y="0"/>
                </a:lnTo>
                <a:lnTo>
                  <a:pt x="0" y="935558"/>
                </a:lnTo>
                <a:lnTo>
                  <a:pt x="4471581" y="935558"/>
                </a:lnTo>
                <a:lnTo>
                  <a:pt x="4471581" y="2796667"/>
                </a:lnTo>
                <a:lnTo>
                  <a:pt x="5424017" y="2796667"/>
                </a:lnTo>
                <a:lnTo>
                  <a:pt x="5424017" y="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66265" y="1716036"/>
            <a:ext cx="1809750" cy="2797175"/>
            <a:chOff x="7966265" y="1716036"/>
            <a:chExt cx="1809750" cy="2797175"/>
          </a:xfrm>
        </p:grpSpPr>
        <p:sp>
          <p:nvSpPr>
            <p:cNvPr id="6" name="object 6"/>
            <p:cNvSpPr/>
            <p:nvPr/>
          </p:nvSpPr>
          <p:spPr>
            <a:xfrm>
              <a:off x="8349754" y="1716036"/>
              <a:ext cx="1426210" cy="935990"/>
            </a:xfrm>
            <a:custGeom>
              <a:avLst/>
              <a:gdLst/>
              <a:ahLst/>
              <a:cxnLst/>
              <a:rect l="l" t="t" r="r" b="b"/>
              <a:pathLst>
                <a:path w="1426209" h="935989">
                  <a:moveTo>
                    <a:pt x="0" y="935558"/>
                  </a:moveTo>
                  <a:lnTo>
                    <a:pt x="1426070" y="935558"/>
                  </a:lnTo>
                  <a:lnTo>
                    <a:pt x="1426070" y="0"/>
                  </a:lnTo>
                  <a:lnTo>
                    <a:pt x="0" y="0"/>
                  </a:lnTo>
                  <a:lnTo>
                    <a:pt x="0" y="935558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66265" y="1716036"/>
              <a:ext cx="383540" cy="2797175"/>
            </a:xfrm>
            <a:custGeom>
              <a:avLst/>
              <a:gdLst/>
              <a:ahLst/>
              <a:cxnLst/>
              <a:rect l="l" t="t" r="r" b="b"/>
              <a:pathLst>
                <a:path w="383540" h="2797175">
                  <a:moveTo>
                    <a:pt x="383489" y="0"/>
                  </a:moveTo>
                  <a:lnTo>
                    <a:pt x="0" y="0"/>
                  </a:lnTo>
                  <a:lnTo>
                    <a:pt x="0" y="2796679"/>
                  </a:lnTo>
                  <a:lnTo>
                    <a:pt x="383489" y="2796679"/>
                  </a:lnTo>
                  <a:lnTo>
                    <a:pt x="383489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6322136" y="4627359"/>
            <a:ext cx="383540" cy="1728470"/>
          </a:xfrm>
          <a:custGeom>
            <a:avLst/>
            <a:gdLst/>
            <a:ahLst/>
            <a:cxnLst/>
            <a:rect l="l" t="t" r="r" b="b"/>
            <a:pathLst>
              <a:path w="383540" h="1728470">
                <a:moveTo>
                  <a:pt x="383489" y="0"/>
                </a:moveTo>
                <a:lnTo>
                  <a:pt x="0" y="0"/>
                </a:lnTo>
                <a:lnTo>
                  <a:pt x="0" y="1727898"/>
                </a:lnTo>
                <a:lnTo>
                  <a:pt x="383489" y="1727898"/>
                </a:lnTo>
                <a:lnTo>
                  <a:pt x="383489" y="0"/>
                </a:lnTo>
                <a:close/>
              </a:path>
            </a:pathLst>
          </a:custGeom>
          <a:solidFill>
            <a:srgbClr val="40AD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90928" y="2775546"/>
            <a:ext cx="383540" cy="3580129"/>
          </a:xfrm>
          <a:custGeom>
            <a:avLst/>
            <a:gdLst/>
            <a:ahLst/>
            <a:cxnLst/>
            <a:rect l="l" t="t" r="r" b="b"/>
            <a:pathLst>
              <a:path w="383539" h="3580129">
                <a:moveTo>
                  <a:pt x="383489" y="0"/>
                </a:moveTo>
                <a:lnTo>
                  <a:pt x="0" y="0"/>
                </a:lnTo>
                <a:lnTo>
                  <a:pt x="0" y="3579710"/>
                </a:lnTo>
                <a:lnTo>
                  <a:pt x="383489" y="3579710"/>
                </a:lnTo>
                <a:lnTo>
                  <a:pt x="383489" y="0"/>
                </a:lnTo>
                <a:close/>
              </a:path>
            </a:pathLst>
          </a:custGeom>
          <a:solidFill>
            <a:srgbClr val="FBAF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22136" y="3701465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186289" y="4627371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86289" y="3701465"/>
            <a:ext cx="383540" cy="802005"/>
          </a:xfrm>
          <a:custGeom>
            <a:avLst/>
            <a:gdLst/>
            <a:ahLst/>
            <a:cxnLst/>
            <a:rect l="l" t="t" r="r" b="b"/>
            <a:pathLst>
              <a:path w="383540" h="802004">
                <a:moveTo>
                  <a:pt x="383489" y="0"/>
                </a:moveTo>
                <a:lnTo>
                  <a:pt x="0" y="0"/>
                </a:lnTo>
                <a:lnTo>
                  <a:pt x="0" y="801979"/>
                </a:lnTo>
                <a:lnTo>
                  <a:pt x="383489" y="801979"/>
                </a:lnTo>
                <a:lnTo>
                  <a:pt x="383489" y="0"/>
                </a:lnTo>
                <a:close/>
              </a:path>
            </a:pathLst>
          </a:custGeom>
          <a:solidFill>
            <a:srgbClr val="FBAF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43882" y="4627397"/>
            <a:ext cx="2078355" cy="1728470"/>
          </a:xfrm>
          <a:custGeom>
            <a:avLst/>
            <a:gdLst/>
            <a:ahLst/>
            <a:cxnLst/>
            <a:rect l="l" t="t" r="r" b="b"/>
            <a:pathLst>
              <a:path w="2078354" h="1728470">
                <a:moveTo>
                  <a:pt x="2078266" y="0"/>
                </a:moveTo>
                <a:lnTo>
                  <a:pt x="0" y="0"/>
                </a:lnTo>
                <a:lnTo>
                  <a:pt x="0" y="1727873"/>
                </a:lnTo>
                <a:lnTo>
                  <a:pt x="2078266" y="1727873"/>
                </a:lnTo>
                <a:lnTo>
                  <a:pt x="2078266" y="0"/>
                </a:lnTo>
                <a:close/>
              </a:path>
            </a:pathLst>
          </a:custGeom>
          <a:solidFill>
            <a:srgbClr val="93C68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74405" y="2775559"/>
            <a:ext cx="4347845" cy="3580129"/>
            <a:chOff x="1974405" y="2775559"/>
            <a:chExt cx="4347845" cy="3580129"/>
          </a:xfrm>
        </p:grpSpPr>
        <p:sp>
          <p:nvSpPr>
            <p:cNvPr id="15" name="object 15"/>
            <p:cNvSpPr/>
            <p:nvPr/>
          </p:nvSpPr>
          <p:spPr>
            <a:xfrm>
              <a:off x="1974405" y="2775559"/>
              <a:ext cx="3663315" cy="3580129"/>
            </a:xfrm>
            <a:custGeom>
              <a:avLst/>
              <a:gdLst/>
              <a:ahLst/>
              <a:cxnLst/>
              <a:rect l="l" t="t" r="r" b="b"/>
              <a:pathLst>
                <a:path w="3663315" h="3580129">
                  <a:moveTo>
                    <a:pt x="3663086" y="0"/>
                  </a:moveTo>
                  <a:lnTo>
                    <a:pt x="2078266" y="0"/>
                  </a:lnTo>
                  <a:lnTo>
                    <a:pt x="0" y="0"/>
                  </a:lnTo>
                  <a:lnTo>
                    <a:pt x="0" y="801966"/>
                  </a:lnTo>
                  <a:lnTo>
                    <a:pt x="0" y="3579723"/>
                  </a:lnTo>
                  <a:lnTo>
                    <a:pt x="2078266" y="3579723"/>
                  </a:lnTo>
                  <a:lnTo>
                    <a:pt x="2078266" y="801966"/>
                  </a:lnTo>
                  <a:lnTo>
                    <a:pt x="3663086" y="801966"/>
                  </a:lnTo>
                  <a:lnTo>
                    <a:pt x="3663086" y="0"/>
                  </a:lnTo>
                  <a:close/>
                </a:path>
              </a:pathLst>
            </a:custGeom>
            <a:solidFill>
              <a:srgbClr val="FECC7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243882" y="3701478"/>
              <a:ext cx="2078355" cy="802005"/>
            </a:xfrm>
            <a:custGeom>
              <a:avLst/>
              <a:gdLst/>
              <a:ahLst/>
              <a:cxnLst/>
              <a:rect l="l" t="t" r="r" b="b"/>
              <a:pathLst>
                <a:path w="2078354" h="802004">
                  <a:moveTo>
                    <a:pt x="2078266" y="0"/>
                  </a:moveTo>
                  <a:lnTo>
                    <a:pt x="0" y="0"/>
                  </a:lnTo>
                  <a:lnTo>
                    <a:pt x="0" y="801954"/>
                  </a:lnTo>
                  <a:lnTo>
                    <a:pt x="2078266" y="801954"/>
                  </a:lnTo>
                  <a:lnTo>
                    <a:pt x="2078266" y="0"/>
                  </a:lnTo>
                  <a:close/>
                </a:path>
              </a:pathLst>
            </a:custGeom>
            <a:solidFill>
              <a:srgbClr val="A699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/>
          <p:nvPr/>
        </p:nvSpPr>
        <p:spPr>
          <a:xfrm>
            <a:off x="9250730" y="4627397"/>
            <a:ext cx="935990" cy="802005"/>
          </a:xfrm>
          <a:custGeom>
            <a:avLst/>
            <a:gdLst/>
            <a:ahLst/>
            <a:cxnLst/>
            <a:rect l="l" t="t" r="r" b="b"/>
            <a:pathLst>
              <a:path w="935990" h="802004">
                <a:moveTo>
                  <a:pt x="935558" y="0"/>
                </a:moveTo>
                <a:lnTo>
                  <a:pt x="0" y="0"/>
                </a:lnTo>
                <a:lnTo>
                  <a:pt x="0" y="801954"/>
                </a:lnTo>
                <a:lnTo>
                  <a:pt x="935558" y="801954"/>
                </a:lnTo>
                <a:lnTo>
                  <a:pt x="935558" y="0"/>
                </a:lnTo>
                <a:close/>
              </a:path>
            </a:pathLst>
          </a:custGeom>
          <a:solidFill>
            <a:srgbClr val="A699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250730" y="3701478"/>
            <a:ext cx="935990" cy="802005"/>
          </a:xfrm>
          <a:custGeom>
            <a:avLst/>
            <a:gdLst/>
            <a:ahLst/>
            <a:cxnLst/>
            <a:rect l="l" t="t" r="r" b="b"/>
            <a:pathLst>
              <a:path w="935990" h="802004">
                <a:moveTo>
                  <a:pt x="935558" y="0"/>
                </a:moveTo>
                <a:lnTo>
                  <a:pt x="0" y="0"/>
                </a:lnTo>
                <a:lnTo>
                  <a:pt x="0" y="801954"/>
                </a:lnTo>
                <a:lnTo>
                  <a:pt x="935558" y="801954"/>
                </a:lnTo>
                <a:lnTo>
                  <a:pt x="935558" y="0"/>
                </a:lnTo>
                <a:close/>
              </a:path>
            </a:pathLst>
          </a:custGeom>
          <a:solidFill>
            <a:srgbClr val="FECC7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30205" y="2218432"/>
            <a:ext cx="0" cy="1083310"/>
          </a:xfrm>
          <a:custGeom>
            <a:avLst/>
            <a:gdLst/>
            <a:ahLst/>
            <a:cxnLst/>
            <a:rect l="l" t="t" r="r" b="b"/>
            <a:pathLst>
              <a:path h="1083310">
                <a:moveTo>
                  <a:pt x="0" y="0"/>
                </a:moveTo>
                <a:lnTo>
                  <a:pt x="0" y="1082967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55503" y="4056210"/>
            <a:ext cx="0" cy="1936750"/>
          </a:xfrm>
          <a:custGeom>
            <a:avLst/>
            <a:gdLst/>
            <a:ahLst/>
            <a:cxnLst/>
            <a:rect l="l" t="t" r="r" b="b"/>
            <a:pathLst>
              <a:path h="1936750">
                <a:moveTo>
                  <a:pt x="0" y="0"/>
                </a:moveTo>
                <a:lnTo>
                  <a:pt x="0" y="19363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709608" y="2218432"/>
            <a:ext cx="0" cy="2918460"/>
          </a:xfrm>
          <a:custGeom>
            <a:avLst/>
            <a:gdLst/>
            <a:ahLst/>
            <a:cxnLst/>
            <a:rect l="l" t="t" r="r" b="b"/>
            <a:pathLst>
              <a:path h="2918460">
                <a:moveTo>
                  <a:pt x="0" y="0"/>
                </a:moveTo>
                <a:lnTo>
                  <a:pt x="0" y="291832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43451" y="2849661"/>
            <a:ext cx="0" cy="3143250"/>
          </a:xfrm>
          <a:custGeom>
            <a:avLst/>
            <a:gdLst/>
            <a:ahLst/>
            <a:cxnLst/>
            <a:rect l="l" t="t" r="r" b="b"/>
            <a:pathLst>
              <a:path h="3143250">
                <a:moveTo>
                  <a:pt x="0" y="0"/>
                </a:moveTo>
                <a:lnTo>
                  <a:pt x="0" y="3142805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83763" y="3964284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90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476411" y="2153691"/>
            <a:ext cx="0" cy="2165985"/>
          </a:xfrm>
          <a:custGeom>
            <a:avLst/>
            <a:gdLst/>
            <a:ahLst/>
            <a:cxnLst/>
            <a:rect l="l" t="t" r="r" b="b"/>
            <a:pathLst>
              <a:path h="2165985">
                <a:moveTo>
                  <a:pt x="0" y="0"/>
                </a:moveTo>
                <a:lnTo>
                  <a:pt x="0" y="2165946"/>
                </a:lnTo>
              </a:path>
            </a:pathLst>
          </a:custGeom>
          <a:ln w="26022">
            <a:solidFill>
              <a:srgbClr val="7770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88981" y="2442613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22179" y="3427657"/>
            <a:ext cx="1442720" cy="723265"/>
          </a:xfrm>
          <a:custGeom>
            <a:avLst/>
            <a:gdLst/>
            <a:ahLst/>
            <a:cxnLst/>
            <a:rect l="l" t="t" r="r" b="b"/>
            <a:pathLst>
              <a:path w="1442720" h="723264">
                <a:moveTo>
                  <a:pt x="0" y="722960"/>
                </a:moveTo>
                <a:lnTo>
                  <a:pt x="711606" y="0"/>
                </a:lnTo>
                <a:lnTo>
                  <a:pt x="1442262" y="708380"/>
                </a:lnTo>
              </a:path>
            </a:pathLst>
          </a:custGeom>
          <a:ln w="22771">
            <a:solidFill>
              <a:srgbClr val="67605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934806" y="511723"/>
            <a:ext cx="6850380" cy="1579880"/>
            <a:chOff x="2934806" y="511723"/>
            <a:chExt cx="6850380" cy="1579880"/>
          </a:xfrm>
        </p:grpSpPr>
        <p:sp>
          <p:nvSpPr>
            <p:cNvPr id="28" name="object 28"/>
            <p:cNvSpPr/>
            <p:nvPr/>
          </p:nvSpPr>
          <p:spPr>
            <a:xfrm>
              <a:off x="5236429" y="1356071"/>
              <a:ext cx="2247265" cy="724535"/>
            </a:xfrm>
            <a:custGeom>
              <a:avLst/>
              <a:gdLst/>
              <a:ahLst/>
              <a:cxnLst/>
              <a:rect l="l" t="t" r="r" b="b"/>
              <a:pathLst>
                <a:path w="2247265" h="724535">
                  <a:moveTo>
                    <a:pt x="0" y="723950"/>
                  </a:moveTo>
                  <a:lnTo>
                    <a:pt x="1108633" y="0"/>
                  </a:lnTo>
                  <a:lnTo>
                    <a:pt x="2246972" y="709320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946191" y="1354192"/>
              <a:ext cx="6827520" cy="724535"/>
            </a:xfrm>
            <a:custGeom>
              <a:avLst/>
              <a:gdLst/>
              <a:ahLst/>
              <a:cxnLst/>
              <a:rect l="l" t="t" r="r" b="b"/>
              <a:pathLst>
                <a:path w="6827520" h="724535">
                  <a:moveTo>
                    <a:pt x="0" y="724242"/>
                  </a:moveTo>
                  <a:lnTo>
                    <a:pt x="3368560" y="0"/>
                  </a:lnTo>
                  <a:lnTo>
                    <a:pt x="6827342" y="709612"/>
                  </a:lnTo>
                </a:path>
              </a:pathLst>
            </a:custGeom>
            <a:ln w="22771">
              <a:solidFill>
                <a:srgbClr val="6760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845260" y="511723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5">
                  <a:moveTo>
                    <a:pt x="514553" y="0"/>
                  </a:moveTo>
                  <a:lnTo>
                    <a:pt x="467719" y="2102"/>
                  </a:lnTo>
                  <a:lnTo>
                    <a:pt x="422062" y="8290"/>
                  </a:lnTo>
                  <a:lnTo>
                    <a:pt x="377766" y="18380"/>
                  </a:lnTo>
                  <a:lnTo>
                    <a:pt x="335010" y="32192"/>
                  </a:lnTo>
                  <a:lnTo>
                    <a:pt x="293978" y="49543"/>
                  </a:lnTo>
                  <a:lnTo>
                    <a:pt x="254850" y="70252"/>
                  </a:lnTo>
                  <a:lnTo>
                    <a:pt x="217808" y="94137"/>
                  </a:lnTo>
                  <a:lnTo>
                    <a:pt x="183035" y="121016"/>
                  </a:lnTo>
                  <a:lnTo>
                    <a:pt x="150710" y="150709"/>
                  </a:lnTo>
                  <a:lnTo>
                    <a:pt x="121018" y="183032"/>
                  </a:lnTo>
                  <a:lnTo>
                    <a:pt x="94138" y="217805"/>
                  </a:lnTo>
                  <a:lnTo>
                    <a:pt x="70252" y="254846"/>
                  </a:lnTo>
                  <a:lnTo>
                    <a:pt x="49543" y="293973"/>
                  </a:lnTo>
                  <a:lnTo>
                    <a:pt x="32192" y="335004"/>
                  </a:lnTo>
                  <a:lnTo>
                    <a:pt x="18380" y="377758"/>
                  </a:lnTo>
                  <a:lnTo>
                    <a:pt x="8290" y="422053"/>
                  </a:lnTo>
                  <a:lnTo>
                    <a:pt x="2102" y="467708"/>
                  </a:lnTo>
                  <a:lnTo>
                    <a:pt x="0" y="514540"/>
                  </a:lnTo>
                  <a:lnTo>
                    <a:pt x="2102" y="561372"/>
                  </a:lnTo>
                  <a:lnTo>
                    <a:pt x="8290" y="607027"/>
                  </a:lnTo>
                  <a:lnTo>
                    <a:pt x="18380" y="651323"/>
                  </a:lnTo>
                  <a:lnTo>
                    <a:pt x="32192" y="694077"/>
                  </a:lnTo>
                  <a:lnTo>
                    <a:pt x="49543" y="735109"/>
                  </a:lnTo>
                  <a:lnTo>
                    <a:pt x="70252" y="774237"/>
                  </a:lnTo>
                  <a:lnTo>
                    <a:pt x="94138" y="811279"/>
                  </a:lnTo>
                  <a:lnTo>
                    <a:pt x="121018" y="846053"/>
                  </a:lnTo>
                  <a:lnTo>
                    <a:pt x="150710" y="878378"/>
                  </a:lnTo>
                  <a:lnTo>
                    <a:pt x="183035" y="908071"/>
                  </a:lnTo>
                  <a:lnTo>
                    <a:pt x="217808" y="934952"/>
                  </a:lnTo>
                  <a:lnTo>
                    <a:pt x="254850" y="958838"/>
                  </a:lnTo>
                  <a:lnTo>
                    <a:pt x="293978" y="979548"/>
                  </a:lnTo>
                  <a:lnTo>
                    <a:pt x="335010" y="996899"/>
                  </a:lnTo>
                  <a:lnTo>
                    <a:pt x="377766" y="1010712"/>
                  </a:lnTo>
                  <a:lnTo>
                    <a:pt x="422062" y="1020802"/>
                  </a:lnTo>
                  <a:lnTo>
                    <a:pt x="467719" y="1026990"/>
                  </a:lnTo>
                  <a:lnTo>
                    <a:pt x="514553" y="1029093"/>
                  </a:lnTo>
                  <a:lnTo>
                    <a:pt x="561387" y="1026990"/>
                  </a:lnTo>
                  <a:lnTo>
                    <a:pt x="607043" y="1020802"/>
                  </a:lnTo>
                  <a:lnTo>
                    <a:pt x="651340" y="1010712"/>
                  </a:lnTo>
                  <a:lnTo>
                    <a:pt x="694095" y="996899"/>
                  </a:lnTo>
                  <a:lnTo>
                    <a:pt x="735128" y="979548"/>
                  </a:lnTo>
                  <a:lnTo>
                    <a:pt x="774255" y="958838"/>
                  </a:lnTo>
                  <a:lnTo>
                    <a:pt x="811297" y="934952"/>
                  </a:lnTo>
                  <a:lnTo>
                    <a:pt x="846071" y="908071"/>
                  </a:lnTo>
                  <a:lnTo>
                    <a:pt x="878395" y="878378"/>
                  </a:lnTo>
                  <a:lnTo>
                    <a:pt x="908088" y="846053"/>
                  </a:lnTo>
                  <a:lnTo>
                    <a:pt x="934968" y="811279"/>
                  </a:lnTo>
                  <a:lnTo>
                    <a:pt x="958853" y="774237"/>
                  </a:lnTo>
                  <a:lnTo>
                    <a:pt x="979562" y="735109"/>
                  </a:lnTo>
                  <a:lnTo>
                    <a:pt x="996914" y="694077"/>
                  </a:lnTo>
                  <a:lnTo>
                    <a:pt x="1010725" y="651323"/>
                  </a:lnTo>
                  <a:lnTo>
                    <a:pt x="1020816" y="607027"/>
                  </a:lnTo>
                  <a:lnTo>
                    <a:pt x="1027003" y="561372"/>
                  </a:lnTo>
                  <a:lnTo>
                    <a:pt x="1029106" y="514540"/>
                  </a:lnTo>
                  <a:lnTo>
                    <a:pt x="1027003" y="467708"/>
                  </a:lnTo>
                  <a:lnTo>
                    <a:pt x="1020816" y="422053"/>
                  </a:lnTo>
                  <a:lnTo>
                    <a:pt x="1010725" y="377758"/>
                  </a:lnTo>
                  <a:lnTo>
                    <a:pt x="996914" y="335004"/>
                  </a:lnTo>
                  <a:lnTo>
                    <a:pt x="979562" y="293973"/>
                  </a:lnTo>
                  <a:lnTo>
                    <a:pt x="958853" y="254846"/>
                  </a:lnTo>
                  <a:lnTo>
                    <a:pt x="934968" y="217805"/>
                  </a:lnTo>
                  <a:lnTo>
                    <a:pt x="908088" y="183032"/>
                  </a:lnTo>
                  <a:lnTo>
                    <a:pt x="878395" y="150709"/>
                  </a:lnTo>
                  <a:lnTo>
                    <a:pt x="846071" y="121016"/>
                  </a:lnTo>
                  <a:lnTo>
                    <a:pt x="811297" y="94137"/>
                  </a:lnTo>
                  <a:lnTo>
                    <a:pt x="774255" y="70252"/>
                  </a:lnTo>
                  <a:lnTo>
                    <a:pt x="735128" y="49543"/>
                  </a:lnTo>
                  <a:lnTo>
                    <a:pt x="694095" y="32192"/>
                  </a:lnTo>
                  <a:lnTo>
                    <a:pt x="651340" y="18380"/>
                  </a:lnTo>
                  <a:lnTo>
                    <a:pt x="607043" y="8290"/>
                  </a:lnTo>
                  <a:lnTo>
                    <a:pt x="561387" y="2102"/>
                  </a:lnTo>
                  <a:lnTo>
                    <a:pt x="514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877836" y="544315"/>
              <a:ext cx="964565" cy="964565"/>
            </a:xfrm>
            <a:custGeom>
              <a:avLst/>
              <a:gdLst/>
              <a:ahLst/>
              <a:cxnLst/>
              <a:rect l="l" t="t" r="r" b="b"/>
              <a:pathLst>
                <a:path w="964565" h="964565">
                  <a:moveTo>
                    <a:pt x="481977" y="0"/>
                  </a:moveTo>
                  <a:lnTo>
                    <a:pt x="432768" y="2493"/>
                  </a:lnTo>
                  <a:lnTo>
                    <a:pt x="384965" y="9809"/>
                  </a:lnTo>
                  <a:lnTo>
                    <a:pt x="338811" y="21705"/>
                  </a:lnTo>
                  <a:lnTo>
                    <a:pt x="294551" y="37936"/>
                  </a:lnTo>
                  <a:lnTo>
                    <a:pt x="252428" y="58258"/>
                  </a:lnTo>
                  <a:lnTo>
                    <a:pt x="212687" y="82427"/>
                  </a:lnTo>
                  <a:lnTo>
                    <a:pt x="175573" y="110198"/>
                  </a:lnTo>
                  <a:lnTo>
                    <a:pt x="141328" y="141328"/>
                  </a:lnTo>
                  <a:lnTo>
                    <a:pt x="110198" y="175573"/>
                  </a:lnTo>
                  <a:lnTo>
                    <a:pt x="82427" y="212687"/>
                  </a:lnTo>
                  <a:lnTo>
                    <a:pt x="58258" y="252428"/>
                  </a:lnTo>
                  <a:lnTo>
                    <a:pt x="37936" y="294551"/>
                  </a:lnTo>
                  <a:lnTo>
                    <a:pt x="21705" y="338811"/>
                  </a:lnTo>
                  <a:lnTo>
                    <a:pt x="9809" y="384965"/>
                  </a:lnTo>
                  <a:lnTo>
                    <a:pt x="2493" y="432768"/>
                  </a:lnTo>
                  <a:lnTo>
                    <a:pt x="0" y="481977"/>
                  </a:lnTo>
                  <a:lnTo>
                    <a:pt x="2493" y="531184"/>
                  </a:lnTo>
                  <a:lnTo>
                    <a:pt x="9809" y="578985"/>
                  </a:lnTo>
                  <a:lnTo>
                    <a:pt x="21705" y="625138"/>
                  </a:lnTo>
                  <a:lnTo>
                    <a:pt x="37936" y="669396"/>
                  </a:lnTo>
                  <a:lnTo>
                    <a:pt x="58258" y="711518"/>
                  </a:lnTo>
                  <a:lnTo>
                    <a:pt x="82427" y="751258"/>
                  </a:lnTo>
                  <a:lnTo>
                    <a:pt x="110198" y="788371"/>
                  </a:lnTo>
                  <a:lnTo>
                    <a:pt x="141328" y="822615"/>
                  </a:lnTo>
                  <a:lnTo>
                    <a:pt x="175573" y="853745"/>
                  </a:lnTo>
                  <a:lnTo>
                    <a:pt x="212687" y="881516"/>
                  </a:lnTo>
                  <a:lnTo>
                    <a:pt x="252428" y="905684"/>
                  </a:lnTo>
                  <a:lnTo>
                    <a:pt x="294551" y="926006"/>
                  </a:lnTo>
                  <a:lnTo>
                    <a:pt x="338811" y="942237"/>
                  </a:lnTo>
                  <a:lnTo>
                    <a:pt x="384965" y="954133"/>
                  </a:lnTo>
                  <a:lnTo>
                    <a:pt x="432768" y="961449"/>
                  </a:lnTo>
                  <a:lnTo>
                    <a:pt x="481977" y="963942"/>
                  </a:lnTo>
                  <a:lnTo>
                    <a:pt x="531186" y="961449"/>
                  </a:lnTo>
                  <a:lnTo>
                    <a:pt x="578989" y="954133"/>
                  </a:lnTo>
                  <a:lnTo>
                    <a:pt x="625143" y="942237"/>
                  </a:lnTo>
                  <a:lnTo>
                    <a:pt x="669404" y="926006"/>
                  </a:lnTo>
                  <a:lnTo>
                    <a:pt x="711526" y="905684"/>
                  </a:lnTo>
                  <a:lnTo>
                    <a:pt x="747816" y="883615"/>
                  </a:lnTo>
                  <a:lnTo>
                    <a:pt x="481977" y="883615"/>
                  </a:lnTo>
                  <a:lnTo>
                    <a:pt x="433514" y="880693"/>
                  </a:lnTo>
                  <a:lnTo>
                    <a:pt x="386774" y="872159"/>
                  </a:lnTo>
                  <a:lnTo>
                    <a:pt x="342089" y="858358"/>
                  </a:lnTo>
                  <a:lnTo>
                    <a:pt x="299788" y="839635"/>
                  </a:lnTo>
                  <a:lnTo>
                    <a:pt x="260201" y="816334"/>
                  </a:lnTo>
                  <a:lnTo>
                    <a:pt x="223657" y="788803"/>
                  </a:lnTo>
                  <a:lnTo>
                    <a:pt x="190488" y="757385"/>
                  </a:lnTo>
                  <a:lnTo>
                    <a:pt x="161023" y="722426"/>
                  </a:lnTo>
                  <a:lnTo>
                    <a:pt x="197497" y="705834"/>
                  </a:lnTo>
                  <a:lnTo>
                    <a:pt x="237776" y="689701"/>
                  </a:lnTo>
                  <a:lnTo>
                    <a:pt x="281452" y="674791"/>
                  </a:lnTo>
                  <a:lnTo>
                    <a:pt x="328117" y="661866"/>
                  </a:lnTo>
                  <a:lnTo>
                    <a:pt x="377364" y="651689"/>
                  </a:lnTo>
                  <a:lnTo>
                    <a:pt x="428787" y="645024"/>
                  </a:lnTo>
                  <a:lnTo>
                    <a:pt x="481977" y="642632"/>
                  </a:lnTo>
                  <a:lnTo>
                    <a:pt x="935834" y="642632"/>
                  </a:lnTo>
                  <a:lnTo>
                    <a:pt x="942249" y="625138"/>
                  </a:lnTo>
                  <a:lnTo>
                    <a:pt x="948094" y="602462"/>
                  </a:lnTo>
                  <a:lnTo>
                    <a:pt x="481977" y="602462"/>
                  </a:lnTo>
                  <a:lnTo>
                    <a:pt x="435492" y="597762"/>
                  </a:lnTo>
                  <a:lnTo>
                    <a:pt x="392169" y="584284"/>
                  </a:lnTo>
                  <a:lnTo>
                    <a:pt x="352942" y="562966"/>
                  </a:lnTo>
                  <a:lnTo>
                    <a:pt x="318749" y="534743"/>
                  </a:lnTo>
                  <a:lnTo>
                    <a:pt x="290525" y="500551"/>
                  </a:lnTo>
                  <a:lnTo>
                    <a:pt x="269206" y="461327"/>
                  </a:lnTo>
                  <a:lnTo>
                    <a:pt x="255728" y="418006"/>
                  </a:lnTo>
                  <a:lnTo>
                    <a:pt x="251028" y="371525"/>
                  </a:lnTo>
                  <a:lnTo>
                    <a:pt x="255728" y="325040"/>
                  </a:lnTo>
                  <a:lnTo>
                    <a:pt x="269206" y="281717"/>
                  </a:lnTo>
                  <a:lnTo>
                    <a:pt x="290525" y="242490"/>
                  </a:lnTo>
                  <a:lnTo>
                    <a:pt x="318749" y="208297"/>
                  </a:lnTo>
                  <a:lnTo>
                    <a:pt x="352942" y="180073"/>
                  </a:lnTo>
                  <a:lnTo>
                    <a:pt x="392169" y="158754"/>
                  </a:lnTo>
                  <a:lnTo>
                    <a:pt x="435492" y="145276"/>
                  </a:lnTo>
                  <a:lnTo>
                    <a:pt x="481977" y="140576"/>
                  </a:lnTo>
                  <a:lnTo>
                    <a:pt x="821798" y="140576"/>
                  </a:lnTo>
                  <a:lnTo>
                    <a:pt x="788382" y="110198"/>
                  </a:lnTo>
                  <a:lnTo>
                    <a:pt x="751267" y="82427"/>
                  </a:lnTo>
                  <a:lnTo>
                    <a:pt x="711526" y="58258"/>
                  </a:lnTo>
                  <a:lnTo>
                    <a:pt x="669404" y="37936"/>
                  </a:lnTo>
                  <a:lnTo>
                    <a:pt x="625143" y="21705"/>
                  </a:lnTo>
                  <a:lnTo>
                    <a:pt x="578989" y="9809"/>
                  </a:lnTo>
                  <a:lnTo>
                    <a:pt x="531186" y="2493"/>
                  </a:lnTo>
                  <a:lnTo>
                    <a:pt x="481977" y="0"/>
                  </a:lnTo>
                  <a:close/>
                </a:path>
                <a:path w="964565" h="964565">
                  <a:moveTo>
                    <a:pt x="935834" y="642632"/>
                  </a:moveTo>
                  <a:lnTo>
                    <a:pt x="481977" y="642632"/>
                  </a:lnTo>
                  <a:lnTo>
                    <a:pt x="535173" y="645024"/>
                  </a:lnTo>
                  <a:lnTo>
                    <a:pt x="586600" y="651691"/>
                  </a:lnTo>
                  <a:lnTo>
                    <a:pt x="635851" y="661870"/>
                  </a:lnTo>
                  <a:lnTo>
                    <a:pt x="682517" y="674796"/>
                  </a:lnTo>
                  <a:lnTo>
                    <a:pt x="726192" y="689706"/>
                  </a:lnTo>
                  <a:lnTo>
                    <a:pt x="766466" y="705838"/>
                  </a:lnTo>
                  <a:lnTo>
                    <a:pt x="802932" y="722426"/>
                  </a:lnTo>
                  <a:lnTo>
                    <a:pt x="773466" y="757385"/>
                  </a:lnTo>
                  <a:lnTo>
                    <a:pt x="740297" y="788803"/>
                  </a:lnTo>
                  <a:lnTo>
                    <a:pt x="703754" y="816334"/>
                  </a:lnTo>
                  <a:lnTo>
                    <a:pt x="664167" y="839635"/>
                  </a:lnTo>
                  <a:lnTo>
                    <a:pt x="621865" y="858358"/>
                  </a:lnTo>
                  <a:lnTo>
                    <a:pt x="577180" y="872159"/>
                  </a:lnTo>
                  <a:lnTo>
                    <a:pt x="530441" y="880693"/>
                  </a:lnTo>
                  <a:lnTo>
                    <a:pt x="481977" y="883615"/>
                  </a:lnTo>
                  <a:lnTo>
                    <a:pt x="747816" y="883615"/>
                  </a:lnTo>
                  <a:lnTo>
                    <a:pt x="788382" y="853745"/>
                  </a:lnTo>
                  <a:lnTo>
                    <a:pt x="822626" y="822615"/>
                  </a:lnTo>
                  <a:lnTo>
                    <a:pt x="853756" y="788371"/>
                  </a:lnTo>
                  <a:lnTo>
                    <a:pt x="881528" y="751258"/>
                  </a:lnTo>
                  <a:lnTo>
                    <a:pt x="905696" y="711518"/>
                  </a:lnTo>
                  <a:lnTo>
                    <a:pt x="926018" y="669396"/>
                  </a:lnTo>
                  <a:lnTo>
                    <a:pt x="935834" y="642632"/>
                  </a:lnTo>
                  <a:close/>
                </a:path>
                <a:path w="964565" h="964565">
                  <a:moveTo>
                    <a:pt x="821798" y="140576"/>
                  </a:moveTo>
                  <a:lnTo>
                    <a:pt x="481977" y="140576"/>
                  </a:lnTo>
                  <a:lnTo>
                    <a:pt x="528462" y="145276"/>
                  </a:lnTo>
                  <a:lnTo>
                    <a:pt x="571786" y="158754"/>
                  </a:lnTo>
                  <a:lnTo>
                    <a:pt x="611012" y="180073"/>
                  </a:lnTo>
                  <a:lnTo>
                    <a:pt x="645206" y="208297"/>
                  </a:lnTo>
                  <a:lnTo>
                    <a:pt x="673430" y="242490"/>
                  </a:lnTo>
                  <a:lnTo>
                    <a:pt x="694748" y="281717"/>
                  </a:lnTo>
                  <a:lnTo>
                    <a:pt x="708226" y="325040"/>
                  </a:lnTo>
                  <a:lnTo>
                    <a:pt x="712927" y="371525"/>
                  </a:lnTo>
                  <a:lnTo>
                    <a:pt x="708226" y="418006"/>
                  </a:lnTo>
                  <a:lnTo>
                    <a:pt x="694748" y="461327"/>
                  </a:lnTo>
                  <a:lnTo>
                    <a:pt x="673430" y="500551"/>
                  </a:lnTo>
                  <a:lnTo>
                    <a:pt x="645206" y="534743"/>
                  </a:lnTo>
                  <a:lnTo>
                    <a:pt x="611012" y="562966"/>
                  </a:lnTo>
                  <a:lnTo>
                    <a:pt x="571786" y="584284"/>
                  </a:lnTo>
                  <a:lnTo>
                    <a:pt x="528462" y="597762"/>
                  </a:lnTo>
                  <a:lnTo>
                    <a:pt x="481977" y="602462"/>
                  </a:lnTo>
                  <a:lnTo>
                    <a:pt x="948094" y="602462"/>
                  </a:lnTo>
                  <a:lnTo>
                    <a:pt x="954145" y="578985"/>
                  </a:lnTo>
                  <a:lnTo>
                    <a:pt x="961462" y="531184"/>
                  </a:lnTo>
                  <a:lnTo>
                    <a:pt x="963955" y="481977"/>
                  </a:lnTo>
                  <a:lnTo>
                    <a:pt x="961462" y="432768"/>
                  </a:lnTo>
                  <a:lnTo>
                    <a:pt x="954145" y="384965"/>
                  </a:lnTo>
                  <a:lnTo>
                    <a:pt x="942249" y="338811"/>
                  </a:lnTo>
                  <a:lnTo>
                    <a:pt x="926018" y="294551"/>
                  </a:lnTo>
                  <a:lnTo>
                    <a:pt x="905696" y="252428"/>
                  </a:lnTo>
                  <a:lnTo>
                    <a:pt x="881528" y="212687"/>
                  </a:lnTo>
                  <a:lnTo>
                    <a:pt x="853756" y="175573"/>
                  </a:lnTo>
                  <a:lnTo>
                    <a:pt x="822626" y="141328"/>
                  </a:lnTo>
                  <a:lnTo>
                    <a:pt x="821798" y="140576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155483" y="5553317"/>
            <a:ext cx="802005" cy="802005"/>
            <a:chOff x="3155483" y="5553317"/>
            <a:chExt cx="802005" cy="802005"/>
          </a:xfrm>
        </p:grpSpPr>
        <p:sp>
          <p:nvSpPr>
            <p:cNvPr id="33" name="object 33"/>
            <p:cNvSpPr/>
            <p:nvPr/>
          </p:nvSpPr>
          <p:spPr>
            <a:xfrm>
              <a:off x="3155483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180880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436108" y="5553317"/>
            <a:ext cx="802005" cy="802005"/>
            <a:chOff x="5436108" y="5553317"/>
            <a:chExt cx="802005" cy="802005"/>
          </a:xfrm>
        </p:grpSpPr>
        <p:sp>
          <p:nvSpPr>
            <p:cNvPr id="36" name="object 36"/>
            <p:cNvSpPr/>
            <p:nvPr/>
          </p:nvSpPr>
          <p:spPr>
            <a:xfrm>
              <a:off x="5436108" y="555331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461504" y="557870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40AD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155483" y="4627407"/>
            <a:ext cx="802005" cy="802005"/>
            <a:chOff x="3155483" y="4627407"/>
            <a:chExt cx="802005" cy="802005"/>
          </a:xfrm>
        </p:grpSpPr>
        <p:sp>
          <p:nvSpPr>
            <p:cNvPr id="39" name="object 39"/>
            <p:cNvSpPr/>
            <p:nvPr/>
          </p:nvSpPr>
          <p:spPr>
            <a:xfrm>
              <a:off x="3155483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180880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295796" y="4627407"/>
            <a:ext cx="802005" cy="802005"/>
            <a:chOff x="4295796" y="4627407"/>
            <a:chExt cx="802005" cy="802005"/>
          </a:xfrm>
        </p:grpSpPr>
        <p:sp>
          <p:nvSpPr>
            <p:cNvPr id="42" name="object 42"/>
            <p:cNvSpPr/>
            <p:nvPr/>
          </p:nvSpPr>
          <p:spPr>
            <a:xfrm>
              <a:off x="4295796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321191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40AD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5436108" y="4627407"/>
            <a:ext cx="802005" cy="802005"/>
            <a:chOff x="5436108" y="4627407"/>
            <a:chExt cx="802005" cy="802005"/>
          </a:xfrm>
        </p:grpSpPr>
        <p:sp>
          <p:nvSpPr>
            <p:cNvPr id="45" name="object 45"/>
            <p:cNvSpPr/>
            <p:nvPr/>
          </p:nvSpPr>
          <p:spPr>
            <a:xfrm>
              <a:off x="5436108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461504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40AD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308634" y="4627407"/>
            <a:ext cx="802005" cy="802005"/>
            <a:chOff x="9308634" y="4627407"/>
            <a:chExt cx="802005" cy="802005"/>
          </a:xfrm>
        </p:grpSpPr>
        <p:sp>
          <p:nvSpPr>
            <p:cNvPr id="48" name="object 48"/>
            <p:cNvSpPr/>
            <p:nvPr/>
          </p:nvSpPr>
          <p:spPr>
            <a:xfrm>
              <a:off x="9308634" y="4627407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9334029" y="4652790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542240" y="1716037"/>
            <a:ext cx="935990" cy="935990"/>
            <a:chOff x="2542240" y="1716037"/>
            <a:chExt cx="935990" cy="935990"/>
          </a:xfrm>
        </p:grpSpPr>
        <p:sp>
          <p:nvSpPr>
            <p:cNvPr id="51" name="object 51"/>
            <p:cNvSpPr/>
            <p:nvPr/>
          </p:nvSpPr>
          <p:spPr>
            <a:xfrm>
              <a:off x="2542240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57186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4775436" y="1716037"/>
            <a:ext cx="935990" cy="935990"/>
            <a:chOff x="4775436" y="1716037"/>
            <a:chExt cx="935990" cy="935990"/>
          </a:xfrm>
        </p:grpSpPr>
        <p:sp>
          <p:nvSpPr>
            <p:cNvPr id="54" name="object 54"/>
            <p:cNvSpPr/>
            <p:nvPr/>
          </p:nvSpPr>
          <p:spPr>
            <a:xfrm>
              <a:off x="4775436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805060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5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9241829" y="1716037"/>
            <a:ext cx="935990" cy="935990"/>
            <a:chOff x="9241829" y="1716037"/>
            <a:chExt cx="935990" cy="935990"/>
          </a:xfrm>
        </p:grpSpPr>
        <p:sp>
          <p:nvSpPr>
            <p:cNvPr id="57" name="object 57"/>
            <p:cNvSpPr/>
            <p:nvPr/>
          </p:nvSpPr>
          <p:spPr>
            <a:xfrm>
              <a:off x="9241829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271453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008631" y="1716037"/>
            <a:ext cx="935990" cy="935990"/>
            <a:chOff x="7008631" y="1716037"/>
            <a:chExt cx="935990" cy="935990"/>
          </a:xfrm>
        </p:grpSpPr>
        <p:sp>
          <p:nvSpPr>
            <p:cNvPr id="60" name="object 60"/>
            <p:cNvSpPr/>
            <p:nvPr/>
          </p:nvSpPr>
          <p:spPr>
            <a:xfrm>
              <a:off x="7008631" y="1716037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90" h="935989">
                  <a:moveTo>
                    <a:pt x="467779" y="0"/>
                  </a:moveTo>
                  <a:lnTo>
                    <a:pt x="419952" y="2414"/>
                  </a:lnTo>
                  <a:lnTo>
                    <a:pt x="373506" y="9503"/>
                  </a:lnTo>
                  <a:lnTo>
                    <a:pt x="328677" y="21029"/>
                  </a:lnTo>
                  <a:lnTo>
                    <a:pt x="285699" y="36758"/>
                  </a:lnTo>
                  <a:lnTo>
                    <a:pt x="244809" y="56456"/>
                  </a:lnTo>
                  <a:lnTo>
                    <a:pt x="206241" y="79886"/>
                  </a:lnTo>
                  <a:lnTo>
                    <a:pt x="170229" y="106814"/>
                  </a:lnTo>
                  <a:lnTo>
                    <a:pt x="137010" y="137004"/>
                  </a:lnTo>
                  <a:lnTo>
                    <a:pt x="106819" y="170222"/>
                  </a:lnTo>
                  <a:lnTo>
                    <a:pt x="79890" y="206232"/>
                  </a:lnTo>
                  <a:lnTo>
                    <a:pt x="56459" y="244799"/>
                  </a:lnTo>
                  <a:lnTo>
                    <a:pt x="36760" y="285689"/>
                  </a:lnTo>
                  <a:lnTo>
                    <a:pt x="21030" y="328665"/>
                  </a:lnTo>
                  <a:lnTo>
                    <a:pt x="9503" y="373494"/>
                  </a:lnTo>
                  <a:lnTo>
                    <a:pt x="2415" y="419939"/>
                  </a:lnTo>
                  <a:lnTo>
                    <a:pt x="0" y="467766"/>
                  </a:lnTo>
                  <a:lnTo>
                    <a:pt x="2415" y="515593"/>
                  </a:lnTo>
                  <a:lnTo>
                    <a:pt x="9503" y="562039"/>
                  </a:lnTo>
                  <a:lnTo>
                    <a:pt x="21030" y="606869"/>
                  </a:lnTo>
                  <a:lnTo>
                    <a:pt x="36760" y="649847"/>
                  </a:lnTo>
                  <a:lnTo>
                    <a:pt x="56459" y="690738"/>
                  </a:lnTo>
                  <a:lnTo>
                    <a:pt x="79890" y="729308"/>
                  </a:lnTo>
                  <a:lnTo>
                    <a:pt x="106819" y="765320"/>
                  </a:lnTo>
                  <a:lnTo>
                    <a:pt x="137010" y="798541"/>
                  </a:lnTo>
                  <a:lnTo>
                    <a:pt x="170229" y="828733"/>
                  </a:lnTo>
                  <a:lnTo>
                    <a:pt x="206241" y="855663"/>
                  </a:lnTo>
                  <a:lnTo>
                    <a:pt x="244809" y="879096"/>
                  </a:lnTo>
                  <a:lnTo>
                    <a:pt x="285699" y="898795"/>
                  </a:lnTo>
                  <a:lnTo>
                    <a:pt x="328677" y="914526"/>
                  </a:lnTo>
                  <a:lnTo>
                    <a:pt x="373506" y="926053"/>
                  </a:lnTo>
                  <a:lnTo>
                    <a:pt x="419952" y="933142"/>
                  </a:lnTo>
                  <a:lnTo>
                    <a:pt x="467779" y="935558"/>
                  </a:lnTo>
                  <a:lnTo>
                    <a:pt x="515606" y="933142"/>
                  </a:lnTo>
                  <a:lnTo>
                    <a:pt x="562051" y="926053"/>
                  </a:lnTo>
                  <a:lnTo>
                    <a:pt x="606880" y="914526"/>
                  </a:lnTo>
                  <a:lnTo>
                    <a:pt x="649858" y="898795"/>
                  </a:lnTo>
                  <a:lnTo>
                    <a:pt x="690748" y="879096"/>
                  </a:lnTo>
                  <a:lnTo>
                    <a:pt x="729317" y="855663"/>
                  </a:lnTo>
                  <a:lnTo>
                    <a:pt x="765328" y="828733"/>
                  </a:lnTo>
                  <a:lnTo>
                    <a:pt x="798547" y="798541"/>
                  </a:lnTo>
                  <a:lnTo>
                    <a:pt x="828738" y="765320"/>
                  </a:lnTo>
                  <a:lnTo>
                    <a:pt x="855667" y="729308"/>
                  </a:lnTo>
                  <a:lnTo>
                    <a:pt x="879099" y="690738"/>
                  </a:lnTo>
                  <a:lnTo>
                    <a:pt x="898797" y="649847"/>
                  </a:lnTo>
                  <a:lnTo>
                    <a:pt x="914527" y="606869"/>
                  </a:lnTo>
                  <a:lnTo>
                    <a:pt x="926054" y="562039"/>
                  </a:lnTo>
                  <a:lnTo>
                    <a:pt x="933143" y="515593"/>
                  </a:lnTo>
                  <a:lnTo>
                    <a:pt x="935558" y="467766"/>
                  </a:lnTo>
                  <a:lnTo>
                    <a:pt x="933143" y="419939"/>
                  </a:lnTo>
                  <a:lnTo>
                    <a:pt x="926054" y="373494"/>
                  </a:lnTo>
                  <a:lnTo>
                    <a:pt x="914527" y="328665"/>
                  </a:lnTo>
                  <a:lnTo>
                    <a:pt x="898797" y="285689"/>
                  </a:lnTo>
                  <a:lnTo>
                    <a:pt x="879099" y="244799"/>
                  </a:lnTo>
                  <a:lnTo>
                    <a:pt x="855667" y="206232"/>
                  </a:lnTo>
                  <a:lnTo>
                    <a:pt x="828738" y="170222"/>
                  </a:lnTo>
                  <a:lnTo>
                    <a:pt x="798547" y="137004"/>
                  </a:lnTo>
                  <a:lnTo>
                    <a:pt x="765328" y="106814"/>
                  </a:lnTo>
                  <a:lnTo>
                    <a:pt x="729317" y="79886"/>
                  </a:lnTo>
                  <a:lnTo>
                    <a:pt x="690748" y="56456"/>
                  </a:lnTo>
                  <a:lnTo>
                    <a:pt x="649858" y="36758"/>
                  </a:lnTo>
                  <a:lnTo>
                    <a:pt x="606880" y="21029"/>
                  </a:lnTo>
                  <a:lnTo>
                    <a:pt x="562051" y="9503"/>
                  </a:lnTo>
                  <a:lnTo>
                    <a:pt x="515606" y="2414"/>
                  </a:lnTo>
                  <a:lnTo>
                    <a:pt x="46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7038257" y="1745703"/>
              <a:ext cx="876935" cy="876300"/>
            </a:xfrm>
            <a:custGeom>
              <a:avLst/>
              <a:gdLst/>
              <a:ahLst/>
              <a:cxnLst/>
              <a:rect l="l" t="t" r="r" b="b"/>
              <a:pathLst>
                <a:path w="876934" h="876300">
                  <a:moveTo>
                    <a:pt x="438162" y="0"/>
                  </a:moveTo>
                  <a:lnTo>
                    <a:pt x="390487" y="2575"/>
                  </a:lnTo>
                  <a:lnTo>
                    <a:pt x="344282" y="10123"/>
                  </a:lnTo>
                  <a:lnTo>
                    <a:pt x="299817" y="22374"/>
                  </a:lnTo>
                  <a:lnTo>
                    <a:pt x="257361" y="39059"/>
                  </a:lnTo>
                  <a:lnTo>
                    <a:pt x="217185" y="59907"/>
                  </a:lnTo>
                  <a:lnTo>
                    <a:pt x="179556" y="84650"/>
                  </a:lnTo>
                  <a:lnTo>
                    <a:pt x="144744" y="113018"/>
                  </a:lnTo>
                  <a:lnTo>
                    <a:pt x="113019" y="144742"/>
                  </a:lnTo>
                  <a:lnTo>
                    <a:pt x="84651" y="179553"/>
                  </a:lnTo>
                  <a:lnTo>
                    <a:pt x="59907" y="217181"/>
                  </a:lnTo>
                  <a:lnTo>
                    <a:pt x="39059" y="257356"/>
                  </a:lnTo>
                  <a:lnTo>
                    <a:pt x="22374" y="299811"/>
                  </a:lnTo>
                  <a:lnTo>
                    <a:pt x="10123" y="344274"/>
                  </a:lnTo>
                  <a:lnTo>
                    <a:pt x="2575" y="390476"/>
                  </a:lnTo>
                  <a:lnTo>
                    <a:pt x="0" y="438150"/>
                  </a:lnTo>
                  <a:lnTo>
                    <a:pt x="2575" y="485823"/>
                  </a:lnTo>
                  <a:lnTo>
                    <a:pt x="10123" y="532025"/>
                  </a:lnTo>
                  <a:lnTo>
                    <a:pt x="22374" y="576488"/>
                  </a:lnTo>
                  <a:lnTo>
                    <a:pt x="39059" y="618943"/>
                  </a:lnTo>
                  <a:lnTo>
                    <a:pt x="59907" y="659118"/>
                  </a:lnTo>
                  <a:lnTo>
                    <a:pt x="84651" y="696746"/>
                  </a:lnTo>
                  <a:lnTo>
                    <a:pt x="113019" y="731557"/>
                  </a:lnTo>
                  <a:lnTo>
                    <a:pt x="144744" y="763281"/>
                  </a:lnTo>
                  <a:lnTo>
                    <a:pt x="179556" y="791649"/>
                  </a:lnTo>
                  <a:lnTo>
                    <a:pt x="217185" y="816392"/>
                  </a:lnTo>
                  <a:lnTo>
                    <a:pt x="257361" y="837240"/>
                  </a:lnTo>
                  <a:lnTo>
                    <a:pt x="299817" y="853925"/>
                  </a:lnTo>
                  <a:lnTo>
                    <a:pt x="344282" y="866176"/>
                  </a:lnTo>
                  <a:lnTo>
                    <a:pt x="390487" y="873724"/>
                  </a:lnTo>
                  <a:lnTo>
                    <a:pt x="438162" y="876300"/>
                  </a:lnTo>
                  <a:lnTo>
                    <a:pt x="485835" y="873724"/>
                  </a:lnTo>
                  <a:lnTo>
                    <a:pt x="532038" y="866176"/>
                  </a:lnTo>
                  <a:lnTo>
                    <a:pt x="576501" y="853925"/>
                  </a:lnTo>
                  <a:lnTo>
                    <a:pt x="618955" y="837240"/>
                  </a:lnTo>
                  <a:lnTo>
                    <a:pt x="659131" y="816392"/>
                  </a:lnTo>
                  <a:lnTo>
                    <a:pt x="696759" y="791649"/>
                  </a:lnTo>
                  <a:lnTo>
                    <a:pt x="731569" y="763281"/>
                  </a:lnTo>
                  <a:lnTo>
                    <a:pt x="763294" y="731557"/>
                  </a:lnTo>
                  <a:lnTo>
                    <a:pt x="791662" y="696746"/>
                  </a:lnTo>
                  <a:lnTo>
                    <a:pt x="816405" y="659118"/>
                  </a:lnTo>
                  <a:lnTo>
                    <a:pt x="837253" y="618943"/>
                  </a:lnTo>
                  <a:lnTo>
                    <a:pt x="853937" y="576488"/>
                  </a:lnTo>
                  <a:lnTo>
                    <a:pt x="866188" y="532025"/>
                  </a:lnTo>
                  <a:lnTo>
                    <a:pt x="873736" y="485823"/>
                  </a:lnTo>
                  <a:lnTo>
                    <a:pt x="876312" y="438150"/>
                  </a:lnTo>
                  <a:lnTo>
                    <a:pt x="873736" y="390476"/>
                  </a:lnTo>
                  <a:lnTo>
                    <a:pt x="866188" y="344274"/>
                  </a:lnTo>
                  <a:lnTo>
                    <a:pt x="853937" y="299811"/>
                  </a:lnTo>
                  <a:lnTo>
                    <a:pt x="837253" y="257356"/>
                  </a:lnTo>
                  <a:lnTo>
                    <a:pt x="816405" y="217181"/>
                  </a:lnTo>
                  <a:lnTo>
                    <a:pt x="791662" y="179553"/>
                  </a:lnTo>
                  <a:lnTo>
                    <a:pt x="763294" y="144742"/>
                  </a:lnTo>
                  <a:lnTo>
                    <a:pt x="731569" y="113018"/>
                  </a:lnTo>
                  <a:lnTo>
                    <a:pt x="696759" y="84650"/>
                  </a:lnTo>
                  <a:lnTo>
                    <a:pt x="659131" y="59907"/>
                  </a:lnTo>
                  <a:lnTo>
                    <a:pt x="618955" y="39059"/>
                  </a:lnTo>
                  <a:lnTo>
                    <a:pt x="576501" y="22374"/>
                  </a:lnTo>
                  <a:lnTo>
                    <a:pt x="532038" y="10123"/>
                  </a:lnTo>
                  <a:lnTo>
                    <a:pt x="485835" y="2575"/>
                  </a:lnTo>
                  <a:lnTo>
                    <a:pt x="438162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015171" y="2775564"/>
            <a:ext cx="802005" cy="802005"/>
            <a:chOff x="2015171" y="2775564"/>
            <a:chExt cx="802005" cy="802005"/>
          </a:xfrm>
        </p:grpSpPr>
        <p:sp>
          <p:nvSpPr>
            <p:cNvPr id="63" name="object 63"/>
            <p:cNvSpPr/>
            <p:nvPr/>
          </p:nvSpPr>
          <p:spPr>
            <a:xfrm>
              <a:off x="2015171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2040567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5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155483" y="2775564"/>
            <a:ext cx="802005" cy="802005"/>
            <a:chOff x="3155483" y="2775564"/>
            <a:chExt cx="802005" cy="802005"/>
          </a:xfrm>
        </p:grpSpPr>
        <p:sp>
          <p:nvSpPr>
            <p:cNvPr id="66" name="object 66"/>
            <p:cNvSpPr/>
            <p:nvPr/>
          </p:nvSpPr>
          <p:spPr>
            <a:xfrm>
              <a:off x="3155483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3180880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4842238" y="2775564"/>
            <a:ext cx="802005" cy="802005"/>
            <a:chOff x="4842238" y="2775564"/>
            <a:chExt cx="802005" cy="802005"/>
          </a:xfrm>
        </p:grpSpPr>
        <p:sp>
          <p:nvSpPr>
            <p:cNvPr id="69" name="object 69"/>
            <p:cNvSpPr/>
            <p:nvPr/>
          </p:nvSpPr>
          <p:spPr>
            <a:xfrm>
              <a:off x="4842238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867634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308634" y="2775564"/>
            <a:ext cx="802005" cy="802005"/>
            <a:chOff x="9308634" y="2775564"/>
            <a:chExt cx="802005" cy="802005"/>
          </a:xfrm>
        </p:grpSpPr>
        <p:sp>
          <p:nvSpPr>
            <p:cNvPr id="72" name="object 72"/>
            <p:cNvSpPr/>
            <p:nvPr/>
          </p:nvSpPr>
          <p:spPr>
            <a:xfrm>
              <a:off x="93086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9334029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7075434" y="2775564"/>
            <a:ext cx="802005" cy="802005"/>
            <a:chOff x="7075434" y="2775564"/>
            <a:chExt cx="802005" cy="802005"/>
          </a:xfrm>
        </p:grpSpPr>
        <p:sp>
          <p:nvSpPr>
            <p:cNvPr id="75" name="object 75"/>
            <p:cNvSpPr/>
            <p:nvPr/>
          </p:nvSpPr>
          <p:spPr>
            <a:xfrm>
              <a:off x="7075434" y="277556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7100831" y="2800948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3155483" y="3701473"/>
            <a:ext cx="802005" cy="802005"/>
            <a:chOff x="3155483" y="3701473"/>
            <a:chExt cx="802005" cy="802005"/>
          </a:xfrm>
        </p:grpSpPr>
        <p:sp>
          <p:nvSpPr>
            <p:cNvPr id="78" name="object 78"/>
            <p:cNvSpPr/>
            <p:nvPr/>
          </p:nvSpPr>
          <p:spPr>
            <a:xfrm>
              <a:off x="3155483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3180880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4295796" y="3701473"/>
            <a:ext cx="802005" cy="802005"/>
            <a:chOff x="4295796" y="3701473"/>
            <a:chExt cx="802005" cy="802005"/>
          </a:xfrm>
        </p:grpSpPr>
        <p:sp>
          <p:nvSpPr>
            <p:cNvPr id="81" name="object 81"/>
            <p:cNvSpPr/>
            <p:nvPr/>
          </p:nvSpPr>
          <p:spPr>
            <a:xfrm>
              <a:off x="4295796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432119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5436108" y="3701473"/>
            <a:ext cx="802005" cy="802005"/>
            <a:chOff x="5436108" y="3701473"/>
            <a:chExt cx="802005" cy="802005"/>
          </a:xfrm>
        </p:grpSpPr>
        <p:sp>
          <p:nvSpPr>
            <p:cNvPr id="84" name="object 84"/>
            <p:cNvSpPr/>
            <p:nvPr/>
          </p:nvSpPr>
          <p:spPr>
            <a:xfrm>
              <a:off x="5436108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5461504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308634" y="3701473"/>
            <a:ext cx="802005" cy="802005"/>
            <a:chOff x="9308634" y="3701473"/>
            <a:chExt cx="802005" cy="802005"/>
          </a:xfrm>
        </p:grpSpPr>
        <p:sp>
          <p:nvSpPr>
            <p:cNvPr id="87" name="object 87"/>
            <p:cNvSpPr/>
            <p:nvPr/>
          </p:nvSpPr>
          <p:spPr>
            <a:xfrm>
              <a:off x="93086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9334029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FBAF1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7075434" y="3701473"/>
            <a:ext cx="802005" cy="802005"/>
            <a:chOff x="7075434" y="3701473"/>
            <a:chExt cx="802005" cy="802005"/>
          </a:xfrm>
        </p:grpSpPr>
        <p:sp>
          <p:nvSpPr>
            <p:cNvPr id="90" name="object 90"/>
            <p:cNvSpPr/>
            <p:nvPr/>
          </p:nvSpPr>
          <p:spPr>
            <a:xfrm>
              <a:off x="7075434" y="370147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400977" y="0"/>
                  </a:moveTo>
                  <a:lnTo>
                    <a:pt x="354215" y="2697"/>
                  </a:lnTo>
                  <a:lnTo>
                    <a:pt x="309037" y="10589"/>
                  </a:lnTo>
                  <a:lnTo>
                    <a:pt x="265745" y="23375"/>
                  </a:lnTo>
                  <a:lnTo>
                    <a:pt x="224639" y="40754"/>
                  </a:lnTo>
                  <a:lnTo>
                    <a:pt x="186019" y="62425"/>
                  </a:lnTo>
                  <a:lnTo>
                    <a:pt x="150187" y="88087"/>
                  </a:lnTo>
                  <a:lnTo>
                    <a:pt x="117444" y="117440"/>
                  </a:lnTo>
                  <a:lnTo>
                    <a:pt x="88091" y="150182"/>
                  </a:lnTo>
                  <a:lnTo>
                    <a:pt x="62428" y="186014"/>
                  </a:lnTo>
                  <a:lnTo>
                    <a:pt x="40756" y="224633"/>
                  </a:lnTo>
                  <a:lnTo>
                    <a:pt x="23376" y="265740"/>
                  </a:lnTo>
                  <a:lnTo>
                    <a:pt x="10590" y="309033"/>
                  </a:lnTo>
                  <a:lnTo>
                    <a:pt x="2697" y="354213"/>
                  </a:lnTo>
                  <a:lnTo>
                    <a:pt x="0" y="400977"/>
                  </a:lnTo>
                  <a:lnTo>
                    <a:pt x="2697" y="447738"/>
                  </a:lnTo>
                  <a:lnTo>
                    <a:pt x="10590" y="492915"/>
                  </a:lnTo>
                  <a:lnTo>
                    <a:pt x="23376" y="536207"/>
                  </a:lnTo>
                  <a:lnTo>
                    <a:pt x="40756" y="577312"/>
                  </a:lnTo>
                  <a:lnTo>
                    <a:pt x="62428" y="615930"/>
                  </a:lnTo>
                  <a:lnTo>
                    <a:pt x="88091" y="651761"/>
                  </a:lnTo>
                  <a:lnTo>
                    <a:pt x="117444" y="684503"/>
                  </a:lnTo>
                  <a:lnTo>
                    <a:pt x="150187" y="713855"/>
                  </a:lnTo>
                  <a:lnTo>
                    <a:pt x="186019" y="739516"/>
                  </a:lnTo>
                  <a:lnTo>
                    <a:pt x="224639" y="761187"/>
                  </a:lnTo>
                  <a:lnTo>
                    <a:pt x="265745" y="778566"/>
                  </a:lnTo>
                  <a:lnTo>
                    <a:pt x="309037" y="791351"/>
                  </a:lnTo>
                  <a:lnTo>
                    <a:pt x="354215" y="799243"/>
                  </a:lnTo>
                  <a:lnTo>
                    <a:pt x="400977" y="801941"/>
                  </a:lnTo>
                  <a:lnTo>
                    <a:pt x="447738" y="799243"/>
                  </a:lnTo>
                  <a:lnTo>
                    <a:pt x="492916" y="791351"/>
                  </a:lnTo>
                  <a:lnTo>
                    <a:pt x="536208" y="778566"/>
                  </a:lnTo>
                  <a:lnTo>
                    <a:pt x="577315" y="761187"/>
                  </a:lnTo>
                  <a:lnTo>
                    <a:pt x="615934" y="739516"/>
                  </a:lnTo>
                  <a:lnTo>
                    <a:pt x="651766" y="713855"/>
                  </a:lnTo>
                  <a:lnTo>
                    <a:pt x="684509" y="684503"/>
                  </a:lnTo>
                  <a:lnTo>
                    <a:pt x="713862" y="651761"/>
                  </a:lnTo>
                  <a:lnTo>
                    <a:pt x="739525" y="615930"/>
                  </a:lnTo>
                  <a:lnTo>
                    <a:pt x="761197" y="577312"/>
                  </a:lnTo>
                  <a:lnTo>
                    <a:pt x="778577" y="536207"/>
                  </a:lnTo>
                  <a:lnTo>
                    <a:pt x="791363" y="492915"/>
                  </a:lnTo>
                  <a:lnTo>
                    <a:pt x="799256" y="447738"/>
                  </a:lnTo>
                  <a:lnTo>
                    <a:pt x="801954" y="400977"/>
                  </a:lnTo>
                  <a:lnTo>
                    <a:pt x="799256" y="354213"/>
                  </a:lnTo>
                  <a:lnTo>
                    <a:pt x="791363" y="309033"/>
                  </a:lnTo>
                  <a:lnTo>
                    <a:pt x="778577" y="265740"/>
                  </a:lnTo>
                  <a:lnTo>
                    <a:pt x="761197" y="224633"/>
                  </a:lnTo>
                  <a:lnTo>
                    <a:pt x="739525" y="186014"/>
                  </a:lnTo>
                  <a:lnTo>
                    <a:pt x="713862" y="150182"/>
                  </a:lnTo>
                  <a:lnTo>
                    <a:pt x="684509" y="117440"/>
                  </a:lnTo>
                  <a:lnTo>
                    <a:pt x="651766" y="88087"/>
                  </a:lnTo>
                  <a:lnTo>
                    <a:pt x="615934" y="62425"/>
                  </a:lnTo>
                  <a:lnTo>
                    <a:pt x="577315" y="40754"/>
                  </a:lnTo>
                  <a:lnTo>
                    <a:pt x="536208" y="23375"/>
                  </a:lnTo>
                  <a:lnTo>
                    <a:pt x="492916" y="10589"/>
                  </a:lnTo>
                  <a:lnTo>
                    <a:pt x="447738" y="2697"/>
                  </a:lnTo>
                  <a:lnTo>
                    <a:pt x="400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7100831" y="372688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577" y="0"/>
                  </a:moveTo>
                  <a:lnTo>
                    <a:pt x="328532" y="2931"/>
                  </a:lnTo>
                  <a:lnTo>
                    <a:pt x="283212" y="11490"/>
                  </a:lnTo>
                  <a:lnTo>
                    <a:pt x="239972" y="25322"/>
                  </a:lnTo>
                  <a:lnTo>
                    <a:pt x="199166" y="44071"/>
                  </a:lnTo>
                  <a:lnTo>
                    <a:pt x="161150" y="67384"/>
                  </a:lnTo>
                  <a:lnTo>
                    <a:pt x="126277" y="94905"/>
                  </a:lnTo>
                  <a:lnTo>
                    <a:pt x="94903" y="126279"/>
                  </a:lnTo>
                  <a:lnTo>
                    <a:pt x="67383" y="161153"/>
                  </a:lnTo>
                  <a:lnTo>
                    <a:pt x="44071" y="199170"/>
                  </a:lnTo>
                  <a:lnTo>
                    <a:pt x="25322" y="239977"/>
                  </a:lnTo>
                  <a:lnTo>
                    <a:pt x="11490" y="283220"/>
                  </a:lnTo>
                  <a:lnTo>
                    <a:pt x="2931" y="328542"/>
                  </a:lnTo>
                  <a:lnTo>
                    <a:pt x="0" y="375589"/>
                  </a:lnTo>
                  <a:lnTo>
                    <a:pt x="2931" y="422636"/>
                  </a:lnTo>
                  <a:lnTo>
                    <a:pt x="11490" y="467957"/>
                  </a:lnTo>
                  <a:lnTo>
                    <a:pt x="25322" y="511198"/>
                  </a:lnTo>
                  <a:lnTo>
                    <a:pt x="44071" y="552003"/>
                  </a:lnTo>
                  <a:lnTo>
                    <a:pt x="67383" y="590018"/>
                  </a:lnTo>
                  <a:lnTo>
                    <a:pt x="94903" y="624888"/>
                  </a:lnTo>
                  <a:lnTo>
                    <a:pt x="126277" y="656260"/>
                  </a:lnTo>
                  <a:lnTo>
                    <a:pt x="161150" y="683778"/>
                  </a:lnTo>
                  <a:lnTo>
                    <a:pt x="199166" y="707088"/>
                  </a:lnTo>
                  <a:lnTo>
                    <a:pt x="239972" y="725835"/>
                  </a:lnTo>
                  <a:lnTo>
                    <a:pt x="283212" y="739664"/>
                  </a:lnTo>
                  <a:lnTo>
                    <a:pt x="328532" y="748222"/>
                  </a:lnTo>
                  <a:lnTo>
                    <a:pt x="375577" y="751154"/>
                  </a:lnTo>
                  <a:lnTo>
                    <a:pt x="422624" y="748222"/>
                  </a:lnTo>
                  <a:lnTo>
                    <a:pt x="467946" y="739664"/>
                  </a:lnTo>
                  <a:lnTo>
                    <a:pt x="511188" y="725835"/>
                  </a:lnTo>
                  <a:lnTo>
                    <a:pt x="551996" y="707088"/>
                  </a:lnTo>
                  <a:lnTo>
                    <a:pt x="590013" y="683778"/>
                  </a:lnTo>
                  <a:lnTo>
                    <a:pt x="624887" y="656260"/>
                  </a:lnTo>
                  <a:lnTo>
                    <a:pt x="656261" y="624888"/>
                  </a:lnTo>
                  <a:lnTo>
                    <a:pt x="683782" y="590018"/>
                  </a:lnTo>
                  <a:lnTo>
                    <a:pt x="707095" y="552003"/>
                  </a:lnTo>
                  <a:lnTo>
                    <a:pt x="725844" y="511198"/>
                  </a:lnTo>
                  <a:lnTo>
                    <a:pt x="739675" y="467957"/>
                  </a:lnTo>
                  <a:lnTo>
                    <a:pt x="748235" y="422636"/>
                  </a:lnTo>
                  <a:lnTo>
                    <a:pt x="751166" y="375589"/>
                  </a:lnTo>
                  <a:lnTo>
                    <a:pt x="748235" y="328542"/>
                  </a:lnTo>
                  <a:lnTo>
                    <a:pt x="739675" y="283220"/>
                  </a:lnTo>
                  <a:lnTo>
                    <a:pt x="725844" y="239977"/>
                  </a:lnTo>
                  <a:lnTo>
                    <a:pt x="707095" y="199170"/>
                  </a:lnTo>
                  <a:lnTo>
                    <a:pt x="683782" y="161153"/>
                  </a:lnTo>
                  <a:lnTo>
                    <a:pt x="656261" y="126279"/>
                  </a:lnTo>
                  <a:lnTo>
                    <a:pt x="624887" y="94905"/>
                  </a:lnTo>
                  <a:lnTo>
                    <a:pt x="590013" y="67384"/>
                  </a:lnTo>
                  <a:lnTo>
                    <a:pt x="551996" y="44071"/>
                  </a:lnTo>
                  <a:lnTo>
                    <a:pt x="511188" y="25322"/>
                  </a:lnTo>
                  <a:lnTo>
                    <a:pt x="467946" y="11490"/>
                  </a:lnTo>
                  <a:lnTo>
                    <a:pt x="422624" y="2931"/>
                  </a:lnTo>
                  <a:lnTo>
                    <a:pt x="375577" y="0"/>
                  </a:lnTo>
                  <a:close/>
                </a:path>
              </a:pathLst>
            </a:custGeom>
            <a:solidFill>
              <a:srgbClr val="DA726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2" name="object 21">
            <a:extLst>
              <a:ext uri="{FF2B5EF4-FFF2-40B4-BE49-F238E27FC236}">
                <a16:creationId xmlns:a16="http://schemas.microsoft.com/office/drawing/2014/main" id="{1416AD88-DB91-2D48-9683-740C4D282966}"/>
              </a:ext>
            </a:extLst>
          </p:cNvPr>
          <p:cNvSpPr txBox="1"/>
          <p:nvPr/>
        </p:nvSpPr>
        <p:spPr>
          <a:xfrm>
            <a:off x="3285148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3" name="object 22">
            <a:extLst>
              <a:ext uri="{FF2B5EF4-FFF2-40B4-BE49-F238E27FC236}">
                <a16:creationId xmlns:a16="http://schemas.microsoft.com/office/drawing/2014/main" id="{0E5354CB-CC9F-6143-AED1-D46B33FBF781}"/>
              </a:ext>
            </a:extLst>
          </p:cNvPr>
          <p:cNvSpPr txBox="1"/>
          <p:nvPr/>
        </p:nvSpPr>
        <p:spPr>
          <a:xfrm>
            <a:off x="5565824" y="5847672"/>
            <a:ext cx="54292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4" name="object 3">
            <a:extLst>
              <a:ext uri="{FF2B5EF4-FFF2-40B4-BE49-F238E27FC236}">
                <a16:creationId xmlns:a16="http://schemas.microsoft.com/office/drawing/2014/main" id="{B3BEE06B-E3DF-654E-AA7A-9EC32FDA0963}"/>
              </a:ext>
            </a:extLst>
          </p:cNvPr>
          <p:cNvSpPr txBox="1"/>
          <p:nvPr/>
        </p:nvSpPr>
        <p:spPr>
          <a:xfrm>
            <a:off x="3321520" y="4904733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5" name="object 4">
            <a:extLst>
              <a:ext uri="{FF2B5EF4-FFF2-40B4-BE49-F238E27FC236}">
                <a16:creationId xmlns:a16="http://schemas.microsoft.com/office/drawing/2014/main" id="{41E8D43D-181C-AF49-902A-E0864D2285BC}"/>
              </a:ext>
            </a:extLst>
          </p:cNvPr>
          <p:cNvSpPr txBox="1"/>
          <p:nvPr/>
        </p:nvSpPr>
        <p:spPr>
          <a:xfrm>
            <a:off x="4425486" y="4904733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6" name="object 5">
            <a:extLst>
              <a:ext uri="{FF2B5EF4-FFF2-40B4-BE49-F238E27FC236}">
                <a16:creationId xmlns:a16="http://schemas.microsoft.com/office/drawing/2014/main" id="{596DDE63-5927-8741-954F-8832B090016F}"/>
              </a:ext>
            </a:extLst>
          </p:cNvPr>
          <p:cNvSpPr txBox="1"/>
          <p:nvPr/>
        </p:nvSpPr>
        <p:spPr>
          <a:xfrm>
            <a:off x="5609368" y="4904733"/>
            <a:ext cx="45593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7" name="object 6">
            <a:extLst>
              <a:ext uri="{FF2B5EF4-FFF2-40B4-BE49-F238E27FC236}">
                <a16:creationId xmlns:a16="http://schemas.microsoft.com/office/drawing/2014/main" id="{5A556996-83F5-3E47-9EB5-55AD86519445}"/>
              </a:ext>
            </a:extLst>
          </p:cNvPr>
          <p:cNvSpPr txBox="1"/>
          <p:nvPr/>
        </p:nvSpPr>
        <p:spPr>
          <a:xfrm>
            <a:off x="9424496" y="4904733"/>
            <a:ext cx="57086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8" name="object 7">
            <a:extLst>
              <a:ext uri="{FF2B5EF4-FFF2-40B4-BE49-F238E27FC236}">
                <a16:creationId xmlns:a16="http://schemas.microsoft.com/office/drawing/2014/main" id="{22494FB9-B26E-F749-B33E-5ACD746CE581}"/>
              </a:ext>
            </a:extLst>
          </p:cNvPr>
          <p:cNvSpPr txBox="1"/>
          <p:nvPr/>
        </p:nvSpPr>
        <p:spPr>
          <a:xfrm>
            <a:off x="2678290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9" name="object 8">
            <a:extLst>
              <a:ext uri="{FF2B5EF4-FFF2-40B4-BE49-F238E27FC236}">
                <a16:creationId xmlns:a16="http://schemas.microsoft.com/office/drawing/2014/main" id="{D3925214-82BD-484D-BD58-F35103A8F2C7}"/>
              </a:ext>
            </a:extLst>
          </p:cNvPr>
          <p:cNvSpPr txBox="1"/>
          <p:nvPr/>
        </p:nvSpPr>
        <p:spPr>
          <a:xfrm>
            <a:off x="4911416" y="2041625"/>
            <a:ext cx="6635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5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0" name="object 9">
            <a:extLst>
              <a:ext uri="{FF2B5EF4-FFF2-40B4-BE49-F238E27FC236}">
                <a16:creationId xmlns:a16="http://schemas.microsoft.com/office/drawing/2014/main" id="{E989D190-D9EB-3F49-8F01-AF2871002DEF}"/>
              </a:ext>
            </a:extLst>
          </p:cNvPr>
          <p:cNvSpPr txBox="1"/>
          <p:nvPr/>
        </p:nvSpPr>
        <p:spPr>
          <a:xfrm>
            <a:off x="9437630" y="2041625"/>
            <a:ext cx="54419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1" name="object 10">
            <a:extLst>
              <a:ext uri="{FF2B5EF4-FFF2-40B4-BE49-F238E27FC236}">
                <a16:creationId xmlns:a16="http://schemas.microsoft.com/office/drawing/2014/main" id="{D1A7B245-9283-BC42-B3B9-A3CAA8D44F80}"/>
              </a:ext>
            </a:extLst>
          </p:cNvPr>
          <p:cNvSpPr txBox="1"/>
          <p:nvPr/>
        </p:nvSpPr>
        <p:spPr>
          <a:xfrm>
            <a:off x="7231195" y="2041625"/>
            <a:ext cx="49085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5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2" name="object 11">
            <a:extLst>
              <a:ext uri="{FF2B5EF4-FFF2-40B4-BE49-F238E27FC236}">
                <a16:creationId xmlns:a16="http://schemas.microsoft.com/office/drawing/2014/main" id="{F17C92E3-15A0-9347-8ED9-C320587D98A1}"/>
              </a:ext>
            </a:extLst>
          </p:cNvPr>
          <p:cNvSpPr txBox="1"/>
          <p:nvPr/>
        </p:nvSpPr>
        <p:spPr>
          <a:xfrm>
            <a:off x="2154483" y="3052837"/>
            <a:ext cx="52387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175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3" name="object 12">
            <a:extLst>
              <a:ext uri="{FF2B5EF4-FFF2-40B4-BE49-F238E27FC236}">
                <a16:creationId xmlns:a16="http://schemas.microsoft.com/office/drawing/2014/main" id="{A82D4FCE-9498-2848-93B6-A3E7032245E3}"/>
              </a:ext>
            </a:extLst>
          </p:cNvPr>
          <p:cNvSpPr txBox="1"/>
          <p:nvPr/>
        </p:nvSpPr>
        <p:spPr>
          <a:xfrm>
            <a:off x="3321460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4" name="object 13">
            <a:extLst>
              <a:ext uri="{FF2B5EF4-FFF2-40B4-BE49-F238E27FC236}">
                <a16:creationId xmlns:a16="http://schemas.microsoft.com/office/drawing/2014/main" id="{DDAEC6AB-2614-1347-B20A-E1B68C78F929}"/>
              </a:ext>
            </a:extLst>
          </p:cNvPr>
          <p:cNvSpPr txBox="1"/>
          <p:nvPr/>
        </p:nvSpPr>
        <p:spPr>
          <a:xfrm>
            <a:off x="4971859" y="3052837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5" name="object 14">
            <a:extLst>
              <a:ext uri="{FF2B5EF4-FFF2-40B4-BE49-F238E27FC236}">
                <a16:creationId xmlns:a16="http://schemas.microsoft.com/office/drawing/2014/main" id="{AE936AF0-5635-AA4A-9047-6F04AEB9867F}"/>
              </a:ext>
            </a:extLst>
          </p:cNvPr>
          <p:cNvSpPr txBox="1"/>
          <p:nvPr/>
        </p:nvSpPr>
        <p:spPr>
          <a:xfrm>
            <a:off x="9426485" y="3052837"/>
            <a:ext cx="5664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6" name="object 15">
            <a:extLst>
              <a:ext uri="{FF2B5EF4-FFF2-40B4-BE49-F238E27FC236}">
                <a16:creationId xmlns:a16="http://schemas.microsoft.com/office/drawing/2014/main" id="{6379F5A6-6934-AE44-A01C-76660E92FB98}"/>
              </a:ext>
            </a:extLst>
          </p:cNvPr>
          <p:cNvSpPr txBox="1"/>
          <p:nvPr/>
        </p:nvSpPr>
        <p:spPr>
          <a:xfrm>
            <a:off x="7241436" y="3052837"/>
            <a:ext cx="46990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50</a:t>
            </a:r>
            <a:r>
              <a:rPr kumimoji="0" sz="135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7" name="object 16">
            <a:extLst>
              <a:ext uri="{FF2B5EF4-FFF2-40B4-BE49-F238E27FC236}">
                <a16:creationId xmlns:a16="http://schemas.microsoft.com/office/drawing/2014/main" id="{89ACB36C-3425-714E-8E89-16AB8ED6AF7C}"/>
              </a:ext>
            </a:extLst>
          </p:cNvPr>
          <p:cNvSpPr txBox="1"/>
          <p:nvPr/>
        </p:nvSpPr>
        <p:spPr>
          <a:xfrm>
            <a:off x="3330681" y="3978700"/>
            <a:ext cx="45212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 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8" name="object 17">
            <a:extLst>
              <a:ext uri="{FF2B5EF4-FFF2-40B4-BE49-F238E27FC236}">
                <a16:creationId xmlns:a16="http://schemas.microsoft.com/office/drawing/2014/main" id="{59916F9D-8634-3440-B8BA-80AE5374BCE6}"/>
              </a:ext>
            </a:extLst>
          </p:cNvPr>
          <p:cNvSpPr txBox="1"/>
          <p:nvPr/>
        </p:nvSpPr>
        <p:spPr>
          <a:xfrm>
            <a:off x="4446771" y="3978700"/>
            <a:ext cx="50038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9" name="object 18">
            <a:extLst>
              <a:ext uri="{FF2B5EF4-FFF2-40B4-BE49-F238E27FC236}">
                <a16:creationId xmlns:a16="http://schemas.microsoft.com/office/drawing/2014/main" id="{840B2BDE-5D31-4648-BAD4-AD1AA9F34570}"/>
              </a:ext>
            </a:extLst>
          </p:cNvPr>
          <p:cNvSpPr txBox="1"/>
          <p:nvPr/>
        </p:nvSpPr>
        <p:spPr>
          <a:xfrm>
            <a:off x="55657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0" name="object 19">
            <a:extLst>
              <a:ext uri="{FF2B5EF4-FFF2-40B4-BE49-F238E27FC236}">
                <a16:creationId xmlns:a16="http://schemas.microsoft.com/office/drawing/2014/main" id="{5F54334F-D744-9F4E-A99F-71149DB06D70}"/>
              </a:ext>
            </a:extLst>
          </p:cNvPr>
          <p:cNvSpPr txBox="1"/>
          <p:nvPr/>
        </p:nvSpPr>
        <p:spPr>
          <a:xfrm>
            <a:off x="9423412" y="3978700"/>
            <a:ext cx="57277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1" name="object 20">
            <a:extLst>
              <a:ext uri="{FF2B5EF4-FFF2-40B4-BE49-F238E27FC236}">
                <a16:creationId xmlns:a16="http://schemas.microsoft.com/office/drawing/2014/main" id="{2FC6313C-0D23-B24D-9562-BF3B3F2FD9DB}"/>
              </a:ext>
            </a:extLst>
          </p:cNvPr>
          <p:cNvSpPr txBox="1"/>
          <p:nvPr/>
        </p:nvSpPr>
        <p:spPr>
          <a:xfrm>
            <a:off x="7205064" y="3978700"/>
            <a:ext cx="542925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3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2" name="object 3">
            <a:extLst>
              <a:ext uri="{FF2B5EF4-FFF2-40B4-BE49-F238E27FC236}">
                <a16:creationId xmlns:a16="http://schemas.microsoft.com/office/drawing/2014/main" id="{CE2F14C5-B923-624B-A2E1-F5A11637961F}"/>
              </a:ext>
            </a:extLst>
          </p:cNvPr>
          <p:cNvSpPr txBox="1"/>
          <p:nvPr/>
        </p:nvSpPr>
        <p:spPr>
          <a:xfrm>
            <a:off x="8025678" y="2996467"/>
            <a:ext cx="2800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8 %</a:t>
            </a:r>
            <a:r>
              <a:rPr kumimoji="0" sz="125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3" name="object 3">
            <a:extLst>
              <a:ext uri="{FF2B5EF4-FFF2-40B4-BE49-F238E27FC236}">
                <a16:creationId xmlns:a16="http://schemas.microsoft.com/office/drawing/2014/main" id="{EC413AA7-E272-9549-88A0-963E2B40DEE9}"/>
              </a:ext>
            </a:extLst>
          </p:cNvPr>
          <p:cNvSpPr txBox="1"/>
          <p:nvPr/>
        </p:nvSpPr>
        <p:spPr>
          <a:xfrm>
            <a:off x="1652323" y="4439699"/>
            <a:ext cx="453413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object 8">
            <a:extLst>
              <a:ext uri="{FF2B5EF4-FFF2-40B4-BE49-F238E27FC236}">
                <a16:creationId xmlns:a16="http://schemas.microsoft.com/office/drawing/2014/main" id="{82699F6A-C29C-204E-9A2D-3BE6CD051863}"/>
              </a:ext>
            </a:extLst>
          </p:cNvPr>
          <p:cNvSpPr txBox="1"/>
          <p:nvPr/>
        </p:nvSpPr>
        <p:spPr>
          <a:xfrm>
            <a:off x="10168486" y="4904733"/>
            <a:ext cx="348209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6930" algn="l"/>
              </a:tabLst>
              <a:defRPr/>
            </a:pPr>
            <a:r>
              <a:rPr kumimoji="0" sz="12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5" name="object 20">
            <a:extLst>
              <a:ext uri="{FF2B5EF4-FFF2-40B4-BE49-F238E27FC236}">
                <a16:creationId xmlns:a16="http://schemas.microsoft.com/office/drawing/2014/main" id="{262114BC-CDF8-3B48-8697-69B6FE97AC2C}"/>
              </a:ext>
            </a:extLst>
          </p:cNvPr>
          <p:cNvSpPr txBox="1"/>
          <p:nvPr/>
        </p:nvSpPr>
        <p:spPr>
          <a:xfrm>
            <a:off x="6262888" y="3978700"/>
            <a:ext cx="389361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1850" algn="l"/>
              </a:tabLst>
              <a:defRPr/>
            </a:pPr>
            <a:r>
              <a:rPr kumimoji="0" sz="12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6" name="object 21">
            <a:extLst>
              <a:ext uri="{FF2B5EF4-FFF2-40B4-BE49-F238E27FC236}">
                <a16:creationId xmlns:a16="http://schemas.microsoft.com/office/drawing/2014/main" id="{168BFEE4-D398-814B-B89A-F067CD438690}"/>
              </a:ext>
            </a:extLst>
          </p:cNvPr>
          <p:cNvSpPr txBox="1"/>
          <p:nvPr/>
        </p:nvSpPr>
        <p:spPr>
          <a:xfrm>
            <a:off x="10176340" y="3978700"/>
            <a:ext cx="344351" cy="2045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6294" algn="l"/>
              </a:tabLst>
              <a:defRPr/>
            </a:pPr>
            <a:r>
              <a:rPr kumimoji="0" sz="1250" u="none" strike="noStrike" kern="120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3" name="object 18">
            <a:extLst>
              <a:ext uri="{FF2B5EF4-FFF2-40B4-BE49-F238E27FC236}">
                <a16:creationId xmlns:a16="http://schemas.microsoft.com/office/drawing/2014/main" id="{FDFE4ABF-48E8-3C47-B8D0-9ED908550A53}"/>
              </a:ext>
            </a:extLst>
          </p:cNvPr>
          <p:cNvSpPr txBox="1"/>
          <p:nvPr/>
        </p:nvSpPr>
        <p:spPr>
          <a:xfrm>
            <a:off x="6385242" y="5373430"/>
            <a:ext cx="345829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4 %</a:t>
            </a:r>
            <a:endParaRPr kumimoji="0" sz="1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68959044-0D0E-9147-A9CE-E76339845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868" y="368300"/>
            <a:ext cx="6142332" cy="6142332"/>
          </a:xfrm>
          <a:prstGeom prst="rect">
            <a:avLst/>
          </a:prstGeom>
        </p:spPr>
      </p:pic>
      <p:pic>
        <p:nvPicPr>
          <p:cNvPr id="9" name="Picture 8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ABEF0CA7-21EF-C844-80EE-A641CD4ABA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245"/>
          <a:stretch/>
        </p:blipFill>
        <p:spPr>
          <a:xfrm>
            <a:off x="0" y="0"/>
            <a:ext cx="606613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4DD000-E996-1D49-953E-7BEBCA03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850" y="2374900"/>
            <a:ext cx="6972300" cy="21082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0800" y="2819400"/>
            <a:ext cx="4890135" cy="90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95"/>
              </a:spcBef>
              <a:tabLst>
                <a:tab pos="1031240" algn="l"/>
                <a:tab pos="2783205" algn="l"/>
              </a:tabLst>
            </a:pPr>
            <a:r>
              <a:rPr lang="de" sz="2900" spc="204" dirty="0"/>
              <a:t>WAS IST DIE BESTE ART, EINE ORGANISATION AUFZUBAUEN?</a:t>
            </a:r>
            <a:endParaRPr sz="2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>
            <a:extLst>
              <a:ext uri="{FF2B5EF4-FFF2-40B4-BE49-F238E27FC236}">
                <a16:creationId xmlns:a16="http://schemas.microsoft.com/office/drawing/2014/main" id="{74837692-3568-4544-B7E4-A828B94E2A9A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1576E5-09DC-A844-B087-CF2EE9466016}"/>
              </a:ext>
            </a:extLst>
          </p:cNvPr>
          <p:cNvGrpSpPr/>
          <p:nvPr/>
        </p:nvGrpSpPr>
        <p:grpSpPr>
          <a:xfrm>
            <a:off x="779707" y="1238896"/>
            <a:ext cx="1976133" cy="1485354"/>
            <a:chOff x="779707" y="1238896"/>
            <a:chExt cx="1976133" cy="148535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9AD45FB-117E-8348-A3B2-2C1164E21F18}"/>
                </a:ext>
              </a:extLst>
            </p:cNvPr>
            <p:cNvGrpSpPr/>
            <p:nvPr/>
          </p:nvGrpSpPr>
          <p:grpSpPr>
            <a:xfrm>
              <a:off x="779707" y="1634063"/>
              <a:ext cx="1976133" cy="1090187"/>
              <a:chOff x="779707" y="1634063"/>
              <a:chExt cx="1976133" cy="1090187"/>
            </a:xfrm>
          </p:grpSpPr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E9D74752-8E6E-3F45-B6CE-A0B20776EB2C}"/>
                  </a:ext>
                </a:extLst>
              </p:cNvPr>
              <p:cNvSpPr/>
              <p:nvPr/>
            </p:nvSpPr>
            <p:spPr>
              <a:xfrm>
                <a:off x="1971808" y="2649805"/>
                <a:ext cx="184150" cy="27305"/>
              </a:xfrm>
              <a:custGeom>
                <a:avLst/>
                <a:gdLst/>
                <a:ahLst/>
                <a:cxnLst/>
                <a:rect l="l" t="t" r="r" b="b"/>
                <a:pathLst>
                  <a:path w="184150" h="27305">
                    <a:moveTo>
                      <a:pt x="17170" y="0"/>
                    </a:moveTo>
                    <a:lnTo>
                      <a:pt x="9702" y="0"/>
                    </a:lnTo>
                    <a:lnTo>
                      <a:pt x="6527" y="1308"/>
                    </a:lnTo>
                    <a:lnTo>
                      <a:pt x="1295" y="6527"/>
                    </a:lnTo>
                    <a:lnTo>
                      <a:pt x="0" y="9702"/>
                    </a:lnTo>
                    <a:lnTo>
                      <a:pt x="0" y="17170"/>
                    </a:lnTo>
                    <a:lnTo>
                      <a:pt x="1295" y="20370"/>
                    </a:lnTo>
                    <a:lnTo>
                      <a:pt x="6527" y="25704"/>
                    </a:lnTo>
                    <a:lnTo>
                      <a:pt x="9702" y="27038"/>
                    </a:lnTo>
                    <a:lnTo>
                      <a:pt x="17170" y="27038"/>
                    </a:lnTo>
                    <a:lnTo>
                      <a:pt x="20370" y="25704"/>
                    </a:lnTo>
                    <a:lnTo>
                      <a:pt x="25704" y="20370"/>
                    </a:lnTo>
                    <a:lnTo>
                      <a:pt x="27038" y="17170"/>
                    </a:lnTo>
                    <a:lnTo>
                      <a:pt x="27038" y="9702"/>
                    </a:lnTo>
                    <a:lnTo>
                      <a:pt x="25704" y="6527"/>
                    </a:lnTo>
                    <a:lnTo>
                      <a:pt x="20370" y="1308"/>
                    </a:lnTo>
                    <a:lnTo>
                      <a:pt x="17170" y="0"/>
                    </a:lnTo>
                    <a:close/>
                  </a:path>
                  <a:path w="184150" h="27305">
                    <a:moveTo>
                      <a:pt x="95415" y="0"/>
                    </a:moveTo>
                    <a:lnTo>
                      <a:pt x="87947" y="0"/>
                    </a:lnTo>
                    <a:lnTo>
                      <a:pt x="84772" y="1308"/>
                    </a:lnTo>
                    <a:lnTo>
                      <a:pt x="79552" y="6527"/>
                    </a:lnTo>
                    <a:lnTo>
                      <a:pt x="78244" y="9702"/>
                    </a:lnTo>
                    <a:lnTo>
                      <a:pt x="78244" y="17170"/>
                    </a:lnTo>
                    <a:lnTo>
                      <a:pt x="79552" y="20370"/>
                    </a:lnTo>
                    <a:lnTo>
                      <a:pt x="84772" y="25704"/>
                    </a:lnTo>
                    <a:lnTo>
                      <a:pt x="87947" y="27038"/>
                    </a:lnTo>
                    <a:lnTo>
                      <a:pt x="95415" y="27038"/>
                    </a:lnTo>
                    <a:lnTo>
                      <a:pt x="98615" y="25704"/>
                    </a:lnTo>
                    <a:lnTo>
                      <a:pt x="103949" y="20370"/>
                    </a:lnTo>
                    <a:lnTo>
                      <a:pt x="105282" y="17170"/>
                    </a:lnTo>
                    <a:lnTo>
                      <a:pt x="105282" y="9702"/>
                    </a:lnTo>
                    <a:lnTo>
                      <a:pt x="103949" y="6527"/>
                    </a:lnTo>
                    <a:lnTo>
                      <a:pt x="98615" y="1308"/>
                    </a:lnTo>
                    <a:lnTo>
                      <a:pt x="95415" y="0"/>
                    </a:lnTo>
                    <a:close/>
                  </a:path>
                  <a:path w="184150" h="27305">
                    <a:moveTo>
                      <a:pt x="173659" y="0"/>
                    </a:moveTo>
                    <a:lnTo>
                      <a:pt x="166192" y="0"/>
                    </a:lnTo>
                    <a:lnTo>
                      <a:pt x="163017" y="1308"/>
                    </a:lnTo>
                    <a:lnTo>
                      <a:pt x="157797" y="6527"/>
                    </a:lnTo>
                    <a:lnTo>
                      <a:pt x="156489" y="9702"/>
                    </a:lnTo>
                    <a:lnTo>
                      <a:pt x="156489" y="17170"/>
                    </a:lnTo>
                    <a:lnTo>
                      <a:pt x="157797" y="20370"/>
                    </a:lnTo>
                    <a:lnTo>
                      <a:pt x="163017" y="25704"/>
                    </a:lnTo>
                    <a:lnTo>
                      <a:pt x="166192" y="27038"/>
                    </a:lnTo>
                    <a:lnTo>
                      <a:pt x="173659" y="27038"/>
                    </a:lnTo>
                    <a:lnTo>
                      <a:pt x="176860" y="25704"/>
                    </a:lnTo>
                    <a:lnTo>
                      <a:pt x="182194" y="20370"/>
                    </a:lnTo>
                    <a:lnTo>
                      <a:pt x="183527" y="17170"/>
                    </a:lnTo>
                    <a:lnTo>
                      <a:pt x="183527" y="9702"/>
                    </a:lnTo>
                    <a:lnTo>
                      <a:pt x="182194" y="6527"/>
                    </a:lnTo>
                    <a:lnTo>
                      <a:pt x="176860" y="1308"/>
                    </a:lnTo>
                    <a:lnTo>
                      <a:pt x="173659" y="0"/>
                    </a:lnTo>
                    <a:close/>
                  </a:path>
                </a:pathLst>
              </a:custGeom>
              <a:solidFill>
                <a:srgbClr val="3C3835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F28FA885-F73C-B446-8373-B3EDFB420596}"/>
                  </a:ext>
                </a:extLst>
              </p:cNvPr>
              <p:cNvSpPr/>
              <p:nvPr/>
            </p:nvSpPr>
            <p:spPr>
              <a:xfrm>
                <a:off x="966953" y="2042426"/>
                <a:ext cx="603250" cy="402590"/>
              </a:xfrm>
              <a:custGeom>
                <a:avLst/>
                <a:gdLst/>
                <a:ahLst/>
                <a:cxnLst/>
                <a:rect l="l" t="t" r="r" b="b"/>
                <a:pathLst>
                  <a:path w="603250" h="402589">
                    <a:moveTo>
                      <a:pt x="0" y="402297"/>
                    </a:moveTo>
                    <a:lnTo>
                      <a:pt x="603008" y="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9475BE67-FC64-AB42-814E-8388CFCDACE0}"/>
                  </a:ext>
                </a:extLst>
              </p:cNvPr>
              <p:cNvSpPr/>
              <p:nvPr/>
            </p:nvSpPr>
            <p:spPr>
              <a:xfrm>
                <a:off x="1577552" y="2042791"/>
                <a:ext cx="972185" cy="401955"/>
              </a:xfrm>
              <a:custGeom>
                <a:avLst/>
                <a:gdLst/>
                <a:ahLst/>
                <a:cxnLst/>
                <a:rect l="l" t="t" r="r" b="b"/>
                <a:pathLst>
                  <a:path w="972185" h="401955">
                    <a:moveTo>
                      <a:pt x="972045" y="401574"/>
                    </a:moveTo>
                    <a:lnTo>
                      <a:pt x="0" y="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01A345FC-6055-9B47-8C3E-9E5CFC35669D}"/>
                  </a:ext>
                </a:extLst>
              </p:cNvPr>
              <p:cNvSpPr/>
              <p:nvPr/>
            </p:nvSpPr>
            <p:spPr>
              <a:xfrm>
                <a:off x="779707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116D1253-A276-FA4E-BCBF-E2992F2AE564}"/>
                  </a:ext>
                </a:extLst>
              </p:cNvPr>
              <p:cNvSpPr/>
              <p:nvPr/>
            </p:nvSpPr>
            <p:spPr>
              <a:xfrm>
                <a:off x="792637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object 28">
                <a:extLst>
                  <a:ext uri="{FF2B5EF4-FFF2-40B4-BE49-F238E27FC236}">
                    <a16:creationId xmlns:a16="http://schemas.microsoft.com/office/drawing/2014/main" id="{24D3AC6E-6F52-4B4C-B2EA-986D2551895B}"/>
                  </a:ext>
                </a:extLst>
              </p:cNvPr>
              <p:cNvSpPr/>
              <p:nvPr/>
            </p:nvSpPr>
            <p:spPr>
              <a:xfrm>
                <a:off x="2346900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1C79E53A-ABE0-244E-8B41-493FA1E92AE0}"/>
                  </a:ext>
                </a:extLst>
              </p:cNvPr>
              <p:cNvSpPr/>
              <p:nvPr/>
            </p:nvSpPr>
            <p:spPr>
              <a:xfrm>
                <a:off x="2359828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object 30">
                <a:extLst>
                  <a:ext uri="{FF2B5EF4-FFF2-40B4-BE49-F238E27FC236}">
                    <a16:creationId xmlns:a16="http://schemas.microsoft.com/office/drawing/2014/main" id="{3BB4CBA9-4FD5-CE48-8CD4-B17E5A06C3B1}"/>
                  </a:ext>
                </a:extLst>
              </p:cNvPr>
              <p:cNvSpPr/>
              <p:nvPr/>
            </p:nvSpPr>
            <p:spPr>
              <a:xfrm>
                <a:off x="1572139" y="2039193"/>
                <a:ext cx="0" cy="480695"/>
              </a:xfrm>
              <a:custGeom>
                <a:avLst/>
                <a:gdLst/>
                <a:ahLst/>
                <a:cxnLst/>
                <a:rect l="l" t="t" r="r" b="b"/>
                <a:pathLst>
                  <a:path h="480694">
                    <a:moveTo>
                      <a:pt x="0" y="0"/>
                    </a:moveTo>
                    <a:lnTo>
                      <a:pt x="0" y="480314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5F9A8A60-B706-E34F-AFBC-4F5533B4DB16}"/>
                  </a:ext>
                </a:extLst>
              </p:cNvPr>
              <p:cNvSpPr/>
              <p:nvPr/>
            </p:nvSpPr>
            <p:spPr>
              <a:xfrm>
                <a:off x="1365777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C2CEBF78-5C5F-FD40-A52D-325FFC38B807}"/>
                  </a:ext>
                </a:extLst>
              </p:cNvPr>
              <p:cNvSpPr/>
              <p:nvPr/>
            </p:nvSpPr>
            <p:spPr>
              <a:xfrm>
                <a:off x="1378705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ED2FD3A4-FFB0-2346-B4D9-C3428344FD66}"/>
                  </a:ext>
                </a:extLst>
              </p:cNvPr>
              <p:cNvSpPr/>
              <p:nvPr/>
            </p:nvSpPr>
            <p:spPr>
              <a:xfrm>
                <a:off x="1263669" y="1634063"/>
                <a:ext cx="612775" cy="612775"/>
              </a:xfrm>
              <a:custGeom>
                <a:avLst/>
                <a:gdLst/>
                <a:ahLst/>
                <a:cxnLst/>
                <a:rect l="l" t="t" r="r" b="b"/>
                <a:pathLst>
                  <a:path w="612775" h="612775">
                    <a:moveTo>
                      <a:pt x="306298" y="0"/>
                    </a:moveTo>
                    <a:lnTo>
                      <a:pt x="256615" y="4008"/>
                    </a:lnTo>
                    <a:lnTo>
                      <a:pt x="209484" y="15612"/>
                    </a:lnTo>
                    <a:lnTo>
                      <a:pt x="165536" y="34183"/>
                    </a:lnTo>
                    <a:lnTo>
                      <a:pt x="125402" y="59089"/>
                    </a:lnTo>
                    <a:lnTo>
                      <a:pt x="89712" y="89701"/>
                    </a:lnTo>
                    <a:lnTo>
                      <a:pt x="59097" y="125388"/>
                    </a:lnTo>
                    <a:lnTo>
                      <a:pt x="34188" y="165521"/>
                    </a:lnTo>
                    <a:lnTo>
                      <a:pt x="15615" y="209468"/>
                    </a:lnTo>
                    <a:lnTo>
                      <a:pt x="4008" y="256599"/>
                    </a:lnTo>
                    <a:lnTo>
                      <a:pt x="0" y="306285"/>
                    </a:lnTo>
                    <a:lnTo>
                      <a:pt x="4008" y="355968"/>
                    </a:lnTo>
                    <a:lnTo>
                      <a:pt x="15615" y="403098"/>
                    </a:lnTo>
                    <a:lnTo>
                      <a:pt x="34188" y="447044"/>
                    </a:lnTo>
                    <a:lnTo>
                      <a:pt x="59097" y="487177"/>
                    </a:lnTo>
                    <a:lnTo>
                      <a:pt x="89712" y="522865"/>
                    </a:lnTo>
                    <a:lnTo>
                      <a:pt x="125402" y="553478"/>
                    </a:lnTo>
                    <a:lnTo>
                      <a:pt x="165536" y="578386"/>
                    </a:lnTo>
                    <a:lnTo>
                      <a:pt x="209484" y="596957"/>
                    </a:lnTo>
                    <a:lnTo>
                      <a:pt x="256615" y="608563"/>
                    </a:lnTo>
                    <a:lnTo>
                      <a:pt x="306298" y="612571"/>
                    </a:lnTo>
                    <a:lnTo>
                      <a:pt x="355981" y="608563"/>
                    </a:lnTo>
                    <a:lnTo>
                      <a:pt x="403112" y="596957"/>
                    </a:lnTo>
                    <a:lnTo>
                      <a:pt x="447060" y="578386"/>
                    </a:lnTo>
                    <a:lnTo>
                      <a:pt x="487194" y="553478"/>
                    </a:lnTo>
                    <a:lnTo>
                      <a:pt x="522884" y="522865"/>
                    </a:lnTo>
                    <a:lnTo>
                      <a:pt x="553499" y="487177"/>
                    </a:lnTo>
                    <a:lnTo>
                      <a:pt x="578408" y="447044"/>
                    </a:lnTo>
                    <a:lnTo>
                      <a:pt x="596981" y="403098"/>
                    </a:lnTo>
                    <a:lnTo>
                      <a:pt x="608588" y="355968"/>
                    </a:lnTo>
                    <a:lnTo>
                      <a:pt x="612597" y="306285"/>
                    </a:lnTo>
                    <a:lnTo>
                      <a:pt x="608588" y="256599"/>
                    </a:lnTo>
                    <a:lnTo>
                      <a:pt x="596981" y="209468"/>
                    </a:lnTo>
                    <a:lnTo>
                      <a:pt x="578408" y="165521"/>
                    </a:lnTo>
                    <a:lnTo>
                      <a:pt x="553499" y="125388"/>
                    </a:lnTo>
                    <a:lnTo>
                      <a:pt x="522884" y="89701"/>
                    </a:lnTo>
                    <a:lnTo>
                      <a:pt x="487194" y="59089"/>
                    </a:lnTo>
                    <a:lnTo>
                      <a:pt x="447060" y="34183"/>
                    </a:lnTo>
                    <a:lnTo>
                      <a:pt x="403112" y="15612"/>
                    </a:lnTo>
                    <a:lnTo>
                      <a:pt x="355981" y="4008"/>
                    </a:lnTo>
                    <a:lnTo>
                      <a:pt x="3062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object 34">
                <a:extLst>
                  <a:ext uri="{FF2B5EF4-FFF2-40B4-BE49-F238E27FC236}">
                    <a16:creationId xmlns:a16="http://schemas.microsoft.com/office/drawing/2014/main" id="{7A69B426-EBD1-4F44-A5F9-9F186AD4FF03}"/>
                  </a:ext>
                </a:extLst>
              </p:cNvPr>
              <p:cNvSpPr/>
              <p:nvPr/>
            </p:nvSpPr>
            <p:spPr>
              <a:xfrm>
                <a:off x="1283074" y="1653433"/>
                <a:ext cx="574040" cy="574040"/>
              </a:xfrm>
              <a:custGeom>
                <a:avLst/>
                <a:gdLst/>
                <a:ahLst/>
                <a:cxnLst/>
                <a:rect l="l" t="t" r="r" b="b"/>
                <a:pathLst>
                  <a:path w="574039" h="574039">
                    <a:moveTo>
                      <a:pt x="286893" y="0"/>
                    </a:moveTo>
                    <a:lnTo>
                      <a:pt x="240419" y="3761"/>
                    </a:lnTo>
                    <a:lnTo>
                      <a:pt x="196310" y="14650"/>
                    </a:lnTo>
                    <a:lnTo>
                      <a:pt x="155161" y="32070"/>
                    </a:lnTo>
                    <a:lnTo>
                      <a:pt x="117568" y="55427"/>
                    </a:lnTo>
                    <a:lnTo>
                      <a:pt x="84124" y="84124"/>
                    </a:lnTo>
                    <a:lnTo>
                      <a:pt x="55427" y="117568"/>
                    </a:lnTo>
                    <a:lnTo>
                      <a:pt x="32070" y="155161"/>
                    </a:lnTo>
                    <a:lnTo>
                      <a:pt x="14650" y="196310"/>
                    </a:lnTo>
                    <a:lnTo>
                      <a:pt x="3761" y="240419"/>
                    </a:lnTo>
                    <a:lnTo>
                      <a:pt x="0" y="286893"/>
                    </a:lnTo>
                    <a:lnTo>
                      <a:pt x="3761" y="333369"/>
                    </a:lnTo>
                    <a:lnTo>
                      <a:pt x="14650" y="377481"/>
                    </a:lnTo>
                    <a:lnTo>
                      <a:pt x="32070" y="418632"/>
                    </a:lnTo>
                    <a:lnTo>
                      <a:pt x="55427" y="456227"/>
                    </a:lnTo>
                    <a:lnTo>
                      <a:pt x="84124" y="489672"/>
                    </a:lnTo>
                    <a:lnTo>
                      <a:pt x="117568" y="518370"/>
                    </a:lnTo>
                    <a:lnTo>
                      <a:pt x="155161" y="541727"/>
                    </a:lnTo>
                    <a:lnTo>
                      <a:pt x="196310" y="559148"/>
                    </a:lnTo>
                    <a:lnTo>
                      <a:pt x="240419" y="570036"/>
                    </a:lnTo>
                    <a:lnTo>
                      <a:pt x="286893" y="573798"/>
                    </a:lnTo>
                    <a:lnTo>
                      <a:pt x="333366" y="570036"/>
                    </a:lnTo>
                    <a:lnTo>
                      <a:pt x="377475" y="559148"/>
                    </a:lnTo>
                    <a:lnTo>
                      <a:pt x="418624" y="541727"/>
                    </a:lnTo>
                    <a:lnTo>
                      <a:pt x="443965" y="525983"/>
                    </a:lnTo>
                    <a:lnTo>
                      <a:pt x="286893" y="525983"/>
                    </a:lnTo>
                    <a:lnTo>
                      <a:pt x="241217" y="521583"/>
                    </a:lnTo>
                    <a:lnTo>
                      <a:pt x="198469" y="508946"/>
                    </a:lnTo>
                    <a:lnTo>
                      <a:pt x="159453" y="488914"/>
                    </a:lnTo>
                    <a:lnTo>
                      <a:pt x="124977" y="462329"/>
                    </a:lnTo>
                    <a:lnTo>
                      <a:pt x="95846" y="430034"/>
                    </a:lnTo>
                    <a:lnTo>
                      <a:pt x="135340" y="412902"/>
                    </a:lnTo>
                    <a:lnTo>
                      <a:pt x="181211" y="397649"/>
                    </a:lnTo>
                    <a:lnTo>
                      <a:pt x="232162" y="386711"/>
                    </a:lnTo>
                    <a:lnTo>
                      <a:pt x="286893" y="382524"/>
                    </a:lnTo>
                    <a:lnTo>
                      <a:pt x="557000" y="382524"/>
                    </a:lnTo>
                    <a:lnTo>
                      <a:pt x="559135" y="377481"/>
                    </a:lnTo>
                    <a:lnTo>
                      <a:pt x="563790" y="358622"/>
                    </a:lnTo>
                    <a:lnTo>
                      <a:pt x="286893" y="358622"/>
                    </a:lnTo>
                    <a:lnTo>
                      <a:pt x="243490" y="351602"/>
                    </a:lnTo>
                    <a:lnTo>
                      <a:pt x="205758" y="332062"/>
                    </a:lnTo>
                    <a:lnTo>
                      <a:pt x="175979" y="302285"/>
                    </a:lnTo>
                    <a:lnTo>
                      <a:pt x="156436" y="264552"/>
                    </a:lnTo>
                    <a:lnTo>
                      <a:pt x="149415" y="221145"/>
                    </a:lnTo>
                    <a:lnTo>
                      <a:pt x="156436" y="177744"/>
                    </a:lnTo>
                    <a:lnTo>
                      <a:pt x="175979" y="140014"/>
                    </a:lnTo>
                    <a:lnTo>
                      <a:pt x="205758" y="110239"/>
                    </a:lnTo>
                    <a:lnTo>
                      <a:pt x="243490" y="90700"/>
                    </a:lnTo>
                    <a:lnTo>
                      <a:pt x="286893" y="83680"/>
                    </a:lnTo>
                    <a:lnTo>
                      <a:pt x="489143" y="83680"/>
                    </a:lnTo>
                    <a:lnTo>
                      <a:pt x="456217" y="55427"/>
                    </a:lnTo>
                    <a:lnTo>
                      <a:pt x="418624" y="32070"/>
                    </a:lnTo>
                    <a:lnTo>
                      <a:pt x="377475" y="14650"/>
                    </a:lnTo>
                    <a:lnTo>
                      <a:pt x="333366" y="3761"/>
                    </a:lnTo>
                    <a:lnTo>
                      <a:pt x="286893" y="0"/>
                    </a:lnTo>
                    <a:close/>
                  </a:path>
                  <a:path w="574039" h="574039">
                    <a:moveTo>
                      <a:pt x="557000" y="382524"/>
                    </a:moveTo>
                    <a:lnTo>
                      <a:pt x="286893" y="382524"/>
                    </a:lnTo>
                    <a:lnTo>
                      <a:pt x="341630" y="386711"/>
                    </a:lnTo>
                    <a:lnTo>
                      <a:pt x="392583" y="397649"/>
                    </a:lnTo>
                    <a:lnTo>
                      <a:pt x="438453" y="412902"/>
                    </a:lnTo>
                    <a:lnTo>
                      <a:pt x="477939" y="430034"/>
                    </a:lnTo>
                    <a:lnTo>
                      <a:pt x="448808" y="462329"/>
                    </a:lnTo>
                    <a:lnTo>
                      <a:pt x="414332" y="488914"/>
                    </a:lnTo>
                    <a:lnTo>
                      <a:pt x="375316" y="508946"/>
                    </a:lnTo>
                    <a:lnTo>
                      <a:pt x="332568" y="521583"/>
                    </a:lnTo>
                    <a:lnTo>
                      <a:pt x="286893" y="525983"/>
                    </a:lnTo>
                    <a:lnTo>
                      <a:pt x="443965" y="525983"/>
                    </a:lnTo>
                    <a:lnTo>
                      <a:pt x="456217" y="518370"/>
                    </a:lnTo>
                    <a:lnTo>
                      <a:pt x="489661" y="489672"/>
                    </a:lnTo>
                    <a:lnTo>
                      <a:pt x="518358" y="456227"/>
                    </a:lnTo>
                    <a:lnTo>
                      <a:pt x="541715" y="418632"/>
                    </a:lnTo>
                    <a:lnTo>
                      <a:pt x="557000" y="382524"/>
                    </a:lnTo>
                    <a:close/>
                  </a:path>
                  <a:path w="574039" h="574039">
                    <a:moveTo>
                      <a:pt x="489143" y="83680"/>
                    </a:moveTo>
                    <a:lnTo>
                      <a:pt x="286893" y="83680"/>
                    </a:lnTo>
                    <a:lnTo>
                      <a:pt x="330295" y="90700"/>
                    </a:lnTo>
                    <a:lnTo>
                      <a:pt x="368027" y="110239"/>
                    </a:lnTo>
                    <a:lnTo>
                      <a:pt x="397806" y="140014"/>
                    </a:lnTo>
                    <a:lnTo>
                      <a:pt x="417349" y="177744"/>
                    </a:lnTo>
                    <a:lnTo>
                      <a:pt x="424370" y="221145"/>
                    </a:lnTo>
                    <a:lnTo>
                      <a:pt x="417349" y="264552"/>
                    </a:lnTo>
                    <a:lnTo>
                      <a:pt x="397806" y="302285"/>
                    </a:lnTo>
                    <a:lnTo>
                      <a:pt x="368027" y="332062"/>
                    </a:lnTo>
                    <a:lnTo>
                      <a:pt x="330295" y="351602"/>
                    </a:lnTo>
                    <a:lnTo>
                      <a:pt x="286893" y="358622"/>
                    </a:lnTo>
                    <a:lnTo>
                      <a:pt x="563790" y="358622"/>
                    </a:lnTo>
                    <a:lnTo>
                      <a:pt x="570024" y="333369"/>
                    </a:lnTo>
                    <a:lnTo>
                      <a:pt x="573786" y="286893"/>
                    </a:lnTo>
                    <a:lnTo>
                      <a:pt x="570024" y="240419"/>
                    </a:lnTo>
                    <a:lnTo>
                      <a:pt x="559135" y="196310"/>
                    </a:lnTo>
                    <a:lnTo>
                      <a:pt x="541715" y="155161"/>
                    </a:lnTo>
                    <a:lnTo>
                      <a:pt x="518358" y="117568"/>
                    </a:lnTo>
                    <a:lnTo>
                      <a:pt x="489661" y="84124"/>
                    </a:lnTo>
                    <a:lnTo>
                      <a:pt x="489143" y="83680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" name="object 3"/>
            <p:cNvSpPr txBox="1"/>
            <p:nvPr/>
          </p:nvSpPr>
          <p:spPr>
            <a:xfrm>
              <a:off x="1066800" y="1238896"/>
              <a:ext cx="127381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25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LINEAR</a:t>
              </a:r>
              <a:r>
                <a:rPr kumimoji="0" sz="1400" u="none" strike="noStrike" kern="1200" cap="none" spc="-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143100A-F45B-924A-965C-75BCEAFD13FE}"/>
              </a:ext>
            </a:extLst>
          </p:cNvPr>
          <p:cNvGrpSpPr/>
          <p:nvPr/>
        </p:nvGrpSpPr>
        <p:grpSpPr>
          <a:xfrm>
            <a:off x="9282734" y="1238896"/>
            <a:ext cx="2286000" cy="2417535"/>
            <a:chOff x="9282734" y="1238896"/>
            <a:chExt cx="2286000" cy="241753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6BA2266-FD11-A344-95A0-B307155FB99C}"/>
                </a:ext>
              </a:extLst>
            </p:cNvPr>
            <p:cNvGrpSpPr/>
            <p:nvPr/>
          </p:nvGrpSpPr>
          <p:grpSpPr>
            <a:xfrm>
              <a:off x="9282734" y="1634063"/>
              <a:ext cx="2286000" cy="2022368"/>
              <a:chOff x="9282734" y="1634063"/>
              <a:chExt cx="2286000" cy="2022368"/>
            </a:xfrm>
          </p:grpSpPr>
          <p:sp>
            <p:nvSpPr>
              <p:cNvPr id="55" name="object 37">
                <a:extLst>
                  <a:ext uri="{FF2B5EF4-FFF2-40B4-BE49-F238E27FC236}">
                    <a16:creationId xmlns:a16="http://schemas.microsoft.com/office/drawing/2014/main" id="{F0F5EE09-39C3-B442-AD3A-42E046CF0E1E}"/>
                  </a:ext>
                </a:extLst>
              </p:cNvPr>
              <p:cNvSpPr/>
              <p:nvPr/>
            </p:nvSpPr>
            <p:spPr>
              <a:xfrm>
                <a:off x="10437876" y="2039193"/>
                <a:ext cx="0" cy="1500505"/>
              </a:xfrm>
              <a:custGeom>
                <a:avLst/>
                <a:gdLst/>
                <a:ahLst/>
                <a:cxnLst/>
                <a:rect l="l" t="t" r="r" b="b"/>
                <a:pathLst>
                  <a:path h="1500504">
                    <a:moveTo>
                      <a:pt x="0" y="0"/>
                    </a:moveTo>
                    <a:lnTo>
                      <a:pt x="0" y="1500035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" name="object 38">
                <a:extLst>
                  <a:ext uri="{FF2B5EF4-FFF2-40B4-BE49-F238E27FC236}">
                    <a16:creationId xmlns:a16="http://schemas.microsoft.com/office/drawing/2014/main" id="{ABEDA1F0-7394-A443-91AD-2DEBFA7CC742}"/>
                  </a:ext>
                </a:extLst>
              </p:cNvPr>
              <p:cNvSpPr/>
              <p:nvPr/>
            </p:nvSpPr>
            <p:spPr>
              <a:xfrm>
                <a:off x="9970664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" name="object 39">
                <a:extLst>
                  <a:ext uri="{FF2B5EF4-FFF2-40B4-BE49-F238E27FC236}">
                    <a16:creationId xmlns:a16="http://schemas.microsoft.com/office/drawing/2014/main" id="{7918A4EC-8DB1-9941-9F0D-4ED7C9F447E7}"/>
                  </a:ext>
                </a:extLst>
              </p:cNvPr>
              <p:cNvSpPr/>
              <p:nvPr/>
            </p:nvSpPr>
            <p:spPr>
              <a:xfrm>
                <a:off x="9490849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bject 40">
                <a:extLst>
                  <a:ext uri="{FF2B5EF4-FFF2-40B4-BE49-F238E27FC236}">
                    <a16:creationId xmlns:a16="http://schemas.microsoft.com/office/drawing/2014/main" id="{7DCC6147-DC1D-8641-8E9B-D60E93E13FF0}"/>
                  </a:ext>
                </a:extLst>
              </p:cNvPr>
              <p:cNvSpPr/>
              <p:nvPr/>
            </p:nvSpPr>
            <p:spPr>
              <a:xfrm>
                <a:off x="10905087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object 41">
                <a:extLst>
                  <a:ext uri="{FF2B5EF4-FFF2-40B4-BE49-F238E27FC236}">
                    <a16:creationId xmlns:a16="http://schemas.microsoft.com/office/drawing/2014/main" id="{62D1A0EB-8B25-0148-905B-2DC43D5FB6D1}"/>
                  </a:ext>
                </a:extLst>
              </p:cNvPr>
              <p:cNvSpPr/>
              <p:nvPr/>
            </p:nvSpPr>
            <p:spPr>
              <a:xfrm>
                <a:off x="11368387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object 42">
                <a:extLst>
                  <a:ext uri="{FF2B5EF4-FFF2-40B4-BE49-F238E27FC236}">
                    <a16:creationId xmlns:a16="http://schemas.microsoft.com/office/drawing/2014/main" id="{558BD2D6-8AD2-0946-B04B-094E6808DE66}"/>
                  </a:ext>
                </a:extLst>
              </p:cNvPr>
              <p:cNvSpPr/>
              <p:nvPr/>
            </p:nvSpPr>
            <p:spPr>
              <a:xfrm>
                <a:off x="9282734" y="2315311"/>
                <a:ext cx="2286000" cy="1341120"/>
              </a:xfrm>
              <a:custGeom>
                <a:avLst/>
                <a:gdLst/>
                <a:ahLst/>
                <a:cxnLst/>
                <a:rect l="l" t="t" r="r" b="b"/>
                <a:pathLst>
                  <a:path w="2286000" h="1341120">
                    <a:moveTo>
                      <a:pt x="408381" y="1136929"/>
                    </a:moveTo>
                    <a:lnTo>
                      <a:pt x="402996" y="1090104"/>
                    </a:lnTo>
                    <a:lnTo>
                      <a:pt x="387629" y="1047127"/>
                    </a:lnTo>
                    <a:lnTo>
                      <a:pt x="363524" y="1009218"/>
                    </a:lnTo>
                    <a:lnTo>
                      <a:pt x="331914" y="977595"/>
                    </a:lnTo>
                    <a:lnTo>
                      <a:pt x="293992" y="953490"/>
                    </a:lnTo>
                    <a:lnTo>
                      <a:pt x="251015" y="938123"/>
                    </a:lnTo>
                    <a:lnTo>
                      <a:pt x="204190" y="932738"/>
                    </a:lnTo>
                    <a:lnTo>
                      <a:pt x="157378" y="938123"/>
                    </a:lnTo>
                    <a:lnTo>
                      <a:pt x="114401" y="953490"/>
                    </a:lnTo>
                    <a:lnTo>
                      <a:pt x="76479" y="977595"/>
                    </a:lnTo>
                    <a:lnTo>
                      <a:pt x="44856" y="1009218"/>
                    </a:lnTo>
                    <a:lnTo>
                      <a:pt x="20764" y="1047127"/>
                    </a:lnTo>
                    <a:lnTo>
                      <a:pt x="5397" y="1090104"/>
                    </a:lnTo>
                    <a:lnTo>
                      <a:pt x="0" y="1136929"/>
                    </a:lnTo>
                    <a:lnTo>
                      <a:pt x="5397" y="1183741"/>
                    </a:lnTo>
                    <a:lnTo>
                      <a:pt x="20764" y="1226731"/>
                    </a:lnTo>
                    <a:lnTo>
                      <a:pt x="44856" y="1264640"/>
                    </a:lnTo>
                    <a:lnTo>
                      <a:pt x="76479" y="1296263"/>
                    </a:lnTo>
                    <a:lnTo>
                      <a:pt x="114401" y="1320368"/>
                    </a:lnTo>
                    <a:lnTo>
                      <a:pt x="157378" y="1335722"/>
                    </a:lnTo>
                    <a:lnTo>
                      <a:pt x="204190" y="1341120"/>
                    </a:lnTo>
                    <a:lnTo>
                      <a:pt x="251015" y="1335722"/>
                    </a:lnTo>
                    <a:lnTo>
                      <a:pt x="293992" y="1320368"/>
                    </a:lnTo>
                    <a:lnTo>
                      <a:pt x="331914" y="1296263"/>
                    </a:lnTo>
                    <a:lnTo>
                      <a:pt x="363524" y="1264640"/>
                    </a:lnTo>
                    <a:lnTo>
                      <a:pt x="387629" y="1226731"/>
                    </a:lnTo>
                    <a:lnTo>
                      <a:pt x="402996" y="1183741"/>
                    </a:lnTo>
                    <a:lnTo>
                      <a:pt x="408381" y="1136929"/>
                    </a:lnTo>
                    <a:close/>
                  </a:path>
                  <a:path w="2286000" h="1341120">
                    <a:moveTo>
                      <a:pt x="408381" y="665657"/>
                    </a:moveTo>
                    <a:lnTo>
                      <a:pt x="402996" y="618845"/>
                    </a:lnTo>
                    <a:lnTo>
                      <a:pt x="387629" y="575856"/>
                    </a:lnTo>
                    <a:lnTo>
                      <a:pt x="363524" y="537946"/>
                    </a:lnTo>
                    <a:lnTo>
                      <a:pt x="331914" y="506323"/>
                    </a:lnTo>
                    <a:lnTo>
                      <a:pt x="293992" y="482219"/>
                    </a:lnTo>
                    <a:lnTo>
                      <a:pt x="251015" y="466864"/>
                    </a:lnTo>
                    <a:lnTo>
                      <a:pt x="204190" y="461467"/>
                    </a:lnTo>
                    <a:lnTo>
                      <a:pt x="157378" y="466864"/>
                    </a:lnTo>
                    <a:lnTo>
                      <a:pt x="114401" y="482219"/>
                    </a:lnTo>
                    <a:lnTo>
                      <a:pt x="76479" y="506323"/>
                    </a:lnTo>
                    <a:lnTo>
                      <a:pt x="44856" y="537946"/>
                    </a:lnTo>
                    <a:lnTo>
                      <a:pt x="20764" y="575856"/>
                    </a:lnTo>
                    <a:lnTo>
                      <a:pt x="5397" y="618845"/>
                    </a:lnTo>
                    <a:lnTo>
                      <a:pt x="0" y="665657"/>
                    </a:lnTo>
                    <a:lnTo>
                      <a:pt x="5397" y="712482"/>
                    </a:lnTo>
                    <a:lnTo>
                      <a:pt x="20764" y="755459"/>
                    </a:lnTo>
                    <a:lnTo>
                      <a:pt x="44856" y="793369"/>
                    </a:lnTo>
                    <a:lnTo>
                      <a:pt x="76479" y="824992"/>
                    </a:lnTo>
                    <a:lnTo>
                      <a:pt x="114401" y="849096"/>
                    </a:lnTo>
                    <a:lnTo>
                      <a:pt x="157378" y="864463"/>
                    </a:lnTo>
                    <a:lnTo>
                      <a:pt x="204190" y="869848"/>
                    </a:lnTo>
                    <a:lnTo>
                      <a:pt x="251015" y="864463"/>
                    </a:lnTo>
                    <a:lnTo>
                      <a:pt x="293992" y="849096"/>
                    </a:lnTo>
                    <a:lnTo>
                      <a:pt x="331914" y="824992"/>
                    </a:lnTo>
                    <a:lnTo>
                      <a:pt x="363524" y="793369"/>
                    </a:lnTo>
                    <a:lnTo>
                      <a:pt x="387629" y="755459"/>
                    </a:lnTo>
                    <a:lnTo>
                      <a:pt x="402996" y="712482"/>
                    </a:lnTo>
                    <a:lnTo>
                      <a:pt x="408381" y="665657"/>
                    </a:lnTo>
                    <a:close/>
                  </a:path>
                  <a:path w="2286000" h="1341120">
                    <a:moveTo>
                      <a:pt x="408381" y="204190"/>
                    </a:moveTo>
                    <a:lnTo>
                      <a:pt x="402996" y="157378"/>
                    </a:lnTo>
                    <a:lnTo>
                      <a:pt x="387629" y="114401"/>
                    </a:lnTo>
                    <a:lnTo>
                      <a:pt x="363524" y="76479"/>
                    </a:lnTo>
                    <a:lnTo>
                      <a:pt x="331914" y="44856"/>
                    </a:lnTo>
                    <a:lnTo>
                      <a:pt x="293992" y="20764"/>
                    </a:lnTo>
                    <a:lnTo>
                      <a:pt x="251015" y="5397"/>
                    </a:lnTo>
                    <a:lnTo>
                      <a:pt x="204190" y="0"/>
                    </a:lnTo>
                    <a:lnTo>
                      <a:pt x="157378" y="5397"/>
                    </a:lnTo>
                    <a:lnTo>
                      <a:pt x="114401" y="20764"/>
                    </a:lnTo>
                    <a:lnTo>
                      <a:pt x="76479" y="44856"/>
                    </a:lnTo>
                    <a:lnTo>
                      <a:pt x="44856" y="76479"/>
                    </a:lnTo>
                    <a:lnTo>
                      <a:pt x="20764" y="114401"/>
                    </a:lnTo>
                    <a:lnTo>
                      <a:pt x="5397" y="157378"/>
                    </a:lnTo>
                    <a:lnTo>
                      <a:pt x="0" y="204190"/>
                    </a:lnTo>
                    <a:lnTo>
                      <a:pt x="5397" y="251015"/>
                    </a:lnTo>
                    <a:lnTo>
                      <a:pt x="20764" y="293992"/>
                    </a:lnTo>
                    <a:lnTo>
                      <a:pt x="44856" y="331914"/>
                    </a:lnTo>
                    <a:lnTo>
                      <a:pt x="76479" y="363524"/>
                    </a:lnTo>
                    <a:lnTo>
                      <a:pt x="114401" y="387629"/>
                    </a:lnTo>
                    <a:lnTo>
                      <a:pt x="157378" y="402996"/>
                    </a:lnTo>
                    <a:lnTo>
                      <a:pt x="204190" y="408381"/>
                    </a:lnTo>
                    <a:lnTo>
                      <a:pt x="251015" y="402996"/>
                    </a:lnTo>
                    <a:lnTo>
                      <a:pt x="293992" y="387629"/>
                    </a:lnTo>
                    <a:lnTo>
                      <a:pt x="331914" y="363524"/>
                    </a:lnTo>
                    <a:lnTo>
                      <a:pt x="363524" y="331914"/>
                    </a:lnTo>
                    <a:lnTo>
                      <a:pt x="387629" y="293992"/>
                    </a:lnTo>
                    <a:lnTo>
                      <a:pt x="402996" y="251015"/>
                    </a:lnTo>
                    <a:lnTo>
                      <a:pt x="408381" y="204190"/>
                    </a:lnTo>
                    <a:close/>
                  </a:path>
                  <a:path w="2286000" h="1341120">
                    <a:moveTo>
                      <a:pt x="896023" y="1136929"/>
                    </a:moveTo>
                    <a:lnTo>
                      <a:pt x="890638" y="1090104"/>
                    </a:lnTo>
                    <a:lnTo>
                      <a:pt x="875271" y="1047127"/>
                    </a:lnTo>
                    <a:lnTo>
                      <a:pt x="851166" y="1009218"/>
                    </a:lnTo>
                    <a:lnTo>
                      <a:pt x="819556" y="977595"/>
                    </a:lnTo>
                    <a:lnTo>
                      <a:pt x="781634" y="953490"/>
                    </a:lnTo>
                    <a:lnTo>
                      <a:pt x="738657" y="938123"/>
                    </a:lnTo>
                    <a:lnTo>
                      <a:pt x="691832" y="932738"/>
                    </a:lnTo>
                    <a:lnTo>
                      <a:pt x="645020" y="938123"/>
                    </a:lnTo>
                    <a:lnTo>
                      <a:pt x="602043" y="953490"/>
                    </a:lnTo>
                    <a:lnTo>
                      <a:pt x="564121" y="977595"/>
                    </a:lnTo>
                    <a:lnTo>
                      <a:pt x="532498" y="1009218"/>
                    </a:lnTo>
                    <a:lnTo>
                      <a:pt x="508406" y="1047127"/>
                    </a:lnTo>
                    <a:lnTo>
                      <a:pt x="493039" y="1090104"/>
                    </a:lnTo>
                    <a:lnTo>
                      <a:pt x="487641" y="1136929"/>
                    </a:lnTo>
                    <a:lnTo>
                      <a:pt x="493039" y="1183741"/>
                    </a:lnTo>
                    <a:lnTo>
                      <a:pt x="508406" y="1226731"/>
                    </a:lnTo>
                    <a:lnTo>
                      <a:pt x="532498" y="1264640"/>
                    </a:lnTo>
                    <a:lnTo>
                      <a:pt x="564121" y="1296263"/>
                    </a:lnTo>
                    <a:lnTo>
                      <a:pt x="602043" y="1320368"/>
                    </a:lnTo>
                    <a:lnTo>
                      <a:pt x="645020" y="1335722"/>
                    </a:lnTo>
                    <a:lnTo>
                      <a:pt x="691832" y="1341120"/>
                    </a:lnTo>
                    <a:lnTo>
                      <a:pt x="738657" y="1335722"/>
                    </a:lnTo>
                    <a:lnTo>
                      <a:pt x="781634" y="1320368"/>
                    </a:lnTo>
                    <a:lnTo>
                      <a:pt x="819556" y="1296263"/>
                    </a:lnTo>
                    <a:lnTo>
                      <a:pt x="851166" y="1264640"/>
                    </a:lnTo>
                    <a:lnTo>
                      <a:pt x="875271" y="1226731"/>
                    </a:lnTo>
                    <a:lnTo>
                      <a:pt x="890638" y="1183741"/>
                    </a:lnTo>
                    <a:lnTo>
                      <a:pt x="896023" y="1136929"/>
                    </a:lnTo>
                    <a:close/>
                  </a:path>
                  <a:path w="2286000" h="1341120">
                    <a:moveTo>
                      <a:pt x="896023" y="665657"/>
                    </a:moveTo>
                    <a:lnTo>
                      <a:pt x="890638" y="618845"/>
                    </a:lnTo>
                    <a:lnTo>
                      <a:pt x="875271" y="575856"/>
                    </a:lnTo>
                    <a:lnTo>
                      <a:pt x="851166" y="537946"/>
                    </a:lnTo>
                    <a:lnTo>
                      <a:pt x="819556" y="506323"/>
                    </a:lnTo>
                    <a:lnTo>
                      <a:pt x="781634" y="482219"/>
                    </a:lnTo>
                    <a:lnTo>
                      <a:pt x="738657" y="466864"/>
                    </a:lnTo>
                    <a:lnTo>
                      <a:pt x="691832" y="461467"/>
                    </a:lnTo>
                    <a:lnTo>
                      <a:pt x="645020" y="466864"/>
                    </a:lnTo>
                    <a:lnTo>
                      <a:pt x="602043" y="482219"/>
                    </a:lnTo>
                    <a:lnTo>
                      <a:pt x="564121" y="506323"/>
                    </a:lnTo>
                    <a:lnTo>
                      <a:pt x="532498" y="537946"/>
                    </a:lnTo>
                    <a:lnTo>
                      <a:pt x="508406" y="575856"/>
                    </a:lnTo>
                    <a:lnTo>
                      <a:pt x="493039" y="618845"/>
                    </a:lnTo>
                    <a:lnTo>
                      <a:pt x="487641" y="665657"/>
                    </a:lnTo>
                    <a:lnTo>
                      <a:pt x="493039" y="712482"/>
                    </a:lnTo>
                    <a:lnTo>
                      <a:pt x="508406" y="755459"/>
                    </a:lnTo>
                    <a:lnTo>
                      <a:pt x="532498" y="793369"/>
                    </a:lnTo>
                    <a:lnTo>
                      <a:pt x="564121" y="824992"/>
                    </a:lnTo>
                    <a:lnTo>
                      <a:pt x="602043" y="849096"/>
                    </a:lnTo>
                    <a:lnTo>
                      <a:pt x="645020" y="864463"/>
                    </a:lnTo>
                    <a:lnTo>
                      <a:pt x="691832" y="869848"/>
                    </a:lnTo>
                    <a:lnTo>
                      <a:pt x="738657" y="864463"/>
                    </a:lnTo>
                    <a:lnTo>
                      <a:pt x="781634" y="849096"/>
                    </a:lnTo>
                    <a:lnTo>
                      <a:pt x="819556" y="824992"/>
                    </a:lnTo>
                    <a:lnTo>
                      <a:pt x="851166" y="793369"/>
                    </a:lnTo>
                    <a:lnTo>
                      <a:pt x="875271" y="755459"/>
                    </a:lnTo>
                    <a:lnTo>
                      <a:pt x="890638" y="712482"/>
                    </a:lnTo>
                    <a:lnTo>
                      <a:pt x="896023" y="665657"/>
                    </a:lnTo>
                    <a:close/>
                  </a:path>
                  <a:path w="2286000" h="1341120">
                    <a:moveTo>
                      <a:pt x="896023" y="204190"/>
                    </a:moveTo>
                    <a:lnTo>
                      <a:pt x="890638" y="157378"/>
                    </a:lnTo>
                    <a:lnTo>
                      <a:pt x="875271" y="114401"/>
                    </a:lnTo>
                    <a:lnTo>
                      <a:pt x="851166" y="76479"/>
                    </a:lnTo>
                    <a:lnTo>
                      <a:pt x="819556" y="44856"/>
                    </a:lnTo>
                    <a:lnTo>
                      <a:pt x="781634" y="20764"/>
                    </a:lnTo>
                    <a:lnTo>
                      <a:pt x="738657" y="5397"/>
                    </a:lnTo>
                    <a:lnTo>
                      <a:pt x="691832" y="0"/>
                    </a:lnTo>
                    <a:lnTo>
                      <a:pt x="645020" y="5397"/>
                    </a:lnTo>
                    <a:lnTo>
                      <a:pt x="602043" y="20764"/>
                    </a:lnTo>
                    <a:lnTo>
                      <a:pt x="564121" y="44856"/>
                    </a:lnTo>
                    <a:lnTo>
                      <a:pt x="532498" y="76479"/>
                    </a:lnTo>
                    <a:lnTo>
                      <a:pt x="508406" y="114401"/>
                    </a:lnTo>
                    <a:lnTo>
                      <a:pt x="493039" y="157378"/>
                    </a:lnTo>
                    <a:lnTo>
                      <a:pt x="487641" y="204190"/>
                    </a:lnTo>
                    <a:lnTo>
                      <a:pt x="493039" y="251015"/>
                    </a:lnTo>
                    <a:lnTo>
                      <a:pt x="508406" y="293992"/>
                    </a:lnTo>
                    <a:lnTo>
                      <a:pt x="532498" y="331914"/>
                    </a:lnTo>
                    <a:lnTo>
                      <a:pt x="564121" y="363524"/>
                    </a:lnTo>
                    <a:lnTo>
                      <a:pt x="602043" y="387629"/>
                    </a:lnTo>
                    <a:lnTo>
                      <a:pt x="645020" y="402996"/>
                    </a:lnTo>
                    <a:lnTo>
                      <a:pt x="691832" y="408381"/>
                    </a:lnTo>
                    <a:lnTo>
                      <a:pt x="738657" y="402996"/>
                    </a:lnTo>
                    <a:lnTo>
                      <a:pt x="781634" y="387629"/>
                    </a:lnTo>
                    <a:lnTo>
                      <a:pt x="819556" y="363524"/>
                    </a:lnTo>
                    <a:lnTo>
                      <a:pt x="851166" y="331914"/>
                    </a:lnTo>
                    <a:lnTo>
                      <a:pt x="875271" y="293992"/>
                    </a:lnTo>
                    <a:lnTo>
                      <a:pt x="890638" y="251015"/>
                    </a:lnTo>
                    <a:lnTo>
                      <a:pt x="896023" y="204190"/>
                    </a:lnTo>
                    <a:close/>
                  </a:path>
                  <a:path w="2286000" h="1341120">
                    <a:moveTo>
                      <a:pt x="1359331" y="1136929"/>
                    </a:moveTo>
                    <a:lnTo>
                      <a:pt x="1353934" y="1090104"/>
                    </a:lnTo>
                    <a:lnTo>
                      <a:pt x="1338567" y="1047127"/>
                    </a:lnTo>
                    <a:lnTo>
                      <a:pt x="1314475" y="1009218"/>
                    </a:lnTo>
                    <a:lnTo>
                      <a:pt x="1282852" y="977595"/>
                    </a:lnTo>
                    <a:lnTo>
                      <a:pt x="1244930" y="953490"/>
                    </a:lnTo>
                    <a:lnTo>
                      <a:pt x="1201953" y="938123"/>
                    </a:lnTo>
                    <a:lnTo>
                      <a:pt x="1155141" y="932738"/>
                    </a:lnTo>
                    <a:lnTo>
                      <a:pt x="1108316" y="938123"/>
                    </a:lnTo>
                    <a:lnTo>
                      <a:pt x="1065339" y="953490"/>
                    </a:lnTo>
                    <a:lnTo>
                      <a:pt x="1027417" y="977595"/>
                    </a:lnTo>
                    <a:lnTo>
                      <a:pt x="995807" y="1009218"/>
                    </a:lnTo>
                    <a:lnTo>
                      <a:pt x="971702" y="1047127"/>
                    </a:lnTo>
                    <a:lnTo>
                      <a:pt x="956335" y="1090104"/>
                    </a:lnTo>
                    <a:lnTo>
                      <a:pt x="950950" y="1136929"/>
                    </a:lnTo>
                    <a:lnTo>
                      <a:pt x="956335" y="1183741"/>
                    </a:lnTo>
                    <a:lnTo>
                      <a:pt x="971702" y="1226731"/>
                    </a:lnTo>
                    <a:lnTo>
                      <a:pt x="995807" y="1264640"/>
                    </a:lnTo>
                    <a:lnTo>
                      <a:pt x="1027417" y="1296263"/>
                    </a:lnTo>
                    <a:lnTo>
                      <a:pt x="1065339" y="1320368"/>
                    </a:lnTo>
                    <a:lnTo>
                      <a:pt x="1108316" y="1335722"/>
                    </a:lnTo>
                    <a:lnTo>
                      <a:pt x="1155141" y="1341120"/>
                    </a:lnTo>
                    <a:lnTo>
                      <a:pt x="1201953" y="1335722"/>
                    </a:lnTo>
                    <a:lnTo>
                      <a:pt x="1244930" y="1320368"/>
                    </a:lnTo>
                    <a:lnTo>
                      <a:pt x="1282852" y="1296263"/>
                    </a:lnTo>
                    <a:lnTo>
                      <a:pt x="1314475" y="1264640"/>
                    </a:lnTo>
                    <a:lnTo>
                      <a:pt x="1338567" y="1226731"/>
                    </a:lnTo>
                    <a:lnTo>
                      <a:pt x="1353934" y="1183741"/>
                    </a:lnTo>
                    <a:lnTo>
                      <a:pt x="1359331" y="1136929"/>
                    </a:lnTo>
                    <a:close/>
                  </a:path>
                  <a:path w="2286000" h="1341120">
                    <a:moveTo>
                      <a:pt x="1359331" y="665657"/>
                    </a:moveTo>
                    <a:lnTo>
                      <a:pt x="1353934" y="618845"/>
                    </a:lnTo>
                    <a:lnTo>
                      <a:pt x="1338567" y="575856"/>
                    </a:lnTo>
                    <a:lnTo>
                      <a:pt x="1314475" y="537946"/>
                    </a:lnTo>
                    <a:lnTo>
                      <a:pt x="1282852" y="506323"/>
                    </a:lnTo>
                    <a:lnTo>
                      <a:pt x="1244930" y="482219"/>
                    </a:lnTo>
                    <a:lnTo>
                      <a:pt x="1201953" y="466864"/>
                    </a:lnTo>
                    <a:lnTo>
                      <a:pt x="1155141" y="461467"/>
                    </a:lnTo>
                    <a:lnTo>
                      <a:pt x="1108316" y="466864"/>
                    </a:lnTo>
                    <a:lnTo>
                      <a:pt x="1065339" y="482219"/>
                    </a:lnTo>
                    <a:lnTo>
                      <a:pt x="1027417" y="506323"/>
                    </a:lnTo>
                    <a:lnTo>
                      <a:pt x="995807" y="537946"/>
                    </a:lnTo>
                    <a:lnTo>
                      <a:pt x="971702" y="575856"/>
                    </a:lnTo>
                    <a:lnTo>
                      <a:pt x="956335" y="618845"/>
                    </a:lnTo>
                    <a:lnTo>
                      <a:pt x="950950" y="665657"/>
                    </a:lnTo>
                    <a:lnTo>
                      <a:pt x="956335" y="712482"/>
                    </a:lnTo>
                    <a:lnTo>
                      <a:pt x="971702" y="755459"/>
                    </a:lnTo>
                    <a:lnTo>
                      <a:pt x="995807" y="793369"/>
                    </a:lnTo>
                    <a:lnTo>
                      <a:pt x="1027417" y="824992"/>
                    </a:lnTo>
                    <a:lnTo>
                      <a:pt x="1065339" y="849096"/>
                    </a:lnTo>
                    <a:lnTo>
                      <a:pt x="1108316" y="864463"/>
                    </a:lnTo>
                    <a:lnTo>
                      <a:pt x="1155141" y="869848"/>
                    </a:lnTo>
                    <a:lnTo>
                      <a:pt x="1201953" y="864463"/>
                    </a:lnTo>
                    <a:lnTo>
                      <a:pt x="1244930" y="849096"/>
                    </a:lnTo>
                    <a:lnTo>
                      <a:pt x="1282852" y="824992"/>
                    </a:lnTo>
                    <a:lnTo>
                      <a:pt x="1314475" y="793369"/>
                    </a:lnTo>
                    <a:lnTo>
                      <a:pt x="1338567" y="755459"/>
                    </a:lnTo>
                    <a:lnTo>
                      <a:pt x="1353934" y="712482"/>
                    </a:lnTo>
                    <a:lnTo>
                      <a:pt x="1359331" y="665657"/>
                    </a:lnTo>
                    <a:close/>
                  </a:path>
                  <a:path w="2286000" h="1341120">
                    <a:moveTo>
                      <a:pt x="1359331" y="204190"/>
                    </a:moveTo>
                    <a:lnTo>
                      <a:pt x="1353934" y="157378"/>
                    </a:lnTo>
                    <a:lnTo>
                      <a:pt x="1338567" y="114401"/>
                    </a:lnTo>
                    <a:lnTo>
                      <a:pt x="1314475" y="76479"/>
                    </a:lnTo>
                    <a:lnTo>
                      <a:pt x="1282852" y="44856"/>
                    </a:lnTo>
                    <a:lnTo>
                      <a:pt x="1244930" y="20764"/>
                    </a:lnTo>
                    <a:lnTo>
                      <a:pt x="1201953" y="5397"/>
                    </a:lnTo>
                    <a:lnTo>
                      <a:pt x="1155141" y="0"/>
                    </a:lnTo>
                    <a:lnTo>
                      <a:pt x="1108316" y="5397"/>
                    </a:lnTo>
                    <a:lnTo>
                      <a:pt x="1065339" y="20764"/>
                    </a:lnTo>
                    <a:lnTo>
                      <a:pt x="1027417" y="44856"/>
                    </a:lnTo>
                    <a:lnTo>
                      <a:pt x="995807" y="76479"/>
                    </a:lnTo>
                    <a:lnTo>
                      <a:pt x="971702" y="114401"/>
                    </a:lnTo>
                    <a:lnTo>
                      <a:pt x="956335" y="157378"/>
                    </a:lnTo>
                    <a:lnTo>
                      <a:pt x="950950" y="204190"/>
                    </a:lnTo>
                    <a:lnTo>
                      <a:pt x="956335" y="251015"/>
                    </a:lnTo>
                    <a:lnTo>
                      <a:pt x="971702" y="293992"/>
                    </a:lnTo>
                    <a:lnTo>
                      <a:pt x="995807" y="331914"/>
                    </a:lnTo>
                    <a:lnTo>
                      <a:pt x="1027417" y="363524"/>
                    </a:lnTo>
                    <a:lnTo>
                      <a:pt x="1065339" y="387629"/>
                    </a:lnTo>
                    <a:lnTo>
                      <a:pt x="1108316" y="402996"/>
                    </a:lnTo>
                    <a:lnTo>
                      <a:pt x="1155141" y="408381"/>
                    </a:lnTo>
                    <a:lnTo>
                      <a:pt x="1201953" y="402996"/>
                    </a:lnTo>
                    <a:lnTo>
                      <a:pt x="1244930" y="387629"/>
                    </a:lnTo>
                    <a:lnTo>
                      <a:pt x="1282852" y="363524"/>
                    </a:lnTo>
                    <a:lnTo>
                      <a:pt x="1314475" y="331914"/>
                    </a:lnTo>
                    <a:lnTo>
                      <a:pt x="1338567" y="293992"/>
                    </a:lnTo>
                    <a:lnTo>
                      <a:pt x="1353934" y="251015"/>
                    </a:lnTo>
                    <a:lnTo>
                      <a:pt x="1359331" y="204190"/>
                    </a:lnTo>
                    <a:close/>
                  </a:path>
                  <a:path w="2286000" h="1341120">
                    <a:moveTo>
                      <a:pt x="1822627" y="1136929"/>
                    </a:moveTo>
                    <a:lnTo>
                      <a:pt x="1817230" y="1090104"/>
                    </a:lnTo>
                    <a:lnTo>
                      <a:pt x="1801876" y="1047127"/>
                    </a:lnTo>
                    <a:lnTo>
                      <a:pt x="1777771" y="1009218"/>
                    </a:lnTo>
                    <a:lnTo>
                      <a:pt x="1746148" y="977595"/>
                    </a:lnTo>
                    <a:lnTo>
                      <a:pt x="1708238" y="953490"/>
                    </a:lnTo>
                    <a:lnTo>
                      <a:pt x="1665249" y="938123"/>
                    </a:lnTo>
                    <a:lnTo>
                      <a:pt x="1618437" y="932738"/>
                    </a:lnTo>
                    <a:lnTo>
                      <a:pt x="1571612" y="938123"/>
                    </a:lnTo>
                    <a:lnTo>
                      <a:pt x="1528635" y="953490"/>
                    </a:lnTo>
                    <a:lnTo>
                      <a:pt x="1490726" y="977595"/>
                    </a:lnTo>
                    <a:lnTo>
                      <a:pt x="1459103" y="1009218"/>
                    </a:lnTo>
                    <a:lnTo>
                      <a:pt x="1434998" y="1047127"/>
                    </a:lnTo>
                    <a:lnTo>
                      <a:pt x="1419631" y="1090104"/>
                    </a:lnTo>
                    <a:lnTo>
                      <a:pt x="1414246" y="1136929"/>
                    </a:lnTo>
                    <a:lnTo>
                      <a:pt x="1419631" y="1183741"/>
                    </a:lnTo>
                    <a:lnTo>
                      <a:pt x="1434998" y="1226731"/>
                    </a:lnTo>
                    <a:lnTo>
                      <a:pt x="1459103" y="1264640"/>
                    </a:lnTo>
                    <a:lnTo>
                      <a:pt x="1490726" y="1296263"/>
                    </a:lnTo>
                    <a:lnTo>
                      <a:pt x="1528635" y="1320368"/>
                    </a:lnTo>
                    <a:lnTo>
                      <a:pt x="1571612" y="1335722"/>
                    </a:lnTo>
                    <a:lnTo>
                      <a:pt x="1618437" y="1341120"/>
                    </a:lnTo>
                    <a:lnTo>
                      <a:pt x="1665249" y="1335722"/>
                    </a:lnTo>
                    <a:lnTo>
                      <a:pt x="1708238" y="1320368"/>
                    </a:lnTo>
                    <a:lnTo>
                      <a:pt x="1746148" y="1296263"/>
                    </a:lnTo>
                    <a:lnTo>
                      <a:pt x="1777771" y="1264640"/>
                    </a:lnTo>
                    <a:lnTo>
                      <a:pt x="1801876" y="1226731"/>
                    </a:lnTo>
                    <a:lnTo>
                      <a:pt x="1817230" y="1183741"/>
                    </a:lnTo>
                    <a:lnTo>
                      <a:pt x="1822627" y="1136929"/>
                    </a:lnTo>
                    <a:close/>
                  </a:path>
                  <a:path w="2286000" h="1341120">
                    <a:moveTo>
                      <a:pt x="1822627" y="665657"/>
                    </a:moveTo>
                    <a:lnTo>
                      <a:pt x="1817230" y="618845"/>
                    </a:lnTo>
                    <a:lnTo>
                      <a:pt x="1801876" y="575856"/>
                    </a:lnTo>
                    <a:lnTo>
                      <a:pt x="1777771" y="537946"/>
                    </a:lnTo>
                    <a:lnTo>
                      <a:pt x="1746148" y="506323"/>
                    </a:lnTo>
                    <a:lnTo>
                      <a:pt x="1708238" y="482219"/>
                    </a:lnTo>
                    <a:lnTo>
                      <a:pt x="1665249" y="466864"/>
                    </a:lnTo>
                    <a:lnTo>
                      <a:pt x="1618437" y="461467"/>
                    </a:lnTo>
                    <a:lnTo>
                      <a:pt x="1571612" y="466864"/>
                    </a:lnTo>
                    <a:lnTo>
                      <a:pt x="1528635" y="482219"/>
                    </a:lnTo>
                    <a:lnTo>
                      <a:pt x="1490726" y="506323"/>
                    </a:lnTo>
                    <a:lnTo>
                      <a:pt x="1459103" y="537946"/>
                    </a:lnTo>
                    <a:lnTo>
                      <a:pt x="1434998" y="575856"/>
                    </a:lnTo>
                    <a:lnTo>
                      <a:pt x="1419631" y="618845"/>
                    </a:lnTo>
                    <a:lnTo>
                      <a:pt x="1414246" y="665657"/>
                    </a:lnTo>
                    <a:lnTo>
                      <a:pt x="1419631" y="712482"/>
                    </a:lnTo>
                    <a:lnTo>
                      <a:pt x="1434998" y="755459"/>
                    </a:lnTo>
                    <a:lnTo>
                      <a:pt x="1459103" y="793369"/>
                    </a:lnTo>
                    <a:lnTo>
                      <a:pt x="1490726" y="824992"/>
                    </a:lnTo>
                    <a:lnTo>
                      <a:pt x="1528635" y="849096"/>
                    </a:lnTo>
                    <a:lnTo>
                      <a:pt x="1571612" y="864463"/>
                    </a:lnTo>
                    <a:lnTo>
                      <a:pt x="1618437" y="869848"/>
                    </a:lnTo>
                    <a:lnTo>
                      <a:pt x="1665249" y="864463"/>
                    </a:lnTo>
                    <a:lnTo>
                      <a:pt x="1708238" y="849096"/>
                    </a:lnTo>
                    <a:lnTo>
                      <a:pt x="1746148" y="824992"/>
                    </a:lnTo>
                    <a:lnTo>
                      <a:pt x="1777771" y="793369"/>
                    </a:lnTo>
                    <a:lnTo>
                      <a:pt x="1801876" y="755459"/>
                    </a:lnTo>
                    <a:lnTo>
                      <a:pt x="1817230" y="712482"/>
                    </a:lnTo>
                    <a:lnTo>
                      <a:pt x="1822627" y="665657"/>
                    </a:lnTo>
                    <a:close/>
                  </a:path>
                  <a:path w="2286000" h="1341120">
                    <a:moveTo>
                      <a:pt x="1822627" y="204190"/>
                    </a:moveTo>
                    <a:lnTo>
                      <a:pt x="1817230" y="157378"/>
                    </a:lnTo>
                    <a:lnTo>
                      <a:pt x="1801876" y="114401"/>
                    </a:lnTo>
                    <a:lnTo>
                      <a:pt x="1777771" y="76479"/>
                    </a:lnTo>
                    <a:lnTo>
                      <a:pt x="1746148" y="44856"/>
                    </a:lnTo>
                    <a:lnTo>
                      <a:pt x="1708238" y="20764"/>
                    </a:lnTo>
                    <a:lnTo>
                      <a:pt x="1665249" y="5397"/>
                    </a:lnTo>
                    <a:lnTo>
                      <a:pt x="1618437" y="0"/>
                    </a:lnTo>
                    <a:lnTo>
                      <a:pt x="1571612" y="5397"/>
                    </a:lnTo>
                    <a:lnTo>
                      <a:pt x="1528635" y="20764"/>
                    </a:lnTo>
                    <a:lnTo>
                      <a:pt x="1490726" y="44856"/>
                    </a:lnTo>
                    <a:lnTo>
                      <a:pt x="1459103" y="76479"/>
                    </a:lnTo>
                    <a:lnTo>
                      <a:pt x="1434998" y="114401"/>
                    </a:lnTo>
                    <a:lnTo>
                      <a:pt x="1419631" y="157378"/>
                    </a:lnTo>
                    <a:lnTo>
                      <a:pt x="1414246" y="204190"/>
                    </a:lnTo>
                    <a:lnTo>
                      <a:pt x="1419631" y="251015"/>
                    </a:lnTo>
                    <a:lnTo>
                      <a:pt x="1434998" y="293992"/>
                    </a:lnTo>
                    <a:lnTo>
                      <a:pt x="1459103" y="331914"/>
                    </a:lnTo>
                    <a:lnTo>
                      <a:pt x="1490726" y="363524"/>
                    </a:lnTo>
                    <a:lnTo>
                      <a:pt x="1528635" y="387629"/>
                    </a:lnTo>
                    <a:lnTo>
                      <a:pt x="1571612" y="402996"/>
                    </a:lnTo>
                    <a:lnTo>
                      <a:pt x="1618437" y="408381"/>
                    </a:lnTo>
                    <a:lnTo>
                      <a:pt x="1665249" y="402996"/>
                    </a:lnTo>
                    <a:lnTo>
                      <a:pt x="1708238" y="387629"/>
                    </a:lnTo>
                    <a:lnTo>
                      <a:pt x="1746148" y="363524"/>
                    </a:lnTo>
                    <a:lnTo>
                      <a:pt x="1777771" y="331914"/>
                    </a:lnTo>
                    <a:lnTo>
                      <a:pt x="1801876" y="293992"/>
                    </a:lnTo>
                    <a:lnTo>
                      <a:pt x="1817230" y="251015"/>
                    </a:lnTo>
                    <a:lnTo>
                      <a:pt x="1822627" y="204190"/>
                    </a:lnTo>
                    <a:close/>
                  </a:path>
                  <a:path w="2286000" h="1341120">
                    <a:moveTo>
                      <a:pt x="2285923" y="1136929"/>
                    </a:moveTo>
                    <a:lnTo>
                      <a:pt x="2280526" y="1090104"/>
                    </a:lnTo>
                    <a:lnTo>
                      <a:pt x="2265172" y="1047127"/>
                    </a:lnTo>
                    <a:lnTo>
                      <a:pt x="2241067" y="1009218"/>
                    </a:lnTo>
                    <a:lnTo>
                      <a:pt x="2209444" y="977595"/>
                    </a:lnTo>
                    <a:lnTo>
                      <a:pt x="2171535" y="953490"/>
                    </a:lnTo>
                    <a:lnTo>
                      <a:pt x="2128558" y="938123"/>
                    </a:lnTo>
                    <a:lnTo>
                      <a:pt x="2081733" y="932738"/>
                    </a:lnTo>
                    <a:lnTo>
                      <a:pt x="2034908" y="938123"/>
                    </a:lnTo>
                    <a:lnTo>
                      <a:pt x="1991931" y="953490"/>
                    </a:lnTo>
                    <a:lnTo>
                      <a:pt x="1954022" y="977595"/>
                    </a:lnTo>
                    <a:lnTo>
                      <a:pt x="1922399" y="1009218"/>
                    </a:lnTo>
                    <a:lnTo>
                      <a:pt x="1898294" y="1047127"/>
                    </a:lnTo>
                    <a:lnTo>
                      <a:pt x="1882940" y="1090104"/>
                    </a:lnTo>
                    <a:lnTo>
                      <a:pt x="1877542" y="1136929"/>
                    </a:lnTo>
                    <a:lnTo>
                      <a:pt x="1882940" y="1183741"/>
                    </a:lnTo>
                    <a:lnTo>
                      <a:pt x="1898294" y="1226731"/>
                    </a:lnTo>
                    <a:lnTo>
                      <a:pt x="1922399" y="1264640"/>
                    </a:lnTo>
                    <a:lnTo>
                      <a:pt x="1954022" y="1296263"/>
                    </a:lnTo>
                    <a:lnTo>
                      <a:pt x="1991931" y="1320368"/>
                    </a:lnTo>
                    <a:lnTo>
                      <a:pt x="2034908" y="1335722"/>
                    </a:lnTo>
                    <a:lnTo>
                      <a:pt x="2081733" y="1341120"/>
                    </a:lnTo>
                    <a:lnTo>
                      <a:pt x="2128558" y="1335722"/>
                    </a:lnTo>
                    <a:lnTo>
                      <a:pt x="2171535" y="1320368"/>
                    </a:lnTo>
                    <a:lnTo>
                      <a:pt x="2209444" y="1296263"/>
                    </a:lnTo>
                    <a:lnTo>
                      <a:pt x="2241067" y="1264640"/>
                    </a:lnTo>
                    <a:lnTo>
                      <a:pt x="2265172" y="1226731"/>
                    </a:lnTo>
                    <a:lnTo>
                      <a:pt x="2280526" y="1183741"/>
                    </a:lnTo>
                    <a:lnTo>
                      <a:pt x="2285923" y="1136929"/>
                    </a:lnTo>
                    <a:close/>
                  </a:path>
                  <a:path w="2286000" h="1341120">
                    <a:moveTo>
                      <a:pt x="2285923" y="665657"/>
                    </a:moveTo>
                    <a:lnTo>
                      <a:pt x="2280526" y="618845"/>
                    </a:lnTo>
                    <a:lnTo>
                      <a:pt x="2265172" y="575856"/>
                    </a:lnTo>
                    <a:lnTo>
                      <a:pt x="2241067" y="537946"/>
                    </a:lnTo>
                    <a:lnTo>
                      <a:pt x="2209444" y="506323"/>
                    </a:lnTo>
                    <a:lnTo>
                      <a:pt x="2171535" y="482219"/>
                    </a:lnTo>
                    <a:lnTo>
                      <a:pt x="2128558" y="466864"/>
                    </a:lnTo>
                    <a:lnTo>
                      <a:pt x="2081733" y="461467"/>
                    </a:lnTo>
                    <a:lnTo>
                      <a:pt x="2034908" y="466864"/>
                    </a:lnTo>
                    <a:lnTo>
                      <a:pt x="1991931" y="482219"/>
                    </a:lnTo>
                    <a:lnTo>
                      <a:pt x="1954022" y="506323"/>
                    </a:lnTo>
                    <a:lnTo>
                      <a:pt x="1922399" y="537946"/>
                    </a:lnTo>
                    <a:lnTo>
                      <a:pt x="1898294" y="575856"/>
                    </a:lnTo>
                    <a:lnTo>
                      <a:pt x="1882940" y="618845"/>
                    </a:lnTo>
                    <a:lnTo>
                      <a:pt x="1877542" y="665657"/>
                    </a:lnTo>
                    <a:lnTo>
                      <a:pt x="1882940" y="712482"/>
                    </a:lnTo>
                    <a:lnTo>
                      <a:pt x="1898294" y="755459"/>
                    </a:lnTo>
                    <a:lnTo>
                      <a:pt x="1922399" y="793369"/>
                    </a:lnTo>
                    <a:lnTo>
                      <a:pt x="1954022" y="824992"/>
                    </a:lnTo>
                    <a:lnTo>
                      <a:pt x="1991931" y="849096"/>
                    </a:lnTo>
                    <a:lnTo>
                      <a:pt x="2034908" y="864463"/>
                    </a:lnTo>
                    <a:lnTo>
                      <a:pt x="2081733" y="869848"/>
                    </a:lnTo>
                    <a:lnTo>
                      <a:pt x="2128558" y="864463"/>
                    </a:lnTo>
                    <a:lnTo>
                      <a:pt x="2171535" y="849096"/>
                    </a:lnTo>
                    <a:lnTo>
                      <a:pt x="2209444" y="824992"/>
                    </a:lnTo>
                    <a:lnTo>
                      <a:pt x="2241067" y="793369"/>
                    </a:lnTo>
                    <a:lnTo>
                      <a:pt x="2265172" y="755459"/>
                    </a:lnTo>
                    <a:lnTo>
                      <a:pt x="2280526" y="712482"/>
                    </a:lnTo>
                    <a:lnTo>
                      <a:pt x="2285923" y="665657"/>
                    </a:lnTo>
                    <a:close/>
                  </a:path>
                  <a:path w="2286000" h="1341120">
                    <a:moveTo>
                      <a:pt x="2285923" y="204190"/>
                    </a:moveTo>
                    <a:lnTo>
                      <a:pt x="2280526" y="157378"/>
                    </a:lnTo>
                    <a:lnTo>
                      <a:pt x="2265172" y="114401"/>
                    </a:lnTo>
                    <a:lnTo>
                      <a:pt x="2241067" y="76479"/>
                    </a:lnTo>
                    <a:lnTo>
                      <a:pt x="2209444" y="44856"/>
                    </a:lnTo>
                    <a:lnTo>
                      <a:pt x="2171535" y="20764"/>
                    </a:lnTo>
                    <a:lnTo>
                      <a:pt x="2128558" y="5397"/>
                    </a:lnTo>
                    <a:lnTo>
                      <a:pt x="2081733" y="0"/>
                    </a:lnTo>
                    <a:lnTo>
                      <a:pt x="2034908" y="5397"/>
                    </a:lnTo>
                    <a:lnTo>
                      <a:pt x="1991931" y="20764"/>
                    </a:lnTo>
                    <a:lnTo>
                      <a:pt x="1954022" y="44856"/>
                    </a:lnTo>
                    <a:lnTo>
                      <a:pt x="1922399" y="76479"/>
                    </a:lnTo>
                    <a:lnTo>
                      <a:pt x="1898294" y="114401"/>
                    </a:lnTo>
                    <a:lnTo>
                      <a:pt x="1882940" y="157378"/>
                    </a:lnTo>
                    <a:lnTo>
                      <a:pt x="1877542" y="204190"/>
                    </a:lnTo>
                    <a:lnTo>
                      <a:pt x="1882940" y="251015"/>
                    </a:lnTo>
                    <a:lnTo>
                      <a:pt x="1898294" y="293992"/>
                    </a:lnTo>
                    <a:lnTo>
                      <a:pt x="1922399" y="331914"/>
                    </a:lnTo>
                    <a:lnTo>
                      <a:pt x="1954022" y="363524"/>
                    </a:lnTo>
                    <a:lnTo>
                      <a:pt x="1991931" y="387629"/>
                    </a:lnTo>
                    <a:lnTo>
                      <a:pt x="2034908" y="402996"/>
                    </a:lnTo>
                    <a:lnTo>
                      <a:pt x="2081733" y="408381"/>
                    </a:lnTo>
                    <a:lnTo>
                      <a:pt x="2128558" y="402996"/>
                    </a:lnTo>
                    <a:lnTo>
                      <a:pt x="2171535" y="387629"/>
                    </a:lnTo>
                    <a:lnTo>
                      <a:pt x="2209444" y="363524"/>
                    </a:lnTo>
                    <a:lnTo>
                      <a:pt x="2241067" y="331914"/>
                    </a:lnTo>
                    <a:lnTo>
                      <a:pt x="2265172" y="293992"/>
                    </a:lnTo>
                    <a:lnTo>
                      <a:pt x="2280526" y="251015"/>
                    </a:lnTo>
                    <a:lnTo>
                      <a:pt x="2285923" y="2041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object 43">
                <a:extLst>
                  <a:ext uri="{FF2B5EF4-FFF2-40B4-BE49-F238E27FC236}">
                    <a16:creationId xmlns:a16="http://schemas.microsoft.com/office/drawing/2014/main" id="{9FA559E7-2565-FE4E-BF52-42678B1C2E94}"/>
                  </a:ext>
                </a:extLst>
              </p:cNvPr>
              <p:cNvSpPr/>
              <p:nvPr/>
            </p:nvSpPr>
            <p:spPr>
              <a:xfrm>
                <a:off x="9295663" y="2328239"/>
                <a:ext cx="2260600" cy="1315720"/>
              </a:xfrm>
              <a:custGeom>
                <a:avLst/>
                <a:gdLst/>
                <a:ahLst/>
                <a:cxnLst/>
                <a:rect l="l" t="t" r="r" b="b"/>
                <a:pathLst>
                  <a:path w="2260600" h="1315720">
                    <a:moveTo>
                      <a:pt x="382524" y="1123988"/>
                    </a:moveTo>
                    <a:lnTo>
                      <a:pt x="377456" y="1080160"/>
                    </a:lnTo>
                    <a:lnTo>
                      <a:pt x="363054" y="1039952"/>
                    </a:lnTo>
                    <a:lnTo>
                      <a:pt x="340461" y="1004430"/>
                    </a:lnTo>
                    <a:lnTo>
                      <a:pt x="324535" y="988517"/>
                    </a:lnTo>
                    <a:lnTo>
                      <a:pt x="318630" y="982611"/>
                    </a:lnTo>
                    <a:lnTo>
                      <a:pt x="318630" y="1219415"/>
                    </a:lnTo>
                    <a:lnTo>
                      <a:pt x="293776" y="1245755"/>
                    </a:lnTo>
                    <a:lnTo>
                      <a:pt x="263563" y="1265923"/>
                    </a:lnTo>
                    <a:lnTo>
                      <a:pt x="229044" y="1278826"/>
                    </a:lnTo>
                    <a:lnTo>
                      <a:pt x="191262" y="1283373"/>
                    </a:lnTo>
                    <a:lnTo>
                      <a:pt x="153492" y="1278826"/>
                    </a:lnTo>
                    <a:lnTo>
                      <a:pt x="118973" y="1265923"/>
                    </a:lnTo>
                    <a:lnTo>
                      <a:pt x="88760" y="1245755"/>
                    </a:lnTo>
                    <a:lnTo>
                      <a:pt x="63893" y="1219415"/>
                    </a:lnTo>
                    <a:lnTo>
                      <a:pt x="90233" y="1207998"/>
                    </a:lnTo>
                    <a:lnTo>
                      <a:pt x="154774" y="1190536"/>
                    </a:lnTo>
                    <a:lnTo>
                      <a:pt x="227761" y="1190536"/>
                    </a:lnTo>
                    <a:lnTo>
                      <a:pt x="292379" y="1208024"/>
                    </a:lnTo>
                    <a:lnTo>
                      <a:pt x="318630" y="1219415"/>
                    </a:lnTo>
                    <a:lnTo>
                      <a:pt x="318630" y="982611"/>
                    </a:lnTo>
                    <a:lnTo>
                      <a:pt x="310819" y="974801"/>
                    </a:lnTo>
                    <a:lnTo>
                      <a:pt x="282905" y="957033"/>
                    </a:lnTo>
                    <a:lnTo>
                      <a:pt x="282905" y="1080185"/>
                    </a:lnTo>
                    <a:lnTo>
                      <a:pt x="275691" y="1115796"/>
                    </a:lnTo>
                    <a:lnTo>
                      <a:pt x="256044" y="1144930"/>
                    </a:lnTo>
                    <a:lnTo>
                      <a:pt x="226910" y="1164590"/>
                    </a:lnTo>
                    <a:lnTo>
                      <a:pt x="191262" y="1171803"/>
                    </a:lnTo>
                    <a:lnTo>
                      <a:pt x="155625" y="1164590"/>
                    </a:lnTo>
                    <a:lnTo>
                      <a:pt x="126492" y="1144930"/>
                    </a:lnTo>
                    <a:lnTo>
                      <a:pt x="106832" y="1115796"/>
                    </a:lnTo>
                    <a:lnTo>
                      <a:pt x="99618" y="1080160"/>
                    </a:lnTo>
                    <a:lnTo>
                      <a:pt x="106832" y="1044524"/>
                    </a:lnTo>
                    <a:lnTo>
                      <a:pt x="126492" y="1015390"/>
                    </a:lnTo>
                    <a:lnTo>
                      <a:pt x="155625" y="995730"/>
                    </a:lnTo>
                    <a:lnTo>
                      <a:pt x="191262" y="988517"/>
                    </a:lnTo>
                    <a:lnTo>
                      <a:pt x="226910" y="995730"/>
                    </a:lnTo>
                    <a:lnTo>
                      <a:pt x="256044" y="1015390"/>
                    </a:lnTo>
                    <a:lnTo>
                      <a:pt x="275691" y="1044524"/>
                    </a:lnTo>
                    <a:lnTo>
                      <a:pt x="282905" y="1080185"/>
                    </a:lnTo>
                    <a:lnTo>
                      <a:pt x="282905" y="957033"/>
                    </a:lnTo>
                    <a:lnTo>
                      <a:pt x="275310" y="952195"/>
                    </a:lnTo>
                    <a:lnTo>
                      <a:pt x="235064" y="937793"/>
                    </a:lnTo>
                    <a:lnTo>
                      <a:pt x="191262" y="932726"/>
                    </a:lnTo>
                    <a:lnTo>
                      <a:pt x="147472" y="937793"/>
                    </a:lnTo>
                    <a:lnTo>
                      <a:pt x="107226" y="952195"/>
                    </a:lnTo>
                    <a:lnTo>
                      <a:pt x="71716" y="974801"/>
                    </a:lnTo>
                    <a:lnTo>
                      <a:pt x="42075" y="1004430"/>
                    </a:lnTo>
                    <a:lnTo>
                      <a:pt x="19469" y="1039952"/>
                    </a:lnTo>
                    <a:lnTo>
                      <a:pt x="5067" y="1080185"/>
                    </a:lnTo>
                    <a:lnTo>
                      <a:pt x="0" y="1123988"/>
                    </a:lnTo>
                    <a:lnTo>
                      <a:pt x="5067" y="1167790"/>
                    </a:lnTo>
                    <a:lnTo>
                      <a:pt x="19469" y="1208024"/>
                    </a:lnTo>
                    <a:lnTo>
                      <a:pt x="42075" y="1243545"/>
                    </a:lnTo>
                    <a:lnTo>
                      <a:pt x="71716" y="1273175"/>
                    </a:lnTo>
                    <a:lnTo>
                      <a:pt x="107226" y="1295781"/>
                    </a:lnTo>
                    <a:lnTo>
                      <a:pt x="147472" y="1310195"/>
                    </a:lnTo>
                    <a:lnTo>
                      <a:pt x="191262" y="1315250"/>
                    </a:lnTo>
                    <a:lnTo>
                      <a:pt x="235064" y="1310195"/>
                    </a:lnTo>
                    <a:lnTo>
                      <a:pt x="275310" y="1295781"/>
                    </a:lnTo>
                    <a:lnTo>
                      <a:pt x="310819" y="1273175"/>
                    </a:lnTo>
                    <a:lnTo>
                      <a:pt x="340461" y="1243545"/>
                    </a:lnTo>
                    <a:lnTo>
                      <a:pt x="363067" y="1207998"/>
                    </a:lnTo>
                    <a:lnTo>
                      <a:pt x="370319" y="1187742"/>
                    </a:lnTo>
                    <a:lnTo>
                      <a:pt x="376034" y="1171803"/>
                    </a:lnTo>
                    <a:lnTo>
                      <a:pt x="377469" y="1167790"/>
                    </a:lnTo>
                    <a:lnTo>
                      <a:pt x="382524" y="1123988"/>
                    </a:lnTo>
                    <a:close/>
                  </a:path>
                  <a:path w="2260600" h="1315720">
                    <a:moveTo>
                      <a:pt x="382524" y="652716"/>
                    </a:moveTo>
                    <a:lnTo>
                      <a:pt x="377456" y="608888"/>
                    </a:lnTo>
                    <a:lnTo>
                      <a:pt x="363054" y="568680"/>
                    </a:lnTo>
                    <a:lnTo>
                      <a:pt x="340461" y="533171"/>
                    </a:lnTo>
                    <a:lnTo>
                      <a:pt x="324535" y="517245"/>
                    </a:lnTo>
                    <a:lnTo>
                      <a:pt x="318630" y="511340"/>
                    </a:lnTo>
                    <a:lnTo>
                      <a:pt x="318630" y="748144"/>
                    </a:lnTo>
                    <a:lnTo>
                      <a:pt x="293776" y="774484"/>
                    </a:lnTo>
                    <a:lnTo>
                      <a:pt x="263563" y="794651"/>
                    </a:lnTo>
                    <a:lnTo>
                      <a:pt x="229044" y="807554"/>
                    </a:lnTo>
                    <a:lnTo>
                      <a:pt x="191262" y="812101"/>
                    </a:lnTo>
                    <a:lnTo>
                      <a:pt x="153492" y="807554"/>
                    </a:lnTo>
                    <a:lnTo>
                      <a:pt x="118973" y="794651"/>
                    </a:lnTo>
                    <a:lnTo>
                      <a:pt x="88760" y="774484"/>
                    </a:lnTo>
                    <a:lnTo>
                      <a:pt x="63893" y="748144"/>
                    </a:lnTo>
                    <a:lnTo>
                      <a:pt x="90233" y="736727"/>
                    </a:lnTo>
                    <a:lnTo>
                      <a:pt x="154774" y="719264"/>
                    </a:lnTo>
                    <a:lnTo>
                      <a:pt x="227761" y="719264"/>
                    </a:lnTo>
                    <a:lnTo>
                      <a:pt x="292379" y="736752"/>
                    </a:lnTo>
                    <a:lnTo>
                      <a:pt x="318630" y="748144"/>
                    </a:lnTo>
                    <a:lnTo>
                      <a:pt x="318630" y="511340"/>
                    </a:lnTo>
                    <a:lnTo>
                      <a:pt x="310819" y="503529"/>
                    </a:lnTo>
                    <a:lnTo>
                      <a:pt x="282905" y="485762"/>
                    </a:lnTo>
                    <a:lnTo>
                      <a:pt x="282905" y="608914"/>
                    </a:lnTo>
                    <a:lnTo>
                      <a:pt x="275691" y="644525"/>
                    </a:lnTo>
                    <a:lnTo>
                      <a:pt x="256044" y="673658"/>
                    </a:lnTo>
                    <a:lnTo>
                      <a:pt x="226910" y="693318"/>
                    </a:lnTo>
                    <a:lnTo>
                      <a:pt x="191262" y="700532"/>
                    </a:lnTo>
                    <a:lnTo>
                      <a:pt x="155625" y="693318"/>
                    </a:lnTo>
                    <a:lnTo>
                      <a:pt x="126492" y="673658"/>
                    </a:lnTo>
                    <a:lnTo>
                      <a:pt x="106832" y="644525"/>
                    </a:lnTo>
                    <a:lnTo>
                      <a:pt x="99618" y="608888"/>
                    </a:lnTo>
                    <a:lnTo>
                      <a:pt x="106832" y="573252"/>
                    </a:lnTo>
                    <a:lnTo>
                      <a:pt x="126492" y="544118"/>
                    </a:lnTo>
                    <a:lnTo>
                      <a:pt x="155625" y="524459"/>
                    </a:lnTo>
                    <a:lnTo>
                      <a:pt x="191262" y="517245"/>
                    </a:lnTo>
                    <a:lnTo>
                      <a:pt x="226910" y="524459"/>
                    </a:lnTo>
                    <a:lnTo>
                      <a:pt x="256044" y="544118"/>
                    </a:lnTo>
                    <a:lnTo>
                      <a:pt x="275691" y="573252"/>
                    </a:lnTo>
                    <a:lnTo>
                      <a:pt x="282905" y="608914"/>
                    </a:lnTo>
                    <a:lnTo>
                      <a:pt x="282905" y="485762"/>
                    </a:lnTo>
                    <a:lnTo>
                      <a:pt x="275310" y="480923"/>
                    </a:lnTo>
                    <a:lnTo>
                      <a:pt x="235064" y="466521"/>
                    </a:lnTo>
                    <a:lnTo>
                      <a:pt x="191262" y="461454"/>
                    </a:lnTo>
                    <a:lnTo>
                      <a:pt x="147472" y="466521"/>
                    </a:lnTo>
                    <a:lnTo>
                      <a:pt x="107226" y="480923"/>
                    </a:lnTo>
                    <a:lnTo>
                      <a:pt x="71716" y="503529"/>
                    </a:lnTo>
                    <a:lnTo>
                      <a:pt x="42075" y="533171"/>
                    </a:lnTo>
                    <a:lnTo>
                      <a:pt x="19469" y="568680"/>
                    </a:lnTo>
                    <a:lnTo>
                      <a:pt x="5067" y="608914"/>
                    </a:lnTo>
                    <a:lnTo>
                      <a:pt x="0" y="652716"/>
                    </a:lnTo>
                    <a:lnTo>
                      <a:pt x="5067" y="696518"/>
                    </a:lnTo>
                    <a:lnTo>
                      <a:pt x="19469" y="736752"/>
                    </a:lnTo>
                    <a:lnTo>
                      <a:pt x="42075" y="772274"/>
                    </a:lnTo>
                    <a:lnTo>
                      <a:pt x="71716" y="801916"/>
                    </a:lnTo>
                    <a:lnTo>
                      <a:pt x="107226" y="824509"/>
                    </a:lnTo>
                    <a:lnTo>
                      <a:pt x="147472" y="838923"/>
                    </a:lnTo>
                    <a:lnTo>
                      <a:pt x="191262" y="843978"/>
                    </a:lnTo>
                    <a:lnTo>
                      <a:pt x="235064" y="838923"/>
                    </a:lnTo>
                    <a:lnTo>
                      <a:pt x="275310" y="824509"/>
                    </a:lnTo>
                    <a:lnTo>
                      <a:pt x="294805" y="812101"/>
                    </a:lnTo>
                    <a:lnTo>
                      <a:pt x="310819" y="801916"/>
                    </a:lnTo>
                    <a:lnTo>
                      <a:pt x="340461" y="772274"/>
                    </a:lnTo>
                    <a:lnTo>
                      <a:pt x="363067" y="736727"/>
                    </a:lnTo>
                    <a:lnTo>
                      <a:pt x="370319" y="716470"/>
                    </a:lnTo>
                    <a:lnTo>
                      <a:pt x="376034" y="700532"/>
                    </a:lnTo>
                    <a:lnTo>
                      <a:pt x="377469" y="696518"/>
                    </a:lnTo>
                    <a:lnTo>
                      <a:pt x="382524" y="652716"/>
                    </a:lnTo>
                    <a:close/>
                  </a:path>
                  <a:path w="2260600" h="1315720">
                    <a:moveTo>
                      <a:pt x="382524" y="191262"/>
                    </a:moveTo>
                    <a:lnTo>
                      <a:pt x="377456" y="147434"/>
                    </a:lnTo>
                    <a:lnTo>
                      <a:pt x="363054" y="107226"/>
                    </a:lnTo>
                    <a:lnTo>
                      <a:pt x="340461" y="71704"/>
                    </a:lnTo>
                    <a:lnTo>
                      <a:pt x="324535" y="55791"/>
                    </a:lnTo>
                    <a:lnTo>
                      <a:pt x="318630" y="49885"/>
                    </a:lnTo>
                    <a:lnTo>
                      <a:pt x="318630" y="286689"/>
                    </a:lnTo>
                    <a:lnTo>
                      <a:pt x="293776" y="313029"/>
                    </a:lnTo>
                    <a:lnTo>
                      <a:pt x="263563" y="333197"/>
                    </a:lnTo>
                    <a:lnTo>
                      <a:pt x="229044" y="346100"/>
                    </a:lnTo>
                    <a:lnTo>
                      <a:pt x="191262" y="350647"/>
                    </a:lnTo>
                    <a:lnTo>
                      <a:pt x="153492" y="346100"/>
                    </a:lnTo>
                    <a:lnTo>
                      <a:pt x="118973" y="333197"/>
                    </a:lnTo>
                    <a:lnTo>
                      <a:pt x="88760" y="313029"/>
                    </a:lnTo>
                    <a:lnTo>
                      <a:pt x="63893" y="286689"/>
                    </a:lnTo>
                    <a:lnTo>
                      <a:pt x="90233" y="275259"/>
                    </a:lnTo>
                    <a:lnTo>
                      <a:pt x="154774" y="257810"/>
                    </a:lnTo>
                    <a:lnTo>
                      <a:pt x="227761" y="257810"/>
                    </a:lnTo>
                    <a:lnTo>
                      <a:pt x="292379" y="275297"/>
                    </a:lnTo>
                    <a:lnTo>
                      <a:pt x="318630" y="286689"/>
                    </a:lnTo>
                    <a:lnTo>
                      <a:pt x="318630" y="49885"/>
                    </a:lnTo>
                    <a:lnTo>
                      <a:pt x="310819" y="42075"/>
                    </a:lnTo>
                    <a:lnTo>
                      <a:pt x="282905" y="24307"/>
                    </a:lnTo>
                    <a:lnTo>
                      <a:pt x="282905" y="147459"/>
                    </a:lnTo>
                    <a:lnTo>
                      <a:pt x="275691" y="183070"/>
                    </a:lnTo>
                    <a:lnTo>
                      <a:pt x="256044" y="212204"/>
                    </a:lnTo>
                    <a:lnTo>
                      <a:pt x="226910" y="231863"/>
                    </a:lnTo>
                    <a:lnTo>
                      <a:pt x="191262" y="239077"/>
                    </a:lnTo>
                    <a:lnTo>
                      <a:pt x="155625" y="231863"/>
                    </a:lnTo>
                    <a:lnTo>
                      <a:pt x="126492" y="212204"/>
                    </a:lnTo>
                    <a:lnTo>
                      <a:pt x="106832" y="183070"/>
                    </a:lnTo>
                    <a:lnTo>
                      <a:pt x="99618" y="147434"/>
                    </a:lnTo>
                    <a:lnTo>
                      <a:pt x="106832" y="111798"/>
                    </a:lnTo>
                    <a:lnTo>
                      <a:pt x="126492" y="82664"/>
                    </a:lnTo>
                    <a:lnTo>
                      <a:pt x="155625" y="63004"/>
                    </a:lnTo>
                    <a:lnTo>
                      <a:pt x="191262" y="55791"/>
                    </a:lnTo>
                    <a:lnTo>
                      <a:pt x="226910" y="63004"/>
                    </a:lnTo>
                    <a:lnTo>
                      <a:pt x="256044" y="82664"/>
                    </a:lnTo>
                    <a:lnTo>
                      <a:pt x="275691" y="111798"/>
                    </a:lnTo>
                    <a:lnTo>
                      <a:pt x="282905" y="147459"/>
                    </a:lnTo>
                    <a:lnTo>
                      <a:pt x="282905" y="24307"/>
                    </a:lnTo>
                    <a:lnTo>
                      <a:pt x="275310" y="19469"/>
                    </a:lnTo>
                    <a:lnTo>
                      <a:pt x="235064" y="5054"/>
                    </a:lnTo>
                    <a:lnTo>
                      <a:pt x="191262" y="0"/>
                    </a:lnTo>
                    <a:lnTo>
                      <a:pt x="147472" y="5054"/>
                    </a:lnTo>
                    <a:lnTo>
                      <a:pt x="107226" y="19469"/>
                    </a:lnTo>
                    <a:lnTo>
                      <a:pt x="71716" y="42075"/>
                    </a:lnTo>
                    <a:lnTo>
                      <a:pt x="42075" y="71704"/>
                    </a:lnTo>
                    <a:lnTo>
                      <a:pt x="19469" y="107226"/>
                    </a:lnTo>
                    <a:lnTo>
                      <a:pt x="5067" y="147459"/>
                    </a:lnTo>
                    <a:lnTo>
                      <a:pt x="0" y="191262"/>
                    </a:lnTo>
                    <a:lnTo>
                      <a:pt x="5067" y="235064"/>
                    </a:lnTo>
                    <a:lnTo>
                      <a:pt x="19469" y="275297"/>
                    </a:lnTo>
                    <a:lnTo>
                      <a:pt x="42075" y="310807"/>
                    </a:lnTo>
                    <a:lnTo>
                      <a:pt x="71716" y="340448"/>
                    </a:lnTo>
                    <a:lnTo>
                      <a:pt x="107226" y="363054"/>
                    </a:lnTo>
                    <a:lnTo>
                      <a:pt x="147472" y="377456"/>
                    </a:lnTo>
                    <a:lnTo>
                      <a:pt x="191262" y="382524"/>
                    </a:lnTo>
                    <a:lnTo>
                      <a:pt x="235064" y="377456"/>
                    </a:lnTo>
                    <a:lnTo>
                      <a:pt x="275310" y="363054"/>
                    </a:lnTo>
                    <a:lnTo>
                      <a:pt x="310819" y="340448"/>
                    </a:lnTo>
                    <a:lnTo>
                      <a:pt x="340461" y="310807"/>
                    </a:lnTo>
                    <a:lnTo>
                      <a:pt x="363067" y="275259"/>
                    </a:lnTo>
                    <a:lnTo>
                      <a:pt x="370319" y="255016"/>
                    </a:lnTo>
                    <a:lnTo>
                      <a:pt x="376034" y="239077"/>
                    </a:lnTo>
                    <a:lnTo>
                      <a:pt x="377469" y="235064"/>
                    </a:lnTo>
                    <a:lnTo>
                      <a:pt x="382524" y="191262"/>
                    </a:lnTo>
                    <a:close/>
                  </a:path>
                  <a:path w="2260600" h="1315720">
                    <a:moveTo>
                      <a:pt x="870165" y="1123988"/>
                    </a:moveTo>
                    <a:lnTo>
                      <a:pt x="865098" y="1080160"/>
                    </a:lnTo>
                    <a:lnTo>
                      <a:pt x="850696" y="1039952"/>
                    </a:lnTo>
                    <a:lnTo>
                      <a:pt x="828103" y="1004430"/>
                    </a:lnTo>
                    <a:lnTo>
                      <a:pt x="812177" y="988517"/>
                    </a:lnTo>
                    <a:lnTo>
                      <a:pt x="806272" y="982611"/>
                    </a:lnTo>
                    <a:lnTo>
                      <a:pt x="806272" y="1219415"/>
                    </a:lnTo>
                    <a:lnTo>
                      <a:pt x="781418" y="1245755"/>
                    </a:lnTo>
                    <a:lnTo>
                      <a:pt x="751205" y="1265923"/>
                    </a:lnTo>
                    <a:lnTo>
                      <a:pt x="716686" y="1278826"/>
                    </a:lnTo>
                    <a:lnTo>
                      <a:pt x="678903" y="1283373"/>
                    </a:lnTo>
                    <a:lnTo>
                      <a:pt x="641121" y="1278826"/>
                    </a:lnTo>
                    <a:lnTo>
                      <a:pt x="606602" y="1265923"/>
                    </a:lnTo>
                    <a:lnTo>
                      <a:pt x="576402" y="1245755"/>
                    </a:lnTo>
                    <a:lnTo>
                      <a:pt x="551535" y="1219415"/>
                    </a:lnTo>
                    <a:lnTo>
                      <a:pt x="577875" y="1207998"/>
                    </a:lnTo>
                    <a:lnTo>
                      <a:pt x="642416" y="1190536"/>
                    </a:lnTo>
                    <a:lnTo>
                      <a:pt x="715403" y="1190536"/>
                    </a:lnTo>
                    <a:lnTo>
                      <a:pt x="780021" y="1208024"/>
                    </a:lnTo>
                    <a:lnTo>
                      <a:pt x="806272" y="1219415"/>
                    </a:lnTo>
                    <a:lnTo>
                      <a:pt x="806272" y="982611"/>
                    </a:lnTo>
                    <a:lnTo>
                      <a:pt x="798461" y="974801"/>
                    </a:lnTo>
                    <a:lnTo>
                      <a:pt x="770547" y="957046"/>
                    </a:lnTo>
                    <a:lnTo>
                      <a:pt x="770547" y="1080185"/>
                    </a:lnTo>
                    <a:lnTo>
                      <a:pt x="763333" y="1115796"/>
                    </a:lnTo>
                    <a:lnTo>
                      <a:pt x="743673" y="1144930"/>
                    </a:lnTo>
                    <a:lnTo>
                      <a:pt x="714540" y="1164590"/>
                    </a:lnTo>
                    <a:lnTo>
                      <a:pt x="678903" y="1171803"/>
                    </a:lnTo>
                    <a:lnTo>
                      <a:pt x="643267" y="1164590"/>
                    </a:lnTo>
                    <a:lnTo>
                      <a:pt x="614133" y="1144930"/>
                    </a:lnTo>
                    <a:lnTo>
                      <a:pt x="594474" y="1115796"/>
                    </a:lnTo>
                    <a:lnTo>
                      <a:pt x="587260" y="1080160"/>
                    </a:lnTo>
                    <a:lnTo>
                      <a:pt x="594474" y="1044524"/>
                    </a:lnTo>
                    <a:lnTo>
                      <a:pt x="614133" y="1015390"/>
                    </a:lnTo>
                    <a:lnTo>
                      <a:pt x="643267" y="995730"/>
                    </a:lnTo>
                    <a:lnTo>
                      <a:pt x="678903" y="988517"/>
                    </a:lnTo>
                    <a:lnTo>
                      <a:pt x="714540" y="995730"/>
                    </a:lnTo>
                    <a:lnTo>
                      <a:pt x="743673" y="1015390"/>
                    </a:lnTo>
                    <a:lnTo>
                      <a:pt x="763333" y="1044524"/>
                    </a:lnTo>
                    <a:lnTo>
                      <a:pt x="770547" y="1080185"/>
                    </a:lnTo>
                    <a:lnTo>
                      <a:pt x="770547" y="957046"/>
                    </a:lnTo>
                    <a:lnTo>
                      <a:pt x="762939" y="952195"/>
                    </a:lnTo>
                    <a:lnTo>
                      <a:pt x="722706" y="937793"/>
                    </a:lnTo>
                    <a:lnTo>
                      <a:pt x="678903" y="932726"/>
                    </a:lnTo>
                    <a:lnTo>
                      <a:pt x="635101" y="937793"/>
                    </a:lnTo>
                    <a:lnTo>
                      <a:pt x="594868" y="952195"/>
                    </a:lnTo>
                    <a:lnTo>
                      <a:pt x="559358" y="974801"/>
                    </a:lnTo>
                    <a:lnTo>
                      <a:pt x="529717" y="1004430"/>
                    </a:lnTo>
                    <a:lnTo>
                      <a:pt x="507111" y="1039952"/>
                    </a:lnTo>
                    <a:lnTo>
                      <a:pt x="492709" y="1080185"/>
                    </a:lnTo>
                    <a:lnTo>
                      <a:pt x="487641" y="1123988"/>
                    </a:lnTo>
                    <a:lnTo>
                      <a:pt x="492709" y="1167790"/>
                    </a:lnTo>
                    <a:lnTo>
                      <a:pt x="507111" y="1208024"/>
                    </a:lnTo>
                    <a:lnTo>
                      <a:pt x="529717" y="1243545"/>
                    </a:lnTo>
                    <a:lnTo>
                      <a:pt x="559358" y="1273175"/>
                    </a:lnTo>
                    <a:lnTo>
                      <a:pt x="594868" y="1295781"/>
                    </a:lnTo>
                    <a:lnTo>
                      <a:pt x="635101" y="1310195"/>
                    </a:lnTo>
                    <a:lnTo>
                      <a:pt x="678903" y="1315250"/>
                    </a:lnTo>
                    <a:lnTo>
                      <a:pt x="722706" y="1310195"/>
                    </a:lnTo>
                    <a:lnTo>
                      <a:pt x="762939" y="1295781"/>
                    </a:lnTo>
                    <a:lnTo>
                      <a:pt x="798461" y="1273175"/>
                    </a:lnTo>
                    <a:lnTo>
                      <a:pt x="828103" y="1243545"/>
                    </a:lnTo>
                    <a:lnTo>
                      <a:pt x="850709" y="1207998"/>
                    </a:lnTo>
                    <a:lnTo>
                      <a:pt x="857961" y="1187742"/>
                    </a:lnTo>
                    <a:lnTo>
                      <a:pt x="863676" y="1171803"/>
                    </a:lnTo>
                    <a:lnTo>
                      <a:pt x="865111" y="1167790"/>
                    </a:lnTo>
                    <a:lnTo>
                      <a:pt x="870165" y="1123988"/>
                    </a:lnTo>
                    <a:close/>
                  </a:path>
                  <a:path w="2260600" h="1315720">
                    <a:moveTo>
                      <a:pt x="870165" y="652716"/>
                    </a:moveTo>
                    <a:lnTo>
                      <a:pt x="865098" y="608888"/>
                    </a:lnTo>
                    <a:lnTo>
                      <a:pt x="850696" y="568680"/>
                    </a:lnTo>
                    <a:lnTo>
                      <a:pt x="828103" y="533171"/>
                    </a:lnTo>
                    <a:lnTo>
                      <a:pt x="812177" y="517245"/>
                    </a:lnTo>
                    <a:lnTo>
                      <a:pt x="806272" y="511340"/>
                    </a:lnTo>
                    <a:lnTo>
                      <a:pt x="806272" y="748144"/>
                    </a:lnTo>
                    <a:lnTo>
                      <a:pt x="781418" y="774484"/>
                    </a:lnTo>
                    <a:lnTo>
                      <a:pt x="751205" y="794651"/>
                    </a:lnTo>
                    <a:lnTo>
                      <a:pt x="716686" y="807554"/>
                    </a:lnTo>
                    <a:lnTo>
                      <a:pt x="678903" y="812101"/>
                    </a:lnTo>
                    <a:lnTo>
                      <a:pt x="641121" y="807554"/>
                    </a:lnTo>
                    <a:lnTo>
                      <a:pt x="606602" y="794651"/>
                    </a:lnTo>
                    <a:lnTo>
                      <a:pt x="576402" y="774484"/>
                    </a:lnTo>
                    <a:lnTo>
                      <a:pt x="551535" y="748144"/>
                    </a:lnTo>
                    <a:lnTo>
                      <a:pt x="577875" y="736727"/>
                    </a:lnTo>
                    <a:lnTo>
                      <a:pt x="642416" y="719264"/>
                    </a:lnTo>
                    <a:lnTo>
                      <a:pt x="715403" y="719264"/>
                    </a:lnTo>
                    <a:lnTo>
                      <a:pt x="780021" y="736752"/>
                    </a:lnTo>
                    <a:lnTo>
                      <a:pt x="806272" y="748144"/>
                    </a:lnTo>
                    <a:lnTo>
                      <a:pt x="806272" y="511340"/>
                    </a:lnTo>
                    <a:lnTo>
                      <a:pt x="798461" y="503529"/>
                    </a:lnTo>
                    <a:lnTo>
                      <a:pt x="770547" y="485775"/>
                    </a:lnTo>
                    <a:lnTo>
                      <a:pt x="770547" y="608914"/>
                    </a:lnTo>
                    <a:lnTo>
                      <a:pt x="763333" y="644525"/>
                    </a:lnTo>
                    <a:lnTo>
                      <a:pt x="743673" y="673658"/>
                    </a:lnTo>
                    <a:lnTo>
                      <a:pt x="714540" y="693318"/>
                    </a:lnTo>
                    <a:lnTo>
                      <a:pt x="678903" y="700532"/>
                    </a:lnTo>
                    <a:lnTo>
                      <a:pt x="643267" y="693318"/>
                    </a:lnTo>
                    <a:lnTo>
                      <a:pt x="614133" y="673658"/>
                    </a:lnTo>
                    <a:lnTo>
                      <a:pt x="594474" y="644525"/>
                    </a:lnTo>
                    <a:lnTo>
                      <a:pt x="587260" y="608888"/>
                    </a:lnTo>
                    <a:lnTo>
                      <a:pt x="594474" y="573252"/>
                    </a:lnTo>
                    <a:lnTo>
                      <a:pt x="614133" y="544118"/>
                    </a:lnTo>
                    <a:lnTo>
                      <a:pt x="643267" y="524459"/>
                    </a:lnTo>
                    <a:lnTo>
                      <a:pt x="678903" y="517245"/>
                    </a:lnTo>
                    <a:lnTo>
                      <a:pt x="714540" y="524459"/>
                    </a:lnTo>
                    <a:lnTo>
                      <a:pt x="743673" y="544118"/>
                    </a:lnTo>
                    <a:lnTo>
                      <a:pt x="763333" y="573252"/>
                    </a:lnTo>
                    <a:lnTo>
                      <a:pt x="770547" y="608914"/>
                    </a:lnTo>
                    <a:lnTo>
                      <a:pt x="770547" y="485775"/>
                    </a:lnTo>
                    <a:lnTo>
                      <a:pt x="762939" y="480923"/>
                    </a:lnTo>
                    <a:lnTo>
                      <a:pt x="722706" y="466521"/>
                    </a:lnTo>
                    <a:lnTo>
                      <a:pt x="678903" y="461454"/>
                    </a:lnTo>
                    <a:lnTo>
                      <a:pt x="635101" y="466521"/>
                    </a:lnTo>
                    <a:lnTo>
                      <a:pt x="594868" y="480923"/>
                    </a:lnTo>
                    <a:lnTo>
                      <a:pt x="559358" y="503529"/>
                    </a:lnTo>
                    <a:lnTo>
                      <a:pt x="529717" y="533171"/>
                    </a:lnTo>
                    <a:lnTo>
                      <a:pt x="507111" y="568680"/>
                    </a:lnTo>
                    <a:lnTo>
                      <a:pt x="492709" y="608914"/>
                    </a:lnTo>
                    <a:lnTo>
                      <a:pt x="487641" y="652716"/>
                    </a:lnTo>
                    <a:lnTo>
                      <a:pt x="492709" y="696518"/>
                    </a:lnTo>
                    <a:lnTo>
                      <a:pt x="507111" y="736752"/>
                    </a:lnTo>
                    <a:lnTo>
                      <a:pt x="529717" y="772274"/>
                    </a:lnTo>
                    <a:lnTo>
                      <a:pt x="559358" y="801916"/>
                    </a:lnTo>
                    <a:lnTo>
                      <a:pt x="594868" y="824509"/>
                    </a:lnTo>
                    <a:lnTo>
                      <a:pt x="635101" y="838923"/>
                    </a:lnTo>
                    <a:lnTo>
                      <a:pt x="678903" y="843978"/>
                    </a:lnTo>
                    <a:lnTo>
                      <a:pt x="722706" y="838923"/>
                    </a:lnTo>
                    <a:lnTo>
                      <a:pt x="762939" y="824509"/>
                    </a:lnTo>
                    <a:lnTo>
                      <a:pt x="782447" y="812101"/>
                    </a:lnTo>
                    <a:lnTo>
                      <a:pt x="798461" y="801916"/>
                    </a:lnTo>
                    <a:lnTo>
                      <a:pt x="828103" y="772274"/>
                    </a:lnTo>
                    <a:lnTo>
                      <a:pt x="850709" y="736727"/>
                    </a:lnTo>
                    <a:lnTo>
                      <a:pt x="857961" y="716470"/>
                    </a:lnTo>
                    <a:lnTo>
                      <a:pt x="863676" y="700532"/>
                    </a:lnTo>
                    <a:lnTo>
                      <a:pt x="865111" y="696518"/>
                    </a:lnTo>
                    <a:lnTo>
                      <a:pt x="870165" y="652716"/>
                    </a:lnTo>
                    <a:close/>
                  </a:path>
                  <a:path w="2260600" h="1315720">
                    <a:moveTo>
                      <a:pt x="870165" y="191262"/>
                    </a:moveTo>
                    <a:lnTo>
                      <a:pt x="865098" y="147434"/>
                    </a:lnTo>
                    <a:lnTo>
                      <a:pt x="850696" y="107226"/>
                    </a:lnTo>
                    <a:lnTo>
                      <a:pt x="828103" y="71704"/>
                    </a:lnTo>
                    <a:lnTo>
                      <a:pt x="812177" y="55791"/>
                    </a:lnTo>
                    <a:lnTo>
                      <a:pt x="806272" y="49885"/>
                    </a:lnTo>
                    <a:lnTo>
                      <a:pt x="806272" y="286689"/>
                    </a:lnTo>
                    <a:lnTo>
                      <a:pt x="781418" y="313029"/>
                    </a:lnTo>
                    <a:lnTo>
                      <a:pt x="751205" y="333197"/>
                    </a:lnTo>
                    <a:lnTo>
                      <a:pt x="716686" y="346100"/>
                    </a:lnTo>
                    <a:lnTo>
                      <a:pt x="678903" y="350647"/>
                    </a:lnTo>
                    <a:lnTo>
                      <a:pt x="641121" y="346100"/>
                    </a:lnTo>
                    <a:lnTo>
                      <a:pt x="606602" y="333197"/>
                    </a:lnTo>
                    <a:lnTo>
                      <a:pt x="576402" y="313029"/>
                    </a:lnTo>
                    <a:lnTo>
                      <a:pt x="551535" y="286689"/>
                    </a:lnTo>
                    <a:lnTo>
                      <a:pt x="577875" y="275259"/>
                    </a:lnTo>
                    <a:lnTo>
                      <a:pt x="642416" y="257810"/>
                    </a:lnTo>
                    <a:lnTo>
                      <a:pt x="715403" y="257810"/>
                    </a:lnTo>
                    <a:lnTo>
                      <a:pt x="780021" y="275297"/>
                    </a:lnTo>
                    <a:lnTo>
                      <a:pt x="806272" y="286689"/>
                    </a:lnTo>
                    <a:lnTo>
                      <a:pt x="806272" y="49885"/>
                    </a:lnTo>
                    <a:lnTo>
                      <a:pt x="798461" y="42075"/>
                    </a:lnTo>
                    <a:lnTo>
                      <a:pt x="770547" y="24320"/>
                    </a:lnTo>
                    <a:lnTo>
                      <a:pt x="770547" y="147459"/>
                    </a:lnTo>
                    <a:lnTo>
                      <a:pt x="763333" y="183070"/>
                    </a:lnTo>
                    <a:lnTo>
                      <a:pt x="743673" y="212204"/>
                    </a:lnTo>
                    <a:lnTo>
                      <a:pt x="714540" y="231863"/>
                    </a:lnTo>
                    <a:lnTo>
                      <a:pt x="678903" y="239077"/>
                    </a:lnTo>
                    <a:lnTo>
                      <a:pt x="643267" y="231863"/>
                    </a:lnTo>
                    <a:lnTo>
                      <a:pt x="614133" y="212204"/>
                    </a:lnTo>
                    <a:lnTo>
                      <a:pt x="594474" y="183070"/>
                    </a:lnTo>
                    <a:lnTo>
                      <a:pt x="587260" y="147434"/>
                    </a:lnTo>
                    <a:lnTo>
                      <a:pt x="594474" y="111798"/>
                    </a:lnTo>
                    <a:lnTo>
                      <a:pt x="614133" y="82664"/>
                    </a:lnTo>
                    <a:lnTo>
                      <a:pt x="643267" y="63004"/>
                    </a:lnTo>
                    <a:lnTo>
                      <a:pt x="678903" y="55791"/>
                    </a:lnTo>
                    <a:lnTo>
                      <a:pt x="714540" y="63004"/>
                    </a:lnTo>
                    <a:lnTo>
                      <a:pt x="743673" y="82664"/>
                    </a:lnTo>
                    <a:lnTo>
                      <a:pt x="763333" y="111798"/>
                    </a:lnTo>
                    <a:lnTo>
                      <a:pt x="770547" y="147459"/>
                    </a:lnTo>
                    <a:lnTo>
                      <a:pt x="770547" y="24320"/>
                    </a:lnTo>
                    <a:lnTo>
                      <a:pt x="762939" y="19469"/>
                    </a:lnTo>
                    <a:lnTo>
                      <a:pt x="722706" y="5054"/>
                    </a:lnTo>
                    <a:lnTo>
                      <a:pt x="678903" y="0"/>
                    </a:lnTo>
                    <a:lnTo>
                      <a:pt x="635101" y="5054"/>
                    </a:lnTo>
                    <a:lnTo>
                      <a:pt x="594868" y="19469"/>
                    </a:lnTo>
                    <a:lnTo>
                      <a:pt x="559358" y="42075"/>
                    </a:lnTo>
                    <a:lnTo>
                      <a:pt x="529717" y="71704"/>
                    </a:lnTo>
                    <a:lnTo>
                      <a:pt x="507111" y="107226"/>
                    </a:lnTo>
                    <a:lnTo>
                      <a:pt x="492709" y="147459"/>
                    </a:lnTo>
                    <a:lnTo>
                      <a:pt x="487641" y="191262"/>
                    </a:lnTo>
                    <a:lnTo>
                      <a:pt x="492709" y="235064"/>
                    </a:lnTo>
                    <a:lnTo>
                      <a:pt x="507111" y="275297"/>
                    </a:lnTo>
                    <a:lnTo>
                      <a:pt x="529717" y="310807"/>
                    </a:lnTo>
                    <a:lnTo>
                      <a:pt x="559358" y="340448"/>
                    </a:lnTo>
                    <a:lnTo>
                      <a:pt x="594868" y="363054"/>
                    </a:lnTo>
                    <a:lnTo>
                      <a:pt x="635101" y="377456"/>
                    </a:lnTo>
                    <a:lnTo>
                      <a:pt x="678903" y="382524"/>
                    </a:lnTo>
                    <a:lnTo>
                      <a:pt x="722706" y="377456"/>
                    </a:lnTo>
                    <a:lnTo>
                      <a:pt x="762939" y="363054"/>
                    </a:lnTo>
                    <a:lnTo>
                      <a:pt x="798461" y="340448"/>
                    </a:lnTo>
                    <a:lnTo>
                      <a:pt x="828103" y="310807"/>
                    </a:lnTo>
                    <a:lnTo>
                      <a:pt x="850709" y="275259"/>
                    </a:lnTo>
                    <a:lnTo>
                      <a:pt x="857961" y="255016"/>
                    </a:lnTo>
                    <a:lnTo>
                      <a:pt x="863676" y="239077"/>
                    </a:lnTo>
                    <a:lnTo>
                      <a:pt x="865111" y="235064"/>
                    </a:lnTo>
                    <a:lnTo>
                      <a:pt x="870165" y="191262"/>
                    </a:lnTo>
                    <a:close/>
                  </a:path>
                  <a:path w="2260600" h="1315720">
                    <a:moveTo>
                      <a:pt x="1333474" y="1123988"/>
                    </a:moveTo>
                    <a:lnTo>
                      <a:pt x="1328394" y="1080160"/>
                    </a:lnTo>
                    <a:lnTo>
                      <a:pt x="1314005" y="1039952"/>
                    </a:lnTo>
                    <a:lnTo>
                      <a:pt x="1291399" y="1004430"/>
                    </a:lnTo>
                    <a:lnTo>
                      <a:pt x="1275473" y="988517"/>
                    </a:lnTo>
                    <a:lnTo>
                      <a:pt x="1269580" y="982624"/>
                    </a:lnTo>
                    <a:lnTo>
                      <a:pt x="1269580" y="1219415"/>
                    </a:lnTo>
                    <a:lnTo>
                      <a:pt x="1244714" y="1245755"/>
                    </a:lnTo>
                    <a:lnTo>
                      <a:pt x="1214501" y="1265923"/>
                    </a:lnTo>
                    <a:lnTo>
                      <a:pt x="1179982" y="1278826"/>
                    </a:lnTo>
                    <a:lnTo>
                      <a:pt x="1142212" y="1283373"/>
                    </a:lnTo>
                    <a:lnTo>
                      <a:pt x="1104430" y="1278826"/>
                    </a:lnTo>
                    <a:lnTo>
                      <a:pt x="1069911" y="1265923"/>
                    </a:lnTo>
                    <a:lnTo>
                      <a:pt x="1039698" y="1245755"/>
                    </a:lnTo>
                    <a:lnTo>
                      <a:pt x="1014844" y="1219415"/>
                    </a:lnTo>
                    <a:lnTo>
                      <a:pt x="1041171" y="1207998"/>
                    </a:lnTo>
                    <a:lnTo>
                      <a:pt x="1105712" y="1190536"/>
                    </a:lnTo>
                    <a:lnTo>
                      <a:pt x="1178699" y="1190536"/>
                    </a:lnTo>
                    <a:lnTo>
                      <a:pt x="1243317" y="1208024"/>
                    </a:lnTo>
                    <a:lnTo>
                      <a:pt x="1269580" y="1219415"/>
                    </a:lnTo>
                    <a:lnTo>
                      <a:pt x="1269580" y="982624"/>
                    </a:lnTo>
                    <a:lnTo>
                      <a:pt x="1261757" y="974801"/>
                    </a:lnTo>
                    <a:lnTo>
                      <a:pt x="1233843" y="957033"/>
                    </a:lnTo>
                    <a:lnTo>
                      <a:pt x="1233843" y="1080185"/>
                    </a:lnTo>
                    <a:lnTo>
                      <a:pt x="1226642" y="1115796"/>
                    </a:lnTo>
                    <a:lnTo>
                      <a:pt x="1206982" y="1144930"/>
                    </a:lnTo>
                    <a:lnTo>
                      <a:pt x="1177848" y="1164590"/>
                    </a:lnTo>
                    <a:lnTo>
                      <a:pt x="1142212" y="1171803"/>
                    </a:lnTo>
                    <a:lnTo>
                      <a:pt x="1106563" y="1164590"/>
                    </a:lnTo>
                    <a:lnTo>
                      <a:pt x="1077429" y="1144930"/>
                    </a:lnTo>
                    <a:lnTo>
                      <a:pt x="1057783" y="1115796"/>
                    </a:lnTo>
                    <a:lnTo>
                      <a:pt x="1050569" y="1080160"/>
                    </a:lnTo>
                    <a:lnTo>
                      <a:pt x="1057783" y="1044524"/>
                    </a:lnTo>
                    <a:lnTo>
                      <a:pt x="1077429" y="1015390"/>
                    </a:lnTo>
                    <a:lnTo>
                      <a:pt x="1106563" y="995730"/>
                    </a:lnTo>
                    <a:lnTo>
                      <a:pt x="1142212" y="988517"/>
                    </a:lnTo>
                    <a:lnTo>
                      <a:pt x="1177848" y="995730"/>
                    </a:lnTo>
                    <a:lnTo>
                      <a:pt x="1206982" y="1015390"/>
                    </a:lnTo>
                    <a:lnTo>
                      <a:pt x="1226642" y="1044524"/>
                    </a:lnTo>
                    <a:lnTo>
                      <a:pt x="1233843" y="1080185"/>
                    </a:lnTo>
                    <a:lnTo>
                      <a:pt x="1233843" y="957033"/>
                    </a:lnTo>
                    <a:lnTo>
                      <a:pt x="1226248" y="952195"/>
                    </a:lnTo>
                    <a:lnTo>
                      <a:pt x="1186002" y="937793"/>
                    </a:lnTo>
                    <a:lnTo>
                      <a:pt x="1142212" y="932726"/>
                    </a:lnTo>
                    <a:lnTo>
                      <a:pt x="1098410" y="937793"/>
                    </a:lnTo>
                    <a:lnTo>
                      <a:pt x="1058164" y="952195"/>
                    </a:lnTo>
                    <a:lnTo>
                      <a:pt x="1022654" y="974801"/>
                    </a:lnTo>
                    <a:lnTo>
                      <a:pt x="993013" y="1004430"/>
                    </a:lnTo>
                    <a:lnTo>
                      <a:pt x="970419" y="1039952"/>
                    </a:lnTo>
                    <a:lnTo>
                      <a:pt x="956005" y="1080185"/>
                    </a:lnTo>
                    <a:lnTo>
                      <a:pt x="950950" y="1123988"/>
                    </a:lnTo>
                    <a:lnTo>
                      <a:pt x="956005" y="1167790"/>
                    </a:lnTo>
                    <a:lnTo>
                      <a:pt x="970419" y="1208024"/>
                    </a:lnTo>
                    <a:lnTo>
                      <a:pt x="993013" y="1243545"/>
                    </a:lnTo>
                    <a:lnTo>
                      <a:pt x="1022654" y="1273175"/>
                    </a:lnTo>
                    <a:lnTo>
                      <a:pt x="1058164" y="1295781"/>
                    </a:lnTo>
                    <a:lnTo>
                      <a:pt x="1098410" y="1310195"/>
                    </a:lnTo>
                    <a:lnTo>
                      <a:pt x="1142212" y="1315250"/>
                    </a:lnTo>
                    <a:lnTo>
                      <a:pt x="1186002" y="1310195"/>
                    </a:lnTo>
                    <a:lnTo>
                      <a:pt x="1226248" y="1295781"/>
                    </a:lnTo>
                    <a:lnTo>
                      <a:pt x="1261757" y="1273175"/>
                    </a:lnTo>
                    <a:lnTo>
                      <a:pt x="1291399" y="1243545"/>
                    </a:lnTo>
                    <a:lnTo>
                      <a:pt x="1314005" y="1207998"/>
                    </a:lnTo>
                    <a:lnTo>
                      <a:pt x="1326972" y="1171803"/>
                    </a:lnTo>
                    <a:lnTo>
                      <a:pt x="1328407" y="1167790"/>
                    </a:lnTo>
                    <a:lnTo>
                      <a:pt x="1333474" y="1123988"/>
                    </a:lnTo>
                    <a:close/>
                  </a:path>
                  <a:path w="2260600" h="1315720">
                    <a:moveTo>
                      <a:pt x="1333474" y="652716"/>
                    </a:moveTo>
                    <a:lnTo>
                      <a:pt x="1328394" y="608888"/>
                    </a:lnTo>
                    <a:lnTo>
                      <a:pt x="1314005" y="568680"/>
                    </a:lnTo>
                    <a:lnTo>
                      <a:pt x="1291399" y="533171"/>
                    </a:lnTo>
                    <a:lnTo>
                      <a:pt x="1275473" y="517245"/>
                    </a:lnTo>
                    <a:lnTo>
                      <a:pt x="1269580" y="511352"/>
                    </a:lnTo>
                    <a:lnTo>
                      <a:pt x="1269580" y="748144"/>
                    </a:lnTo>
                    <a:lnTo>
                      <a:pt x="1244714" y="774484"/>
                    </a:lnTo>
                    <a:lnTo>
                      <a:pt x="1214501" y="794651"/>
                    </a:lnTo>
                    <a:lnTo>
                      <a:pt x="1179982" y="807554"/>
                    </a:lnTo>
                    <a:lnTo>
                      <a:pt x="1142212" y="812101"/>
                    </a:lnTo>
                    <a:lnTo>
                      <a:pt x="1104430" y="807554"/>
                    </a:lnTo>
                    <a:lnTo>
                      <a:pt x="1069911" y="794651"/>
                    </a:lnTo>
                    <a:lnTo>
                      <a:pt x="1039698" y="774484"/>
                    </a:lnTo>
                    <a:lnTo>
                      <a:pt x="1014844" y="748144"/>
                    </a:lnTo>
                    <a:lnTo>
                      <a:pt x="1041171" y="736727"/>
                    </a:lnTo>
                    <a:lnTo>
                      <a:pt x="1105712" y="719264"/>
                    </a:lnTo>
                    <a:lnTo>
                      <a:pt x="1178699" y="719264"/>
                    </a:lnTo>
                    <a:lnTo>
                      <a:pt x="1243317" y="736752"/>
                    </a:lnTo>
                    <a:lnTo>
                      <a:pt x="1269580" y="748144"/>
                    </a:lnTo>
                    <a:lnTo>
                      <a:pt x="1269580" y="511352"/>
                    </a:lnTo>
                    <a:lnTo>
                      <a:pt x="1261757" y="503529"/>
                    </a:lnTo>
                    <a:lnTo>
                      <a:pt x="1233843" y="485762"/>
                    </a:lnTo>
                    <a:lnTo>
                      <a:pt x="1233843" y="608914"/>
                    </a:lnTo>
                    <a:lnTo>
                      <a:pt x="1226642" y="644525"/>
                    </a:lnTo>
                    <a:lnTo>
                      <a:pt x="1206982" y="673658"/>
                    </a:lnTo>
                    <a:lnTo>
                      <a:pt x="1177848" y="693318"/>
                    </a:lnTo>
                    <a:lnTo>
                      <a:pt x="1142212" y="700532"/>
                    </a:lnTo>
                    <a:lnTo>
                      <a:pt x="1106563" y="693318"/>
                    </a:lnTo>
                    <a:lnTo>
                      <a:pt x="1077429" y="673658"/>
                    </a:lnTo>
                    <a:lnTo>
                      <a:pt x="1057783" y="644525"/>
                    </a:lnTo>
                    <a:lnTo>
                      <a:pt x="1050569" y="608888"/>
                    </a:lnTo>
                    <a:lnTo>
                      <a:pt x="1057783" y="573252"/>
                    </a:lnTo>
                    <a:lnTo>
                      <a:pt x="1077429" y="544118"/>
                    </a:lnTo>
                    <a:lnTo>
                      <a:pt x="1106563" y="524459"/>
                    </a:lnTo>
                    <a:lnTo>
                      <a:pt x="1142212" y="517245"/>
                    </a:lnTo>
                    <a:lnTo>
                      <a:pt x="1177848" y="524459"/>
                    </a:lnTo>
                    <a:lnTo>
                      <a:pt x="1206982" y="544118"/>
                    </a:lnTo>
                    <a:lnTo>
                      <a:pt x="1226642" y="573252"/>
                    </a:lnTo>
                    <a:lnTo>
                      <a:pt x="1233843" y="608914"/>
                    </a:lnTo>
                    <a:lnTo>
                      <a:pt x="1233843" y="485762"/>
                    </a:lnTo>
                    <a:lnTo>
                      <a:pt x="1226248" y="480923"/>
                    </a:lnTo>
                    <a:lnTo>
                      <a:pt x="1186002" y="466521"/>
                    </a:lnTo>
                    <a:lnTo>
                      <a:pt x="1142212" y="461454"/>
                    </a:lnTo>
                    <a:lnTo>
                      <a:pt x="1098410" y="466521"/>
                    </a:lnTo>
                    <a:lnTo>
                      <a:pt x="1058164" y="480923"/>
                    </a:lnTo>
                    <a:lnTo>
                      <a:pt x="1022654" y="503529"/>
                    </a:lnTo>
                    <a:lnTo>
                      <a:pt x="993013" y="533171"/>
                    </a:lnTo>
                    <a:lnTo>
                      <a:pt x="970419" y="568680"/>
                    </a:lnTo>
                    <a:lnTo>
                      <a:pt x="956005" y="608914"/>
                    </a:lnTo>
                    <a:lnTo>
                      <a:pt x="950950" y="652716"/>
                    </a:lnTo>
                    <a:lnTo>
                      <a:pt x="956005" y="696518"/>
                    </a:lnTo>
                    <a:lnTo>
                      <a:pt x="970419" y="736752"/>
                    </a:lnTo>
                    <a:lnTo>
                      <a:pt x="993013" y="772274"/>
                    </a:lnTo>
                    <a:lnTo>
                      <a:pt x="1022654" y="801916"/>
                    </a:lnTo>
                    <a:lnTo>
                      <a:pt x="1058164" y="824509"/>
                    </a:lnTo>
                    <a:lnTo>
                      <a:pt x="1098410" y="838923"/>
                    </a:lnTo>
                    <a:lnTo>
                      <a:pt x="1142212" y="843978"/>
                    </a:lnTo>
                    <a:lnTo>
                      <a:pt x="1186002" y="838923"/>
                    </a:lnTo>
                    <a:lnTo>
                      <a:pt x="1226248" y="824509"/>
                    </a:lnTo>
                    <a:lnTo>
                      <a:pt x="1245743" y="812101"/>
                    </a:lnTo>
                    <a:lnTo>
                      <a:pt x="1261757" y="801916"/>
                    </a:lnTo>
                    <a:lnTo>
                      <a:pt x="1291399" y="772274"/>
                    </a:lnTo>
                    <a:lnTo>
                      <a:pt x="1314005" y="736727"/>
                    </a:lnTo>
                    <a:lnTo>
                      <a:pt x="1326972" y="700532"/>
                    </a:lnTo>
                    <a:lnTo>
                      <a:pt x="1328407" y="696518"/>
                    </a:lnTo>
                    <a:lnTo>
                      <a:pt x="1333474" y="652716"/>
                    </a:lnTo>
                    <a:close/>
                  </a:path>
                  <a:path w="2260600" h="1315720">
                    <a:moveTo>
                      <a:pt x="1333474" y="191262"/>
                    </a:moveTo>
                    <a:lnTo>
                      <a:pt x="1328394" y="147434"/>
                    </a:lnTo>
                    <a:lnTo>
                      <a:pt x="1314005" y="107226"/>
                    </a:lnTo>
                    <a:lnTo>
                      <a:pt x="1291399" y="71704"/>
                    </a:lnTo>
                    <a:lnTo>
                      <a:pt x="1275473" y="55791"/>
                    </a:lnTo>
                    <a:lnTo>
                      <a:pt x="1269580" y="49898"/>
                    </a:lnTo>
                    <a:lnTo>
                      <a:pt x="1269580" y="286689"/>
                    </a:lnTo>
                    <a:lnTo>
                      <a:pt x="1244714" y="313029"/>
                    </a:lnTo>
                    <a:lnTo>
                      <a:pt x="1214501" y="333197"/>
                    </a:lnTo>
                    <a:lnTo>
                      <a:pt x="1179982" y="346100"/>
                    </a:lnTo>
                    <a:lnTo>
                      <a:pt x="1142212" y="350647"/>
                    </a:lnTo>
                    <a:lnTo>
                      <a:pt x="1104430" y="346100"/>
                    </a:lnTo>
                    <a:lnTo>
                      <a:pt x="1069911" y="333197"/>
                    </a:lnTo>
                    <a:lnTo>
                      <a:pt x="1039698" y="313029"/>
                    </a:lnTo>
                    <a:lnTo>
                      <a:pt x="1014844" y="286689"/>
                    </a:lnTo>
                    <a:lnTo>
                      <a:pt x="1041171" y="275259"/>
                    </a:lnTo>
                    <a:lnTo>
                      <a:pt x="1105712" y="257810"/>
                    </a:lnTo>
                    <a:lnTo>
                      <a:pt x="1178699" y="257810"/>
                    </a:lnTo>
                    <a:lnTo>
                      <a:pt x="1243317" y="275297"/>
                    </a:lnTo>
                    <a:lnTo>
                      <a:pt x="1269580" y="286689"/>
                    </a:lnTo>
                    <a:lnTo>
                      <a:pt x="1269580" y="49898"/>
                    </a:lnTo>
                    <a:lnTo>
                      <a:pt x="1261757" y="42075"/>
                    </a:lnTo>
                    <a:lnTo>
                      <a:pt x="1233843" y="24307"/>
                    </a:lnTo>
                    <a:lnTo>
                      <a:pt x="1233843" y="147459"/>
                    </a:lnTo>
                    <a:lnTo>
                      <a:pt x="1226642" y="183070"/>
                    </a:lnTo>
                    <a:lnTo>
                      <a:pt x="1206982" y="212204"/>
                    </a:lnTo>
                    <a:lnTo>
                      <a:pt x="1177848" y="231863"/>
                    </a:lnTo>
                    <a:lnTo>
                      <a:pt x="1142212" y="239077"/>
                    </a:lnTo>
                    <a:lnTo>
                      <a:pt x="1106563" y="231863"/>
                    </a:lnTo>
                    <a:lnTo>
                      <a:pt x="1077429" y="212204"/>
                    </a:lnTo>
                    <a:lnTo>
                      <a:pt x="1057783" y="183070"/>
                    </a:lnTo>
                    <a:lnTo>
                      <a:pt x="1050569" y="147434"/>
                    </a:lnTo>
                    <a:lnTo>
                      <a:pt x="1057783" y="111798"/>
                    </a:lnTo>
                    <a:lnTo>
                      <a:pt x="1077429" y="82664"/>
                    </a:lnTo>
                    <a:lnTo>
                      <a:pt x="1106563" y="63004"/>
                    </a:lnTo>
                    <a:lnTo>
                      <a:pt x="1142212" y="55791"/>
                    </a:lnTo>
                    <a:lnTo>
                      <a:pt x="1177848" y="63004"/>
                    </a:lnTo>
                    <a:lnTo>
                      <a:pt x="1206982" y="82664"/>
                    </a:lnTo>
                    <a:lnTo>
                      <a:pt x="1226642" y="111798"/>
                    </a:lnTo>
                    <a:lnTo>
                      <a:pt x="1233843" y="147459"/>
                    </a:lnTo>
                    <a:lnTo>
                      <a:pt x="1233843" y="24307"/>
                    </a:lnTo>
                    <a:lnTo>
                      <a:pt x="1226248" y="19469"/>
                    </a:lnTo>
                    <a:lnTo>
                      <a:pt x="1186002" y="5054"/>
                    </a:lnTo>
                    <a:lnTo>
                      <a:pt x="1142212" y="0"/>
                    </a:lnTo>
                    <a:lnTo>
                      <a:pt x="1098410" y="5054"/>
                    </a:lnTo>
                    <a:lnTo>
                      <a:pt x="1058164" y="19469"/>
                    </a:lnTo>
                    <a:lnTo>
                      <a:pt x="1022654" y="42075"/>
                    </a:lnTo>
                    <a:lnTo>
                      <a:pt x="993013" y="71704"/>
                    </a:lnTo>
                    <a:lnTo>
                      <a:pt x="970419" y="107226"/>
                    </a:lnTo>
                    <a:lnTo>
                      <a:pt x="956005" y="147459"/>
                    </a:lnTo>
                    <a:lnTo>
                      <a:pt x="950950" y="191262"/>
                    </a:lnTo>
                    <a:lnTo>
                      <a:pt x="956005" y="235064"/>
                    </a:lnTo>
                    <a:lnTo>
                      <a:pt x="970419" y="275297"/>
                    </a:lnTo>
                    <a:lnTo>
                      <a:pt x="993013" y="310807"/>
                    </a:lnTo>
                    <a:lnTo>
                      <a:pt x="1022654" y="340448"/>
                    </a:lnTo>
                    <a:lnTo>
                      <a:pt x="1058164" y="363054"/>
                    </a:lnTo>
                    <a:lnTo>
                      <a:pt x="1098410" y="377456"/>
                    </a:lnTo>
                    <a:lnTo>
                      <a:pt x="1142212" y="382524"/>
                    </a:lnTo>
                    <a:lnTo>
                      <a:pt x="1186002" y="377456"/>
                    </a:lnTo>
                    <a:lnTo>
                      <a:pt x="1226248" y="363054"/>
                    </a:lnTo>
                    <a:lnTo>
                      <a:pt x="1261757" y="340448"/>
                    </a:lnTo>
                    <a:lnTo>
                      <a:pt x="1291399" y="310807"/>
                    </a:lnTo>
                    <a:lnTo>
                      <a:pt x="1314005" y="275259"/>
                    </a:lnTo>
                    <a:lnTo>
                      <a:pt x="1326972" y="239077"/>
                    </a:lnTo>
                    <a:lnTo>
                      <a:pt x="1328407" y="235064"/>
                    </a:lnTo>
                    <a:lnTo>
                      <a:pt x="1333474" y="191262"/>
                    </a:lnTo>
                    <a:close/>
                  </a:path>
                  <a:path w="2260600" h="1315720">
                    <a:moveTo>
                      <a:pt x="1796770" y="1123988"/>
                    </a:moveTo>
                    <a:lnTo>
                      <a:pt x="1791690" y="1080160"/>
                    </a:lnTo>
                    <a:lnTo>
                      <a:pt x="1777301" y="1039952"/>
                    </a:lnTo>
                    <a:lnTo>
                      <a:pt x="1754695" y="1004430"/>
                    </a:lnTo>
                    <a:lnTo>
                      <a:pt x="1732876" y="982624"/>
                    </a:lnTo>
                    <a:lnTo>
                      <a:pt x="1732876" y="1219415"/>
                    </a:lnTo>
                    <a:lnTo>
                      <a:pt x="1708010" y="1245755"/>
                    </a:lnTo>
                    <a:lnTo>
                      <a:pt x="1677809" y="1265923"/>
                    </a:lnTo>
                    <a:lnTo>
                      <a:pt x="1643291" y="1278826"/>
                    </a:lnTo>
                    <a:lnTo>
                      <a:pt x="1605508" y="1283373"/>
                    </a:lnTo>
                    <a:lnTo>
                      <a:pt x="1567726" y="1278826"/>
                    </a:lnTo>
                    <a:lnTo>
                      <a:pt x="1533207" y="1265923"/>
                    </a:lnTo>
                    <a:lnTo>
                      <a:pt x="1502994" y="1245755"/>
                    </a:lnTo>
                    <a:lnTo>
                      <a:pt x="1478140" y="1219415"/>
                    </a:lnTo>
                    <a:lnTo>
                      <a:pt x="1504467" y="1207998"/>
                    </a:lnTo>
                    <a:lnTo>
                      <a:pt x="1535049" y="1197825"/>
                    </a:lnTo>
                    <a:lnTo>
                      <a:pt x="1569021" y="1190536"/>
                    </a:lnTo>
                    <a:lnTo>
                      <a:pt x="1605508" y="1187742"/>
                    </a:lnTo>
                    <a:lnTo>
                      <a:pt x="1641995" y="1190536"/>
                    </a:lnTo>
                    <a:lnTo>
                      <a:pt x="1675968" y="1197825"/>
                    </a:lnTo>
                    <a:lnTo>
                      <a:pt x="1706626" y="1208024"/>
                    </a:lnTo>
                    <a:lnTo>
                      <a:pt x="1732876" y="1219415"/>
                    </a:lnTo>
                    <a:lnTo>
                      <a:pt x="1732876" y="982624"/>
                    </a:lnTo>
                    <a:lnTo>
                      <a:pt x="1725053" y="974801"/>
                    </a:lnTo>
                    <a:lnTo>
                      <a:pt x="1697139" y="957033"/>
                    </a:lnTo>
                    <a:lnTo>
                      <a:pt x="1697139" y="1080185"/>
                    </a:lnTo>
                    <a:lnTo>
                      <a:pt x="1689938" y="1115796"/>
                    </a:lnTo>
                    <a:lnTo>
                      <a:pt x="1670278" y="1144930"/>
                    </a:lnTo>
                    <a:lnTo>
                      <a:pt x="1641144" y="1164590"/>
                    </a:lnTo>
                    <a:lnTo>
                      <a:pt x="1605508" y="1171803"/>
                    </a:lnTo>
                    <a:lnTo>
                      <a:pt x="1569872" y="1164590"/>
                    </a:lnTo>
                    <a:lnTo>
                      <a:pt x="1540738" y="1144930"/>
                    </a:lnTo>
                    <a:lnTo>
                      <a:pt x="1521079" y="1115796"/>
                    </a:lnTo>
                    <a:lnTo>
                      <a:pt x="1513865" y="1080160"/>
                    </a:lnTo>
                    <a:lnTo>
                      <a:pt x="1521079" y="1044524"/>
                    </a:lnTo>
                    <a:lnTo>
                      <a:pt x="1540738" y="1015390"/>
                    </a:lnTo>
                    <a:lnTo>
                      <a:pt x="1569872" y="995730"/>
                    </a:lnTo>
                    <a:lnTo>
                      <a:pt x="1605508" y="988517"/>
                    </a:lnTo>
                    <a:lnTo>
                      <a:pt x="1641144" y="995730"/>
                    </a:lnTo>
                    <a:lnTo>
                      <a:pt x="1670278" y="1015390"/>
                    </a:lnTo>
                    <a:lnTo>
                      <a:pt x="1689938" y="1044524"/>
                    </a:lnTo>
                    <a:lnTo>
                      <a:pt x="1697139" y="1080185"/>
                    </a:lnTo>
                    <a:lnTo>
                      <a:pt x="1697139" y="957033"/>
                    </a:lnTo>
                    <a:lnTo>
                      <a:pt x="1689544" y="952195"/>
                    </a:lnTo>
                    <a:lnTo>
                      <a:pt x="1649310" y="937793"/>
                    </a:lnTo>
                    <a:lnTo>
                      <a:pt x="1605508" y="932726"/>
                    </a:lnTo>
                    <a:lnTo>
                      <a:pt x="1561706" y="937793"/>
                    </a:lnTo>
                    <a:lnTo>
                      <a:pt x="1521472" y="952195"/>
                    </a:lnTo>
                    <a:lnTo>
                      <a:pt x="1485950" y="974801"/>
                    </a:lnTo>
                    <a:lnTo>
                      <a:pt x="1456309" y="1004430"/>
                    </a:lnTo>
                    <a:lnTo>
                      <a:pt x="1433715" y="1039952"/>
                    </a:lnTo>
                    <a:lnTo>
                      <a:pt x="1419301" y="1080185"/>
                    </a:lnTo>
                    <a:lnTo>
                      <a:pt x="1414246" y="1123988"/>
                    </a:lnTo>
                    <a:lnTo>
                      <a:pt x="1419301" y="1167790"/>
                    </a:lnTo>
                    <a:lnTo>
                      <a:pt x="1433715" y="1208024"/>
                    </a:lnTo>
                    <a:lnTo>
                      <a:pt x="1456309" y="1243545"/>
                    </a:lnTo>
                    <a:lnTo>
                      <a:pt x="1485950" y="1273175"/>
                    </a:lnTo>
                    <a:lnTo>
                      <a:pt x="1521472" y="1295781"/>
                    </a:lnTo>
                    <a:lnTo>
                      <a:pt x="1561706" y="1310195"/>
                    </a:lnTo>
                    <a:lnTo>
                      <a:pt x="1605508" y="1315250"/>
                    </a:lnTo>
                    <a:lnTo>
                      <a:pt x="1649310" y="1310195"/>
                    </a:lnTo>
                    <a:lnTo>
                      <a:pt x="1689544" y="1295781"/>
                    </a:lnTo>
                    <a:lnTo>
                      <a:pt x="1725053" y="1273175"/>
                    </a:lnTo>
                    <a:lnTo>
                      <a:pt x="1754695" y="1243545"/>
                    </a:lnTo>
                    <a:lnTo>
                      <a:pt x="1777314" y="1207998"/>
                    </a:lnTo>
                    <a:lnTo>
                      <a:pt x="1790268" y="1171803"/>
                    </a:lnTo>
                    <a:lnTo>
                      <a:pt x="1791703" y="1167790"/>
                    </a:lnTo>
                    <a:lnTo>
                      <a:pt x="1796770" y="1123988"/>
                    </a:lnTo>
                    <a:close/>
                  </a:path>
                  <a:path w="2260600" h="1315720">
                    <a:moveTo>
                      <a:pt x="1796770" y="652716"/>
                    </a:moveTo>
                    <a:lnTo>
                      <a:pt x="1791690" y="608888"/>
                    </a:lnTo>
                    <a:lnTo>
                      <a:pt x="1777301" y="568680"/>
                    </a:lnTo>
                    <a:lnTo>
                      <a:pt x="1754695" y="533171"/>
                    </a:lnTo>
                    <a:lnTo>
                      <a:pt x="1732876" y="511352"/>
                    </a:lnTo>
                    <a:lnTo>
                      <a:pt x="1732876" y="748144"/>
                    </a:lnTo>
                    <a:lnTo>
                      <a:pt x="1708010" y="774484"/>
                    </a:lnTo>
                    <a:lnTo>
                      <a:pt x="1677809" y="794651"/>
                    </a:lnTo>
                    <a:lnTo>
                      <a:pt x="1643291" y="807554"/>
                    </a:lnTo>
                    <a:lnTo>
                      <a:pt x="1605508" y="812101"/>
                    </a:lnTo>
                    <a:lnTo>
                      <a:pt x="1567726" y="807554"/>
                    </a:lnTo>
                    <a:lnTo>
                      <a:pt x="1533207" y="794651"/>
                    </a:lnTo>
                    <a:lnTo>
                      <a:pt x="1502994" y="774484"/>
                    </a:lnTo>
                    <a:lnTo>
                      <a:pt x="1478140" y="748144"/>
                    </a:lnTo>
                    <a:lnTo>
                      <a:pt x="1504467" y="736727"/>
                    </a:lnTo>
                    <a:lnTo>
                      <a:pt x="1535049" y="726554"/>
                    </a:lnTo>
                    <a:lnTo>
                      <a:pt x="1569021" y="719264"/>
                    </a:lnTo>
                    <a:lnTo>
                      <a:pt x="1605508" y="716470"/>
                    </a:lnTo>
                    <a:lnTo>
                      <a:pt x="1641995" y="719264"/>
                    </a:lnTo>
                    <a:lnTo>
                      <a:pt x="1675968" y="726554"/>
                    </a:lnTo>
                    <a:lnTo>
                      <a:pt x="1706626" y="736752"/>
                    </a:lnTo>
                    <a:lnTo>
                      <a:pt x="1732876" y="748144"/>
                    </a:lnTo>
                    <a:lnTo>
                      <a:pt x="1732876" y="511352"/>
                    </a:lnTo>
                    <a:lnTo>
                      <a:pt x="1725053" y="503529"/>
                    </a:lnTo>
                    <a:lnTo>
                      <a:pt x="1697139" y="485762"/>
                    </a:lnTo>
                    <a:lnTo>
                      <a:pt x="1697139" y="608914"/>
                    </a:lnTo>
                    <a:lnTo>
                      <a:pt x="1689938" y="644525"/>
                    </a:lnTo>
                    <a:lnTo>
                      <a:pt x="1670278" y="673658"/>
                    </a:lnTo>
                    <a:lnTo>
                      <a:pt x="1641144" y="693318"/>
                    </a:lnTo>
                    <a:lnTo>
                      <a:pt x="1605508" y="700532"/>
                    </a:lnTo>
                    <a:lnTo>
                      <a:pt x="1569872" y="693318"/>
                    </a:lnTo>
                    <a:lnTo>
                      <a:pt x="1540738" y="673658"/>
                    </a:lnTo>
                    <a:lnTo>
                      <a:pt x="1521079" y="644525"/>
                    </a:lnTo>
                    <a:lnTo>
                      <a:pt x="1513865" y="608888"/>
                    </a:lnTo>
                    <a:lnTo>
                      <a:pt x="1521079" y="573252"/>
                    </a:lnTo>
                    <a:lnTo>
                      <a:pt x="1540738" y="544118"/>
                    </a:lnTo>
                    <a:lnTo>
                      <a:pt x="1569872" y="524459"/>
                    </a:lnTo>
                    <a:lnTo>
                      <a:pt x="1605508" y="517245"/>
                    </a:lnTo>
                    <a:lnTo>
                      <a:pt x="1641144" y="524459"/>
                    </a:lnTo>
                    <a:lnTo>
                      <a:pt x="1670278" y="544118"/>
                    </a:lnTo>
                    <a:lnTo>
                      <a:pt x="1689938" y="573252"/>
                    </a:lnTo>
                    <a:lnTo>
                      <a:pt x="1697139" y="608914"/>
                    </a:lnTo>
                    <a:lnTo>
                      <a:pt x="1697139" y="485762"/>
                    </a:lnTo>
                    <a:lnTo>
                      <a:pt x="1689544" y="480923"/>
                    </a:lnTo>
                    <a:lnTo>
                      <a:pt x="1649310" y="466521"/>
                    </a:lnTo>
                    <a:lnTo>
                      <a:pt x="1605508" y="461454"/>
                    </a:lnTo>
                    <a:lnTo>
                      <a:pt x="1561706" y="466521"/>
                    </a:lnTo>
                    <a:lnTo>
                      <a:pt x="1521472" y="480923"/>
                    </a:lnTo>
                    <a:lnTo>
                      <a:pt x="1485950" y="503529"/>
                    </a:lnTo>
                    <a:lnTo>
                      <a:pt x="1456309" y="533171"/>
                    </a:lnTo>
                    <a:lnTo>
                      <a:pt x="1433715" y="568680"/>
                    </a:lnTo>
                    <a:lnTo>
                      <a:pt x="1419301" y="608914"/>
                    </a:lnTo>
                    <a:lnTo>
                      <a:pt x="1414246" y="652716"/>
                    </a:lnTo>
                    <a:lnTo>
                      <a:pt x="1419301" y="696518"/>
                    </a:lnTo>
                    <a:lnTo>
                      <a:pt x="1433715" y="736752"/>
                    </a:lnTo>
                    <a:lnTo>
                      <a:pt x="1456309" y="772274"/>
                    </a:lnTo>
                    <a:lnTo>
                      <a:pt x="1485950" y="801916"/>
                    </a:lnTo>
                    <a:lnTo>
                      <a:pt x="1521472" y="824509"/>
                    </a:lnTo>
                    <a:lnTo>
                      <a:pt x="1561706" y="838923"/>
                    </a:lnTo>
                    <a:lnTo>
                      <a:pt x="1605508" y="843978"/>
                    </a:lnTo>
                    <a:lnTo>
                      <a:pt x="1649310" y="838923"/>
                    </a:lnTo>
                    <a:lnTo>
                      <a:pt x="1689544" y="824509"/>
                    </a:lnTo>
                    <a:lnTo>
                      <a:pt x="1709039" y="812101"/>
                    </a:lnTo>
                    <a:lnTo>
                      <a:pt x="1725053" y="801916"/>
                    </a:lnTo>
                    <a:lnTo>
                      <a:pt x="1754695" y="772274"/>
                    </a:lnTo>
                    <a:lnTo>
                      <a:pt x="1777314" y="736727"/>
                    </a:lnTo>
                    <a:lnTo>
                      <a:pt x="1790268" y="700532"/>
                    </a:lnTo>
                    <a:lnTo>
                      <a:pt x="1791703" y="696518"/>
                    </a:lnTo>
                    <a:lnTo>
                      <a:pt x="1796770" y="652716"/>
                    </a:lnTo>
                    <a:close/>
                  </a:path>
                  <a:path w="2260600" h="1315720">
                    <a:moveTo>
                      <a:pt x="1796770" y="191262"/>
                    </a:moveTo>
                    <a:lnTo>
                      <a:pt x="1791690" y="147434"/>
                    </a:lnTo>
                    <a:lnTo>
                      <a:pt x="1777301" y="107226"/>
                    </a:lnTo>
                    <a:lnTo>
                      <a:pt x="1754695" y="71704"/>
                    </a:lnTo>
                    <a:lnTo>
                      <a:pt x="1732876" y="49898"/>
                    </a:lnTo>
                    <a:lnTo>
                      <a:pt x="1732876" y="286689"/>
                    </a:lnTo>
                    <a:lnTo>
                      <a:pt x="1708010" y="313029"/>
                    </a:lnTo>
                    <a:lnTo>
                      <a:pt x="1677809" y="333197"/>
                    </a:lnTo>
                    <a:lnTo>
                      <a:pt x="1643291" y="346100"/>
                    </a:lnTo>
                    <a:lnTo>
                      <a:pt x="1605508" y="350647"/>
                    </a:lnTo>
                    <a:lnTo>
                      <a:pt x="1567726" y="346100"/>
                    </a:lnTo>
                    <a:lnTo>
                      <a:pt x="1533207" y="333197"/>
                    </a:lnTo>
                    <a:lnTo>
                      <a:pt x="1502994" y="313029"/>
                    </a:lnTo>
                    <a:lnTo>
                      <a:pt x="1478140" y="286689"/>
                    </a:lnTo>
                    <a:lnTo>
                      <a:pt x="1504467" y="275259"/>
                    </a:lnTo>
                    <a:lnTo>
                      <a:pt x="1535049" y="265099"/>
                    </a:lnTo>
                    <a:lnTo>
                      <a:pt x="1569021" y="257810"/>
                    </a:lnTo>
                    <a:lnTo>
                      <a:pt x="1605508" y="255016"/>
                    </a:lnTo>
                    <a:lnTo>
                      <a:pt x="1641995" y="257810"/>
                    </a:lnTo>
                    <a:lnTo>
                      <a:pt x="1675968" y="265099"/>
                    </a:lnTo>
                    <a:lnTo>
                      <a:pt x="1706626" y="275297"/>
                    </a:lnTo>
                    <a:lnTo>
                      <a:pt x="1732876" y="286689"/>
                    </a:lnTo>
                    <a:lnTo>
                      <a:pt x="1732876" y="49898"/>
                    </a:lnTo>
                    <a:lnTo>
                      <a:pt x="1725053" y="42075"/>
                    </a:lnTo>
                    <a:lnTo>
                      <a:pt x="1697139" y="24307"/>
                    </a:lnTo>
                    <a:lnTo>
                      <a:pt x="1697139" y="147459"/>
                    </a:lnTo>
                    <a:lnTo>
                      <a:pt x="1689938" y="183070"/>
                    </a:lnTo>
                    <a:lnTo>
                      <a:pt x="1670278" y="212204"/>
                    </a:lnTo>
                    <a:lnTo>
                      <a:pt x="1641144" y="231863"/>
                    </a:lnTo>
                    <a:lnTo>
                      <a:pt x="1605508" y="239077"/>
                    </a:lnTo>
                    <a:lnTo>
                      <a:pt x="1569872" y="231863"/>
                    </a:lnTo>
                    <a:lnTo>
                      <a:pt x="1540738" y="212204"/>
                    </a:lnTo>
                    <a:lnTo>
                      <a:pt x="1521079" y="183070"/>
                    </a:lnTo>
                    <a:lnTo>
                      <a:pt x="1513865" y="147434"/>
                    </a:lnTo>
                    <a:lnTo>
                      <a:pt x="1521079" y="111798"/>
                    </a:lnTo>
                    <a:lnTo>
                      <a:pt x="1540738" y="82664"/>
                    </a:lnTo>
                    <a:lnTo>
                      <a:pt x="1569872" y="63004"/>
                    </a:lnTo>
                    <a:lnTo>
                      <a:pt x="1605508" y="55791"/>
                    </a:lnTo>
                    <a:lnTo>
                      <a:pt x="1641144" y="63004"/>
                    </a:lnTo>
                    <a:lnTo>
                      <a:pt x="1670278" y="82664"/>
                    </a:lnTo>
                    <a:lnTo>
                      <a:pt x="1689938" y="111798"/>
                    </a:lnTo>
                    <a:lnTo>
                      <a:pt x="1697139" y="147459"/>
                    </a:lnTo>
                    <a:lnTo>
                      <a:pt x="1697139" y="24307"/>
                    </a:lnTo>
                    <a:lnTo>
                      <a:pt x="1689544" y="19469"/>
                    </a:lnTo>
                    <a:lnTo>
                      <a:pt x="1649310" y="5054"/>
                    </a:lnTo>
                    <a:lnTo>
                      <a:pt x="1605508" y="0"/>
                    </a:lnTo>
                    <a:lnTo>
                      <a:pt x="1561706" y="5054"/>
                    </a:lnTo>
                    <a:lnTo>
                      <a:pt x="1521472" y="19469"/>
                    </a:lnTo>
                    <a:lnTo>
                      <a:pt x="1485950" y="42075"/>
                    </a:lnTo>
                    <a:lnTo>
                      <a:pt x="1456309" y="71704"/>
                    </a:lnTo>
                    <a:lnTo>
                      <a:pt x="1433715" y="107226"/>
                    </a:lnTo>
                    <a:lnTo>
                      <a:pt x="1419301" y="147459"/>
                    </a:lnTo>
                    <a:lnTo>
                      <a:pt x="1414246" y="191262"/>
                    </a:lnTo>
                    <a:lnTo>
                      <a:pt x="1419301" y="235064"/>
                    </a:lnTo>
                    <a:lnTo>
                      <a:pt x="1433715" y="275297"/>
                    </a:lnTo>
                    <a:lnTo>
                      <a:pt x="1456309" y="310807"/>
                    </a:lnTo>
                    <a:lnTo>
                      <a:pt x="1485950" y="340448"/>
                    </a:lnTo>
                    <a:lnTo>
                      <a:pt x="1521472" y="363054"/>
                    </a:lnTo>
                    <a:lnTo>
                      <a:pt x="1561706" y="377456"/>
                    </a:lnTo>
                    <a:lnTo>
                      <a:pt x="1605508" y="382524"/>
                    </a:lnTo>
                    <a:lnTo>
                      <a:pt x="1649310" y="377456"/>
                    </a:lnTo>
                    <a:lnTo>
                      <a:pt x="1689544" y="363054"/>
                    </a:lnTo>
                    <a:lnTo>
                      <a:pt x="1725053" y="340448"/>
                    </a:lnTo>
                    <a:lnTo>
                      <a:pt x="1754695" y="310807"/>
                    </a:lnTo>
                    <a:lnTo>
                      <a:pt x="1777314" y="275259"/>
                    </a:lnTo>
                    <a:lnTo>
                      <a:pt x="1790268" y="239077"/>
                    </a:lnTo>
                    <a:lnTo>
                      <a:pt x="1791703" y="235064"/>
                    </a:lnTo>
                    <a:lnTo>
                      <a:pt x="1796770" y="191262"/>
                    </a:lnTo>
                    <a:close/>
                  </a:path>
                  <a:path w="2260600" h="1315720">
                    <a:moveTo>
                      <a:pt x="2260066" y="1123988"/>
                    </a:moveTo>
                    <a:lnTo>
                      <a:pt x="2254999" y="1080160"/>
                    </a:lnTo>
                    <a:lnTo>
                      <a:pt x="2240597" y="1039952"/>
                    </a:lnTo>
                    <a:lnTo>
                      <a:pt x="2217991" y="1004430"/>
                    </a:lnTo>
                    <a:lnTo>
                      <a:pt x="2202078" y="988517"/>
                    </a:lnTo>
                    <a:lnTo>
                      <a:pt x="2196173" y="982611"/>
                    </a:lnTo>
                    <a:lnTo>
                      <a:pt x="2196173" y="1219415"/>
                    </a:lnTo>
                    <a:lnTo>
                      <a:pt x="2171319" y="1245755"/>
                    </a:lnTo>
                    <a:lnTo>
                      <a:pt x="2141105" y="1265923"/>
                    </a:lnTo>
                    <a:lnTo>
                      <a:pt x="2106587" y="1278826"/>
                    </a:lnTo>
                    <a:lnTo>
                      <a:pt x="2068804" y="1283373"/>
                    </a:lnTo>
                    <a:lnTo>
                      <a:pt x="2031022" y="1278826"/>
                    </a:lnTo>
                    <a:lnTo>
                      <a:pt x="1996503" y="1265923"/>
                    </a:lnTo>
                    <a:lnTo>
                      <a:pt x="1966290" y="1245755"/>
                    </a:lnTo>
                    <a:lnTo>
                      <a:pt x="1941436" y="1219415"/>
                    </a:lnTo>
                    <a:lnTo>
                      <a:pt x="1967763" y="1207998"/>
                    </a:lnTo>
                    <a:lnTo>
                      <a:pt x="2032317" y="1190536"/>
                    </a:lnTo>
                    <a:lnTo>
                      <a:pt x="2105291" y="1190536"/>
                    </a:lnTo>
                    <a:lnTo>
                      <a:pt x="2169922" y="1208024"/>
                    </a:lnTo>
                    <a:lnTo>
                      <a:pt x="2196173" y="1219415"/>
                    </a:lnTo>
                    <a:lnTo>
                      <a:pt x="2196173" y="982611"/>
                    </a:lnTo>
                    <a:lnTo>
                      <a:pt x="2188362" y="974801"/>
                    </a:lnTo>
                    <a:lnTo>
                      <a:pt x="2160435" y="957033"/>
                    </a:lnTo>
                    <a:lnTo>
                      <a:pt x="2160435" y="1080185"/>
                    </a:lnTo>
                    <a:lnTo>
                      <a:pt x="2153234" y="1115796"/>
                    </a:lnTo>
                    <a:lnTo>
                      <a:pt x="2133574" y="1144930"/>
                    </a:lnTo>
                    <a:lnTo>
                      <a:pt x="2104440" y="1164590"/>
                    </a:lnTo>
                    <a:lnTo>
                      <a:pt x="2068804" y="1171803"/>
                    </a:lnTo>
                    <a:lnTo>
                      <a:pt x="2033168" y="1164590"/>
                    </a:lnTo>
                    <a:lnTo>
                      <a:pt x="2004034" y="1144930"/>
                    </a:lnTo>
                    <a:lnTo>
                      <a:pt x="1984375" y="1115796"/>
                    </a:lnTo>
                    <a:lnTo>
                      <a:pt x="1977161" y="1080160"/>
                    </a:lnTo>
                    <a:lnTo>
                      <a:pt x="1984375" y="1044524"/>
                    </a:lnTo>
                    <a:lnTo>
                      <a:pt x="2004034" y="1015390"/>
                    </a:lnTo>
                    <a:lnTo>
                      <a:pt x="2033168" y="995730"/>
                    </a:lnTo>
                    <a:lnTo>
                      <a:pt x="2068804" y="988517"/>
                    </a:lnTo>
                    <a:lnTo>
                      <a:pt x="2104440" y="995730"/>
                    </a:lnTo>
                    <a:lnTo>
                      <a:pt x="2133574" y="1015390"/>
                    </a:lnTo>
                    <a:lnTo>
                      <a:pt x="2153234" y="1044524"/>
                    </a:lnTo>
                    <a:lnTo>
                      <a:pt x="2160435" y="1080185"/>
                    </a:lnTo>
                    <a:lnTo>
                      <a:pt x="2160435" y="957033"/>
                    </a:lnTo>
                    <a:lnTo>
                      <a:pt x="2152840" y="952195"/>
                    </a:lnTo>
                    <a:lnTo>
                      <a:pt x="2112607" y="937793"/>
                    </a:lnTo>
                    <a:lnTo>
                      <a:pt x="2068804" y="932726"/>
                    </a:lnTo>
                    <a:lnTo>
                      <a:pt x="2025002" y="937793"/>
                    </a:lnTo>
                    <a:lnTo>
                      <a:pt x="1984768" y="952195"/>
                    </a:lnTo>
                    <a:lnTo>
                      <a:pt x="1949246" y="974801"/>
                    </a:lnTo>
                    <a:lnTo>
                      <a:pt x="1919617" y="1004430"/>
                    </a:lnTo>
                    <a:lnTo>
                      <a:pt x="1897011" y="1039952"/>
                    </a:lnTo>
                    <a:lnTo>
                      <a:pt x="1882597" y="1080185"/>
                    </a:lnTo>
                    <a:lnTo>
                      <a:pt x="1877542" y="1123988"/>
                    </a:lnTo>
                    <a:lnTo>
                      <a:pt x="1882597" y="1167790"/>
                    </a:lnTo>
                    <a:lnTo>
                      <a:pt x="1897011" y="1208024"/>
                    </a:lnTo>
                    <a:lnTo>
                      <a:pt x="1919617" y="1243545"/>
                    </a:lnTo>
                    <a:lnTo>
                      <a:pt x="1949246" y="1273175"/>
                    </a:lnTo>
                    <a:lnTo>
                      <a:pt x="1984768" y="1295781"/>
                    </a:lnTo>
                    <a:lnTo>
                      <a:pt x="2025002" y="1310195"/>
                    </a:lnTo>
                    <a:lnTo>
                      <a:pt x="2068804" y="1315250"/>
                    </a:lnTo>
                    <a:lnTo>
                      <a:pt x="2112607" y="1310195"/>
                    </a:lnTo>
                    <a:lnTo>
                      <a:pt x="2152840" y="1295781"/>
                    </a:lnTo>
                    <a:lnTo>
                      <a:pt x="2172335" y="1283373"/>
                    </a:lnTo>
                    <a:lnTo>
                      <a:pt x="2188362" y="1273175"/>
                    </a:lnTo>
                    <a:lnTo>
                      <a:pt x="2217991" y="1243545"/>
                    </a:lnTo>
                    <a:lnTo>
                      <a:pt x="2240610" y="1207998"/>
                    </a:lnTo>
                    <a:lnTo>
                      <a:pt x="2253564" y="1171803"/>
                    </a:lnTo>
                    <a:lnTo>
                      <a:pt x="2254999" y="1167790"/>
                    </a:lnTo>
                    <a:lnTo>
                      <a:pt x="2260066" y="1123988"/>
                    </a:lnTo>
                    <a:close/>
                  </a:path>
                  <a:path w="2260600" h="1315720">
                    <a:moveTo>
                      <a:pt x="2260066" y="652716"/>
                    </a:moveTo>
                    <a:lnTo>
                      <a:pt x="2254999" y="608888"/>
                    </a:lnTo>
                    <a:lnTo>
                      <a:pt x="2240597" y="568680"/>
                    </a:lnTo>
                    <a:lnTo>
                      <a:pt x="2217991" y="533171"/>
                    </a:lnTo>
                    <a:lnTo>
                      <a:pt x="2196173" y="511340"/>
                    </a:lnTo>
                    <a:lnTo>
                      <a:pt x="2196173" y="748144"/>
                    </a:lnTo>
                    <a:lnTo>
                      <a:pt x="2171319" y="774484"/>
                    </a:lnTo>
                    <a:lnTo>
                      <a:pt x="2141105" y="794651"/>
                    </a:lnTo>
                    <a:lnTo>
                      <a:pt x="2106587" y="807554"/>
                    </a:lnTo>
                    <a:lnTo>
                      <a:pt x="2068804" y="812101"/>
                    </a:lnTo>
                    <a:lnTo>
                      <a:pt x="2031022" y="807554"/>
                    </a:lnTo>
                    <a:lnTo>
                      <a:pt x="1996503" y="794651"/>
                    </a:lnTo>
                    <a:lnTo>
                      <a:pt x="1966290" y="774484"/>
                    </a:lnTo>
                    <a:lnTo>
                      <a:pt x="1941436" y="748144"/>
                    </a:lnTo>
                    <a:lnTo>
                      <a:pt x="1967763" y="736727"/>
                    </a:lnTo>
                    <a:lnTo>
                      <a:pt x="1998345" y="726554"/>
                    </a:lnTo>
                    <a:lnTo>
                      <a:pt x="2032317" y="719264"/>
                    </a:lnTo>
                    <a:lnTo>
                      <a:pt x="2068804" y="716470"/>
                    </a:lnTo>
                    <a:lnTo>
                      <a:pt x="2105291" y="719264"/>
                    </a:lnTo>
                    <a:lnTo>
                      <a:pt x="2139264" y="726554"/>
                    </a:lnTo>
                    <a:lnTo>
                      <a:pt x="2169922" y="736752"/>
                    </a:lnTo>
                    <a:lnTo>
                      <a:pt x="2196173" y="748144"/>
                    </a:lnTo>
                    <a:lnTo>
                      <a:pt x="2196173" y="511340"/>
                    </a:lnTo>
                    <a:lnTo>
                      <a:pt x="2188362" y="503529"/>
                    </a:lnTo>
                    <a:lnTo>
                      <a:pt x="2160435" y="485762"/>
                    </a:lnTo>
                    <a:lnTo>
                      <a:pt x="2160435" y="608914"/>
                    </a:lnTo>
                    <a:lnTo>
                      <a:pt x="2153234" y="644525"/>
                    </a:lnTo>
                    <a:lnTo>
                      <a:pt x="2133574" y="673658"/>
                    </a:lnTo>
                    <a:lnTo>
                      <a:pt x="2104440" y="693318"/>
                    </a:lnTo>
                    <a:lnTo>
                      <a:pt x="2068804" y="700532"/>
                    </a:lnTo>
                    <a:lnTo>
                      <a:pt x="2033168" y="693318"/>
                    </a:lnTo>
                    <a:lnTo>
                      <a:pt x="2004034" y="673658"/>
                    </a:lnTo>
                    <a:lnTo>
                      <a:pt x="1984375" y="644525"/>
                    </a:lnTo>
                    <a:lnTo>
                      <a:pt x="1977161" y="608888"/>
                    </a:lnTo>
                    <a:lnTo>
                      <a:pt x="1984375" y="573252"/>
                    </a:lnTo>
                    <a:lnTo>
                      <a:pt x="2004034" y="544118"/>
                    </a:lnTo>
                    <a:lnTo>
                      <a:pt x="2033168" y="524459"/>
                    </a:lnTo>
                    <a:lnTo>
                      <a:pt x="2068804" y="517245"/>
                    </a:lnTo>
                    <a:lnTo>
                      <a:pt x="2104440" y="524459"/>
                    </a:lnTo>
                    <a:lnTo>
                      <a:pt x="2133574" y="544118"/>
                    </a:lnTo>
                    <a:lnTo>
                      <a:pt x="2153234" y="573252"/>
                    </a:lnTo>
                    <a:lnTo>
                      <a:pt x="2160435" y="608914"/>
                    </a:lnTo>
                    <a:lnTo>
                      <a:pt x="2160435" y="485762"/>
                    </a:lnTo>
                    <a:lnTo>
                      <a:pt x="2152840" y="480923"/>
                    </a:lnTo>
                    <a:lnTo>
                      <a:pt x="2112607" y="466521"/>
                    </a:lnTo>
                    <a:lnTo>
                      <a:pt x="2068804" y="461454"/>
                    </a:lnTo>
                    <a:lnTo>
                      <a:pt x="2025002" y="466521"/>
                    </a:lnTo>
                    <a:lnTo>
                      <a:pt x="1984768" y="480923"/>
                    </a:lnTo>
                    <a:lnTo>
                      <a:pt x="1949246" y="503529"/>
                    </a:lnTo>
                    <a:lnTo>
                      <a:pt x="1919617" y="533171"/>
                    </a:lnTo>
                    <a:lnTo>
                      <a:pt x="1897011" y="568680"/>
                    </a:lnTo>
                    <a:lnTo>
                      <a:pt x="1882597" y="608914"/>
                    </a:lnTo>
                    <a:lnTo>
                      <a:pt x="1877542" y="652716"/>
                    </a:lnTo>
                    <a:lnTo>
                      <a:pt x="1882597" y="696518"/>
                    </a:lnTo>
                    <a:lnTo>
                      <a:pt x="1897011" y="736752"/>
                    </a:lnTo>
                    <a:lnTo>
                      <a:pt x="1919617" y="772274"/>
                    </a:lnTo>
                    <a:lnTo>
                      <a:pt x="1949246" y="801916"/>
                    </a:lnTo>
                    <a:lnTo>
                      <a:pt x="1984768" y="824509"/>
                    </a:lnTo>
                    <a:lnTo>
                      <a:pt x="2025002" y="838923"/>
                    </a:lnTo>
                    <a:lnTo>
                      <a:pt x="2068804" y="843978"/>
                    </a:lnTo>
                    <a:lnTo>
                      <a:pt x="2112607" y="838923"/>
                    </a:lnTo>
                    <a:lnTo>
                      <a:pt x="2152840" y="824509"/>
                    </a:lnTo>
                    <a:lnTo>
                      <a:pt x="2172335" y="812101"/>
                    </a:lnTo>
                    <a:lnTo>
                      <a:pt x="2188362" y="801916"/>
                    </a:lnTo>
                    <a:lnTo>
                      <a:pt x="2217991" y="772274"/>
                    </a:lnTo>
                    <a:lnTo>
                      <a:pt x="2240610" y="736727"/>
                    </a:lnTo>
                    <a:lnTo>
                      <a:pt x="2253564" y="700532"/>
                    </a:lnTo>
                    <a:lnTo>
                      <a:pt x="2254999" y="696518"/>
                    </a:lnTo>
                    <a:lnTo>
                      <a:pt x="2260066" y="652716"/>
                    </a:lnTo>
                    <a:close/>
                  </a:path>
                  <a:path w="2260600" h="1315720">
                    <a:moveTo>
                      <a:pt x="2260066" y="191262"/>
                    </a:moveTo>
                    <a:lnTo>
                      <a:pt x="2254999" y="147434"/>
                    </a:lnTo>
                    <a:lnTo>
                      <a:pt x="2240597" y="107226"/>
                    </a:lnTo>
                    <a:lnTo>
                      <a:pt x="2217991" y="71704"/>
                    </a:lnTo>
                    <a:lnTo>
                      <a:pt x="2202078" y="55791"/>
                    </a:lnTo>
                    <a:lnTo>
                      <a:pt x="2196173" y="49885"/>
                    </a:lnTo>
                    <a:lnTo>
                      <a:pt x="2196173" y="286689"/>
                    </a:lnTo>
                    <a:lnTo>
                      <a:pt x="2171319" y="313029"/>
                    </a:lnTo>
                    <a:lnTo>
                      <a:pt x="2141105" y="333197"/>
                    </a:lnTo>
                    <a:lnTo>
                      <a:pt x="2106587" y="346100"/>
                    </a:lnTo>
                    <a:lnTo>
                      <a:pt x="2068804" y="350647"/>
                    </a:lnTo>
                    <a:lnTo>
                      <a:pt x="2031022" y="346100"/>
                    </a:lnTo>
                    <a:lnTo>
                      <a:pt x="1996503" y="333197"/>
                    </a:lnTo>
                    <a:lnTo>
                      <a:pt x="1966290" y="313029"/>
                    </a:lnTo>
                    <a:lnTo>
                      <a:pt x="1941436" y="286689"/>
                    </a:lnTo>
                    <a:lnTo>
                      <a:pt x="1967763" y="275259"/>
                    </a:lnTo>
                    <a:lnTo>
                      <a:pt x="2032317" y="257810"/>
                    </a:lnTo>
                    <a:lnTo>
                      <a:pt x="2105291" y="257810"/>
                    </a:lnTo>
                    <a:lnTo>
                      <a:pt x="2169922" y="275297"/>
                    </a:lnTo>
                    <a:lnTo>
                      <a:pt x="2196173" y="286689"/>
                    </a:lnTo>
                    <a:lnTo>
                      <a:pt x="2196173" y="49885"/>
                    </a:lnTo>
                    <a:lnTo>
                      <a:pt x="2188362" y="42075"/>
                    </a:lnTo>
                    <a:lnTo>
                      <a:pt x="2160435" y="24307"/>
                    </a:lnTo>
                    <a:lnTo>
                      <a:pt x="2160435" y="147459"/>
                    </a:lnTo>
                    <a:lnTo>
                      <a:pt x="2153234" y="183070"/>
                    </a:lnTo>
                    <a:lnTo>
                      <a:pt x="2133574" y="212204"/>
                    </a:lnTo>
                    <a:lnTo>
                      <a:pt x="2104440" y="231863"/>
                    </a:lnTo>
                    <a:lnTo>
                      <a:pt x="2068804" y="239077"/>
                    </a:lnTo>
                    <a:lnTo>
                      <a:pt x="2033168" y="231863"/>
                    </a:lnTo>
                    <a:lnTo>
                      <a:pt x="2004034" y="212204"/>
                    </a:lnTo>
                    <a:lnTo>
                      <a:pt x="1984375" y="183070"/>
                    </a:lnTo>
                    <a:lnTo>
                      <a:pt x="1977161" y="147434"/>
                    </a:lnTo>
                    <a:lnTo>
                      <a:pt x="1984375" y="111798"/>
                    </a:lnTo>
                    <a:lnTo>
                      <a:pt x="2004034" y="82664"/>
                    </a:lnTo>
                    <a:lnTo>
                      <a:pt x="2033168" y="63004"/>
                    </a:lnTo>
                    <a:lnTo>
                      <a:pt x="2068804" y="55791"/>
                    </a:lnTo>
                    <a:lnTo>
                      <a:pt x="2104440" y="63004"/>
                    </a:lnTo>
                    <a:lnTo>
                      <a:pt x="2133574" y="82664"/>
                    </a:lnTo>
                    <a:lnTo>
                      <a:pt x="2153234" y="111798"/>
                    </a:lnTo>
                    <a:lnTo>
                      <a:pt x="2160435" y="147459"/>
                    </a:lnTo>
                    <a:lnTo>
                      <a:pt x="2160435" y="24307"/>
                    </a:lnTo>
                    <a:lnTo>
                      <a:pt x="2152840" y="19469"/>
                    </a:lnTo>
                    <a:lnTo>
                      <a:pt x="2112607" y="5054"/>
                    </a:lnTo>
                    <a:lnTo>
                      <a:pt x="2068804" y="0"/>
                    </a:lnTo>
                    <a:lnTo>
                      <a:pt x="2025002" y="5054"/>
                    </a:lnTo>
                    <a:lnTo>
                      <a:pt x="1984768" y="19469"/>
                    </a:lnTo>
                    <a:lnTo>
                      <a:pt x="1949246" y="42075"/>
                    </a:lnTo>
                    <a:lnTo>
                      <a:pt x="1919617" y="71704"/>
                    </a:lnTo>
                    <a:lnTo>
                      <a:pt x="1897011" y="107226"/>
                    </a:lnTo>
                    <a:lnTo>
                      <a:pt x="1882597" y="147459"/>
                    </a:lnTo>
                    <a:lnTo>
                      <a:pt x="1877542" y="191262"/>
                    </a:lnTo>
                    <a:lnTo>
                      <a:pt x="1882597" y="235064"/>
                    </a:lnTo>
                    <a:lnTo>
                      <a:pt x="1897011" y="275297"/>
                    </a:lnTo>
                    <a:lnTo>
                      <a:pt x="1919617" y="310807"/>
                    </a:lnTo>
                    <a:lnTo>
                      <a:pt x="1949246" y="340448"/>
                    </a:lnTo>
                    <a:lnTo>
                      <a:pt x="1984768" y="363054"/>
                    </a:lnTo>
                    <a:lnTo>
                      <a:pt x="2025002" y="377456"/>
                    </a:lnTo>
                    <a:lnTo>
                      <a:pt x="2068804" y="382524"/>
                    </a:lnTo>
                    <a:lnTo>
                      <a:pt x="2112607" y="377456"/>
                    </a:lnTo>
                    <a:lnTo>
                      <a:pt x="2152840" y="363054"/>
                    </a:lnTo>
                    <a:lnTo>
                      <a:pt x="2172335" y="350647"/>
                    </a:lnTo>
                    <a:lnTo>
                      <a:pt x="2188362" y="340448"/>
                    </a:lnTo>
                    <a:lnTo>
                      <a:pt x="2217991" y="310807"/>
                    </a:lnTo>
                    <a:lnTo>
                      <a:pt x="2240610" y="275259"/>
                    </a:lnTo>
                    <a:lnTo>
                      <a:pt x="2253564" y="239077"/>
                    </a:lnTo>
                    <a:lnTo>
                      <a:pt x="2254999" y="235064"/>
                    </a:lnTo>
                    <a:lnTo>
                      <a:pt x="2260066" y="191262"/>
                    </a:lnTo>
                    <a:close/>
                  </a:path>
                </a:pathLst>
              </a:custGeom>
              <a:solidFill>
                <a:srgbClr val="AF2F86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object 44">
                <a:extLst>
                  <a:ext uri="{FF2B5EF4-FFF2-40B4-BE49-F238E27FC236}">
                    <a16:creationId xmlns:a16="http://schemas.microsoft.com/office/drawing/2014/main" id="{8DE694D0-D797-E146-A105-EA3C0934B561}"/>
                  </a:ext>
                </a:extLst>
              </p:cNvPr>
              <p:cNvSpPr/>
              <p:nvPr/>
            </p:nvSpPr>
            <p:spPr>
              <a:xfrm>
                <a:off x="10119405" y="1634063"/>
                <a:ext cx="612775" cy="612775"/>
              </a:xfrm>
              <a:custGeom>
                <a:avLst/>
                <a:gdLst/>
                <a:ahLst/>
                <a:cxnLst/>
                <a:rect l="l" t="t" r="r" b="b"/>
                <a:pathLst>
                  <a:path w="612775" h="612775">
                    <a:moveTo>
                      <a:pt x="306298" y="0"/>
                    </a:moveTo>
                    <a:lnTo>
                      <a:pt x="256615" y="4008"/>
                    </a:lnTo>
                    <a:lnTo>
                      <a:pt x="209484" y="15612"/>
                    </a:lnTo>
                    <a:lnTo>
                      <a:pt x="165536" y="34183"/>
                    </a:lnTo>
                    <a:lnTo>
                      <a:pt x="125402" y="59089"/>
                    </a:lnTo>
                    <a:lnTo>
                      <a:pt x="89712" y="89701"/>
                    </a:lnTo>
                    <a:lnTo>
                      <a:pt x="59097" y="125388"/>
                    </a:lnTo>
                    <a:lnTo>
                      <a:pt x="34188" y="165521"/>
                    </a:lnTo>
                    <a:lnTo>
                      <a:pt x="15615" y="209468"/>
                    </a:lnTo>
                    <a:lnTo>
                      <a:pt x="4008" y="256599"/>
                    </a:lnTo>
                    <a:lnTo>
                      <a:pt x="0" y="306285"/>
                    </a:lnTo>
                    <a:lnTo>
                      <a:pt x="4008" y="355968"/>
                    </a:lnTo>
                    <a:lnTo>
                      <a:pt x="15615" y="403098"/>
                    </a:lnTo>
                    <a:lnTo>
                      <a:pt x="34188" y="447044"/>
                    </a:lnTo>
                    <a:lnTo>
                      <a:pt x="59097" y="487177"/>
                    </a:lnTo>
                    <a:lnTo>
                      <a:pt x="89712" y="522865"/>
                    </a:lnTo>
                    <a:lnTo>
                      <a:pt x="125402" y="553478"/>
                    </a:lnTo>
                    <a:lnTo>
                      <a:pt x="165536" y="578386"/>
                    </a:lnTo>
                    <a:lnTo>
                      <a:pt x="209484" y="596957"/>
                    </a:lnTo>
                    <a:lnTo>
                      <a:pt x="256615" y="608563"/>
                    </a:lnTo>
                    <a:lnTo>
                      <a:pt x="306298" y="612571"/>
                    </a:lnTo>
                    <a:lnTo>
                      <a:pt x="355981" y="608563"/>
                    </a:lnTo>
                    <a:lnTo>
                      <a:pt x="403112" y="596957"/>
                    </a:lnTo>
                    <a:lnTo>
                      <a:pt x="447060" y="578386"/>
                    </a:lnTo>
                    <a:lnTo>
                      <a:pt x="487194" y="553478"/>
                    </a:lnTo>
                    <a:lnTo>
                      <a:pt x="522884" y="522865"/>
                    </a:lnTo>
                    <a:lnTo>
                      <a:pt x="553499" y="487177"/>
                    </a:lnTo>
                    <a:lnTo>
                      <a:pt x="578408" y="447044"/>
                    </a:lnTo>
                    <a:lnTo>
                      <a:pt x="596981" y="403098"/>
                    </a:lnTo>
                    <a:lnTo>
                      <a:pt x="608588" y="355968"/>
                    </a:lnTo>
                    <a:lnTo>
                      <a:pt x="612597" y="306285"/>
                    </a:lnTo>
                    <a:lnTo>
                      <a:pt x="608588" y="256599"/>
                    </a:lnTo>
                    <a:lnTo>
                      <a:pt x="596981" y="209468"/>
                    </a:lnTo>
                    <a:lnTo>
                      <a:pt x="578408" y="165521"/>
                    </a:lnTo>
                    <a:lnTo>
                      <a:pt x="553499" y="125388"/>
                    </a:lnTo>
                    <a:lnTo>
                      <a:pt x="522884" y="89701"/>
                    </a:lnTo>
                    <a:lnTo>
                      <a:pt x="487194" y="59089"/>
                    </a:lnTo>
                    <a:lnTo>
                      <a:pt x="447060" y="34183"/>
                    </a:lnTo>
                    <a:lnTo>
                      <a:pt x="403112" y="15612"/>
                    </a:lnTo>
                    <a:lnTo>
                      <a:pt x="355981" y="4008"/>
                    </a:lnTo>
                    <a:lnTo>
                      <a:pt x="3062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object 45">
                <a:extLst>
                  <a:ext uri="{FF2B5EF4-FFF2-40B4-BE49-F238E27FC236}">
                    <a16:creationId xmlns:a16="http://schemas.microsoft.com/office/drawing/2014/main" id="{B84EE30E-3D1E-FE4E-9C65-25254E1BBF6D}"/>
                  </a:ext>
                </a:extLst>
              </p:cNvPr>
              <p:cNvSpPr/>
              <p:nvPr/>
            </p:nvSpPr>
            <p:spPr>
              <a:xfrm>
                <a:off x="10138811" y="1653433"/>
                <a:ext cx="574040" cy="574040"/>
              </a:xfrm>
              <a:custGeom>
                <a:avLst/>
                <a:gdLst/>
                <a:ahLst/>
                <a:cxnLst/>
                <a:rect l="l" t="t" r="r" b="b"/>
                <a:pathLst>
                  <a:path w="574040" h="574039">
                    <a:moveTo>
                      <a:pt x="286893" y="0"/>
                    </a:moveTo>
                    <a:lnTo>
                      <a:pt x="240419" y="3761"/>
                    </a:lnTo>
                    <a:lnTo>
                      <a:pt x="196310" y="14650"/>
                    </a:lnTo>
                    <a:lnTo>
                      <a:pt x="155161" y="32070"/>
                    </a:lnTo>
                    <a:lnTo>
                      <a:pt x="117568" y="55427"/>
                    </a:lnTo>
                    <a:lnTo>
                      <a:pt x="84124" y="84124"/>
                    </a:lnTo>
                    <a:lnTo>
                      <a:pt x="55427" y="117568"/>
                    </a:lnTo>
                    <a:lnTo>
                      <a:pt x="32070" y="155161"/>
                    </a:lnTo>
                    <a:lnTo>
                      <a:pt x="14650" y="196310"/>
                    </a:lnTo>
                    <a:lnTo>
                      <a:pt x="3761" y="240419"/>
                    </a:lnTo>
                    <a:lnTo>
                      <a:pt x="0" y="286893"/>
                    </a:lnTo>
                    <a:lnTo>
                      <a:pt x="3761" y="333369"/>
                    </a:lnTo>
                    <a:lnTo>
                      <a:pt x="14650" y="377481"/>
                    </a:lnTo>
                    <a:lnTo>
                      <a:pt x="32070" y="418632"/>
                    </a:lnTo>
                    <a:lnTo>
                      <a:pt x="55427" y="456227"/>
                    </a:lnTo>
                    <a:lnTo>
                      <a:pt x="84124" y="489672"/>
                    </a:lnTo>
                    <a:lnTo>
                      <a:pt x="117568" y="518370"/>
                    </a:lnTo>
                    <a:lnTo>
                      <a:pt x="155161" y="541727"/>
                    </a:lnTo>
                    <a:lnTo>
                      <a:pt x="196310" y="559148"/>
                    </a:lnTo>
                    <a:lnTo>
                      <a:pt x="240419" y="570036"/>
                    </a:lnTo>
                    <a:lnTo>
                      <a:pt x="286893" y="573798"/>
                    </a:lnTo>
                    <a:lnTo>
                      <a:pt x="333366" y="570036"/>
                    </a:lnTo>
                    <a:lnTo>
                      <a:pt x="377475" y="559148"/>
                    </a:lnTo>
                    <a:lnTo>
                      <a:pt x="418624" y="541727"/>
                    </a:lnTo>
                    <a:lnTo>
                      <a:pt x="443965" y="525983"/>
                    </a:lnTo>
                    <a:lnTo>
                      <a:pt x="286893" y="525983"/>
                    </a:lnTo>
                    <a:lnTo>
                      <a:pt x="241217" y="521583"/>
                    </a:lnTo>
                    <a:lnTo>
                      <a:pt x="198469" y="508946"/>
                    </a:lnTo>
                    <a:lnTo>
                      <a:pt x="159453" y="488914"/>
                    </a:lnTo>
                    <a:lnTo>
                      <a:pt x="124977" y="462329"/>
                    </a:lnTo>
                    <a:lnTo>
                      <a:pt x="95846" y="430034"/>
                    </a:lnTo>
                    <a:lnTo>
                      <a:pt x="135340" y="412902"/>
                    </a:lnTo>
                    <a:lnTo>
                      <a:pt x="181211" y="397649"/>
                    </a:lnTo>
                    <a:lnTo>
                      <a:pt x="232162" y="386711"/>
                    </a:lnTo>
                    <a:lnTo>
                      <a:pt x="286893" y="382524"/>
                    </a:lnTo>
                    <a:lnTo>
                      <a:pt x="557000" y="382524"/>
                    </a:lnTo>
                    <a:lnTo>
                      <a:pt x="559135" y="377481"/>
                    </a:lnTo>
                    <a:lnTo>
                      <a:pt x="563790" y="358622"/>
                    </a:lnTo>
                    <a:lnTo>
                      <a:pt x="286893" y="358622"/>
                    </a:lnTo>
                    <a:lnTo>
                      <a:pt x="243490" y="351602"/>
                    </a:lnTo>
                    <a:lnTo>
                      <a:pt x="205758" y="332062"/>
                    </a:lnTo>
                    <a:lnTo>
                      <a:pt x="175979" y="302285"/>
                    </a:lnTo>
                    <a:lnTo>
                      <a:pt x="156436" y="264552"/>
                    </a:lnTo>
                    <a:lnTo>
                      <a:pt x="149415" y="221145"/>
                    </a:lnTo>
                    <a:lnTo>
                      <a:pt x="156436" y="177744"/>
                    </a:lnTo>
                    <a:lnTo>
                      <a:pt x="175979" y="140014"/>
                    </a:lnTo>
                    <a:lnTo>
                      <a:pt x="205758" y="110239"/>
                    </a:lnTo>
                    <a:lnTo>
                      <a:pt x="243490" y="90700"/>
                    </a:lnTo>
                    <a:lnTo>
                      <a:pt x="286893" y="83680"/>
                    </a:lnTo>
                    <a:lnTo>
                      <a:pt x="489143" y="83680"/>
                    </a:lnTo>
                    <a:lnTo>
                      <a:pt x="456217" y="55427"/>
                    </a:lnTo>
                    <a:lnTo>
                      <a:pt x="418624" y="32070"/>
                    </a:lnTo>
                    <a:lnTo>
                      <a:pt x="377475" y="14650"/>
                    </a:lnTo>
                    <a:lnTo>
                      <a:pt x="333366" y="3761"/>
                    </a:lnTo>
                    <a:lnTo>
                      <a:pt x="286893" y="0"/>
                    </a:lnTo>
                    <a:close/>
                  </a:path>
                  <a:path w="574040" h="574039">
                    <a:moveTo>
                      <a:pt x="557000" y="382524"/>
                    </a:moveTo>
                    <a:lnTo>
                      <a:pt x="286893" y="382524"/>
                    </a:lnTo>
                    <a:lnTo>
                      <a:pt x="341630" y="386711"/>
                    </a:lnTo>
                    <a:lnTo>
                      <a:pt x="392583" y="397649"/>
                    </a:lnTo>
                    <a:lnTo>
                      <a:pt x="438453" y="412902"/>
                    </a:lnTo>
                    <a:lnTo>
                      <a:pt x="477939" y="430034"/>
                    </a:lnTo>
                    <a:lnTo>
                      <a:pt x="448808" y="462329"/>
                    </a:lnTo>
                    <a:lnTo>
                      <a:pt x="414332" y="488914"/>
                    </a:lnTo>
                    <a:lnTo>
                      <a:pt x="375316" y="508946"/>
                    </a:lnTo>
                    <a:lnTo>
                      <a:pt x="332568" y="521583"/>
                    </a:lnTo>
                    <a:lnTo>
                      <a:pt x="286893" y="525983"/>
                    </a:lnTo>
                    <a:lnTo>
                      <a:pt x="443965" y="525983"/>
                    </a:lnTo>
                    <a:lnTo>
                      <a:pt x="456217" y="518370"/>
                    </a:lnTo>
                    <a:lnTo>
                      <a:pt x="489661" y="489672"/>
                    </a:lnTo>
                    <a:lnTo>
                      <a:pt x="518358" y="456227"/>
                    </a:lnTo>
                    <a:lnTo>
                      <a:pt x="541715" y="418632"/>
                    </a:lnTo>
                    <a:lnTo>
                      <a:pt x="557000" y="382524"/>
                    </a:lnTo>
                    <a:close/>
                  </a:path>
                  <a:path w="574040" h="574039">
                    <a:moveTo>
                      <a:pt x="489143" y="83680"/>
                    </a:moveTo>
                    <a:lnTo>
                      <a:pt x="286893" y="83680"/>
                    </a:lnTo>
                    <a:lnTo>
                      <a:pt x="330295" y="90700"/>
                    </a:lnTo>
                    <a:lnTo>
                      <a:pt x="368027" y="110239"/>
                    </a:lnTo>
                    <a:lnTo>
                      <a:pt x="397806" y="140014"/>
                    </a:lnTo>
                    <a:lnTo>
                      <a:pt x="417349" y="177744"/>
                    </a:lnTo>
                    <a:lnTo>
                      <a:pt x="424370" y="221145"/>
                    </a:lnTo>
                    <a:lnTo>
                      <a:pt x="417349" y="264552"/>
                    </a:lnTo>
                    <a:lnTo>
                      <a:pt x="397806" y="302285"/>
                    </a:lnTo>
                    <a:lnTo>
                      <a:pt x="368027" y="332062"/>
                    </a:lnTo>
                    <a:lnTo>
                      <a:pt x="330295" y="351602"/>
                    </a:lnTo>
                    <a:lnTo>
                      <a:pt x="286893" y="358622"/>
                    </a:lnTo>
                    <a:lnTo>
                      <a:pt x="563790" y="358622"/>
                    </a:lnTo>
                    <a:lnTo>
                      <a:pt x="570024" y="333369"/>
                    </a:lnTo>
                    <a:lnTo>
                      <a:pt x="573786" y="286893"/>
                    </a:lnTo>
                    <a:lnTo>
                      <a:pt x="570024" y="240419"/>
                    </a:lnTo>
                    <a:lnTo>
                      <a:pt x="559135" y="196310"/>
                    </a:lnTo>
                    <a:lnTo>
                      <a:pt x="541715" y="155161"/>
                    </a:lnTo>
                    <a:lnTo>
                      <a:pt x="518358" y="117568"/>
                    </a:lnTo>
                    <a:lnTo>
                      <a:pt x="489661" y="84124"/>
                    </a:lnTo>
                    <a:lnTo>
                      <a:pt x="489143" y="83680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object 4"/>
            <p:cNvSpPr txBox="1"/>
            <p:nvPr/>
          </p:nvSpPr>
          <p:spPr>
            <a:xfrm>
              <a:off x="9745093" y="1238896"/>
              <a:ext cx="139890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30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MATRIX </a:t>
              </a:r>
              <a:endParaRPr kumimoji="0" sz="140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F3B5B90-DA92-CE48-A7DC-1B8A3333CA16}"/>
              </a:ext>
            </a:extLst>
          </p:cNvPr>
          <p:cNvGrpSpPr/>
          <p:nvPr/>
        </p:nvGrpSpPr>
        <p:grpSpPr>
          <a:xfrm>
            <a:off x="3205852" y="1238896"/>
            <a:ext cx="2039952" cy="1974799"/>
            <a:chOff x="3205852" y="1238896"/>
            <a:chExt cx="2039952" cy="1974799"/>
          </a:xfrm>
        </p:grpSpPr>
        <p:pic>
          <p:nvPicPr>
            <p:cNvPr id="22" name="object 8">
              <a:extLst>
                <a:ext uri="{FF2B5EF4-FFF2-40B4-BE49-F238E27FC236}">
                  <a16:creationId xmlns:a16="http://schemas.microsoft.com/office/drawing/2014/main" id="{41C52211-C14F-4542-8284-DBDE9DD433E5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5852" y="1634063"/>
              <a:ext cx="2039952" cy="1579632"/>
            </a:xfrm>
            <a:prstGeom prst="rect">
              <a:avLst/>
            </a:prstGeom>
          </p:spPr>
        </p:pic>
        <p:sp>
          <p:nvSpPr>
            <p:cNvPr id="5" name="object 5"/>
            <p:cNvSpPr txBox="1"/>
            <p:nvPr/>
          </p:nvSpPr>
          <p:spPr>
            <a:xfrm>
              <a:off x="3617927" y="1238896"/>
              <a:ext cx="125349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25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BINÄR</a:t>
              </a:r>
              <a:r>
                <a:rPr kumimoji="0" sz="1400" u="none" strike="noStrike" kern="1200" cap="none" spc="-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CC2181-0534-3D46-853E-B34C8A49BF3F}"/>
              </a:ext>
            </a:extLst>
          </p:cNvPr>
          <p:cNvGrpSpPr/>
          <p:nvPr/>
        </p:nvGrpSpPr>
        <p:grpSpPr>
          <a:xfrm>
            <a:off x="5942427" y="1634063"/>
            <a:ext cx="2660602" cy="1150387"/>
            <a:chOff x="5942427" y="1634063"/>
            <a:chExt cx="2660602" cy="1150387"/>
          </a:xfrm>
        </p:grpSpPr>
        <p:sp>
          <p:nvSpPr>
            <p:cNvPr id="37" name="object 7">
              <a:extLst>
                <a:ext uri="{FF2B5EF4-FFF2-40B4-BE49-F238E27FC236}">
                  <a16:creationId xmlns:a16="http://schemas.microsoft.com/office/drawing/2014/main" id="{7B51C138-4A1C-D34D-A073-012446DE3692}"/>
                </a:ext>
              </a:extLst>
            </p:cNvPr>
            <p:cNvSpPr/>
            <p:nvPr/>
          </p:nvSpPr>
          <p:spPr>
            <a:xfrm>
              <a:off x="6140842" y="2130120"/>
              <a:ext cx="2256790" cy="313690"/>
            </a:xfrm>
            <a:custGeom>
              <a:avLst/>
              <a:gdLst/>
              <a:ahLst/>
              <a:cxnLst/>
              <a:rect l="l" t="t" r="r" b="b"/>
              <a:pathLst>
                <a:path w="2256790" h="313689">
                  <a:moveTo>
                    <a:pt x="0" y="313588"/>
                  </a:moveTo>
                  <a:lnTo>
                    <a:pt x="1113294" y="0"/>
                  </a:lnTo>
                  <a:lnTo>
                    <a:pt x="2256421" y="307251"/>
                  </a:lnTo>
                </a:path>
              </a:pathLst>
            </a:custGeom>
            <a:ln w="7823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9">
              <a:extLst>
                <a:ext uri="{FF2B5EF4-FFF2-40B4-BE49-F238E27FC236}">
                  <a16:creationId xmlns:a16="http://schemas.microsoft.com/office/drawing/2014/main" id="{19AC27E0-DA7D-EC40-859C-D6CA1B2B0B2E}"/>
                </a:ext>
              </a:extLst>
            </p:cNvPr>
            <p:cNvSpPr/>
            <p:nvPr/>
          </p:nvSpPr>
          <p:spPr>
            <a:xfrm>
              <a:off x="7274653" y="2039193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4">
                  <a:moveTo>
                    <a:pt x="0" y="0"/>
                  </a:moveTo>
                  <a:lnTo>
                    <a:pt x="0" y="480314"/>
                  </a:lnTo>
                </a:path>
              </a:pathLst>
            </a:custGeom>
            <a:ln w="7823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13">
              <a:extLst>
                <a:ext uri="{FF2B5EF4-FFF2-40B4-BE49-F238E27FC236}">
                  <a16:creationId xmlns:a16="http://schemas.microsoft.com/office/drawing/2014/main" id="{445636A4-80C9-5B49-A0FE-54F1ACBB3B15}"/>
                </a:ext>
              </a:extLst>
            </p:cNvPr>
            <p:cNvSpPr/>
            <p:nvPr/>
          </p:nvSpPr>
          <p:spPr>
            <a:xfrm>
              <a:off x="7066549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bject 14">
              <a:extLst>
                <a:ext uri="{FF2B5EF4-FFF2-40B4-BE49-F238E27FC236}">
                  <a16:creationId xmlns:a16="http://schemas.microsoft.com/office/drawing/2014/main" id="{1D7B5486-700A-2847-9DD6-C208CD80FE1D}"/>
                </a:ext>
              </a:extLst>
            </p:cNvPr>
            <p:cNvSpPr/>
            <p:nvPr/>
          </p:nvSpPr>
          <p:spPr>
            <a:xfrm>
              <a:off x="7079476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1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1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1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1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1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1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1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1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1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1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1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3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" name="object 15">
              <a:extLst>
                <a:ext uri="{FF2B5EF4-FFF2-40B4-BE49-F238E27FC236}">
                  <a16:creationId xmlns:a16="http://schemas.microsoft.com/office/drawing/2014/main" id="{31B6F46A-1C18-B447-8DAC-6313DB98A60F}"/>
                </a:ext>
              </a:extLst>
            </p:cNvPr>
            <p:cNvSpPr/>
            <p:nvPr/>
          </p:nvSpPr>
          <p:spPr>
            <a:xfrm>
              <a:off x="8194089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" name="object 16">
              <a:extLst>
                <a:ext uri="{FF2B5EF4-FFF2-40B4-BE49-F238E27FC236}">
                  <a16:creationId xmlns:a16="http://schemas.microsoft.com/office/drawing/2014/main" id="{7C528797-BEDB-854B-81A9-AD40EA273EBD}"/>
                </a:ext>
              </a:extLst>
            </p:cNvPr>
            <p:cNvSpPr/>
            <p:nvPr/>
          </p:nvSpPr>
          <p:spPr>
            <a:xfrm>
              <a:off x="8207018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1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1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1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1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1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1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1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1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1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1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1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3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17">
              <a:extLst>
                <a:ext uri="{FF2B5EF4-FFF2-40B4-BE49-F238E27FC236}">
                  <a16:creationId xmlns:a16="http://schemas.microsoft.com/office/drawing/2014/main" id="{0E0ACCE6-7737-CA42-B2E2-0300A663D948}"/>
                </a:ext>
              </a:extLst>
            </p:cNvPr>
            <p:cNvSpPr/>
            <p:nvPr/>
          </p:nvSpPr>
          <p:spPr>
            <a:xfrm>
              <a:off x="5942427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39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0175A0FF-1402-0E46-9CCF-39BCFA83CD71}"/>
                </a:ext>
              </a:extLst>
            </p:cNvPr>
            <p:cNvSpPr/>
            <p:nvPr/>
          </p:nvSpPr>
          <p:spPr>
            <a:xfrm>
              <a:off x="5955356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2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2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2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2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2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2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2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2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2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2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2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4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35">
              <a:extLst>
                <a:ext uri="{FF2B5EF4-FFF2-40B4-BE49-F238E27FC236}">
                  <a16:creationId xmlns:a16="http://schemas.microsoft.com/office/drawing/2014/main" id="{152386BD-7693-6141-9B62-069AE43A49C6}"/>
                </a:ext>
              </a:extLst>
            </p:cNvPr>
            <p:cNvSpPr/>
            <p:nvPr/>
          </p:nvSpPr>
          <p:spPr>
            <a:xfrm>
              <a:off x="6964440" y="1634063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298" y="0"/>
                  </a:moveTo>
                  <a:lnTo>
                    <a:pt x="256615" y="4008"/>
                  </a:lnTo>
                  <a:lnTo>
                    <a:pt x="209484" y="15612"/>
                  </a:lnTo>
                  <a:lnTo>
                    <a:pt x="165536" y="34183"/>
                  </a:lnTo>
                  <a:lnTo>
                    <a:pt x="125402" y="59089"/>
                  </a:lnTo>
                  <a:lnTo>
                    <a:pt x="89712" y="89701"/>
                  </a:lnTo>
                  <a:lnTo>
                    <a:pt x="59097" y="125388"/>
                  </a:lnTo>
                  <a:lnTo>
                    <a:pt x="34188" y="165521"/>
                  </a:lnTo>
                  <a:lnTo>
                    <a:pt x="15615" y="209468"/>
                  </a:lnTo>
                  <a:lnTo>
                    <a:pt x="4008" y="256599"/>
                  </a:lnTo>
                  <a:lnTo>
                    <a:pt x="0" y="306285"/>
                  </a:lnTo>
                  <a:lnTo>
                    <a:pt x="4008" y="355968"/>
                  </a:lnTo>
                  <a:lnTo>
                    <a:pt x="15615" y="403098"/>
                  </a:lnTo>
                  <a:lnTo>
                    <a:pt x="34188" y="447044"/>
                  </a:lnTo>
                  <a:lnTo>
                    <a:pt x="59097" y="487177"/>
                  </a:lnTo>
                  <a:lnTo>
                    <a:pt x="89712" y="522865"/>
                  </a:lnTo>
                  <a:lnTo>
                    <a:pt x="125402" y="553478"/>
                  </a:lnTo>
                  <a:lnTo>
                    <a:pt x="165536" y="578386"/>
                  </a:lnTo>
                  <a:lnTo>
                    <a:pt x="209484" y="596957"/>
                  </a:lnTo>
                  <a:lnTo>
                    <a:pt x="256615" y="608563"/>
                  </a:lnTo>
                  <a:lnTo>
                    <a:pt x="306298" y="612571"/>
                  </a:lnTo>
                  <a:lnTo>
                    <a:pt x="355981" y="608563"/>
                  </a:lnTo>
                  <a:lnTo>
                    <a:pt x="403112" y="596957"/>
                  </a:lnTo>
                  <a:lnTo>
                    <a:pt x="447060" y="578386"/>
                  </a:lnTo>
                  <a:lnTo>
                    <a:pt x="487194" y="553478"/>
                  </a:lnTo>
                  <a:lnTo>
                    <a:pt x="522884" y="522865"/>
                  </a:lnTo>
                  <a:lnTo>
                    <a:pt x="553499" y="487177"/>
                  </a:lnTo>
                  <a:lnTo>
                    <a:pt x="578408" y="447044"/>
                  </a:lnTo>
                  <a:lnTo>
                    <a:pt x="596981" y="403098"/>
                  </a:lnTo>
                  <a:lnTo>
                    <a:pt x="608588" y="355968"/>
                  </a:lnTo>
                  <a:lnTo>
                    <a:pt x="612597" y="306285"/>
                  </a:lnTo>
                  <a:lnTo>
                    <a:pt x="608588" y="256599"/>
                  </a:lnTo>
                  <a:lnTo>
                    <a:pt x="596981" y="209468"/>
                  </a:lnTo>
                  <a:lnTo>
                    <a:pt x="578408" y="165521"/>
                  </a:lnTo>
                  <a:lnTo>
                    <a:pt x="553499" y="125388"/>
                  </a:lnTo>
                  <a:lnTo>
                    <a:pt x="522884" y="89701"/>
                  </a:lnTo>
                  <a:lnTo>
                    <a:pt x="487194" y="59089"/>
                  </a:lnTo>
                  <a:lnTo>
                    <a:pt x="447060" y="34183"/>
                  </a:lnTo>
                  <a:lnTo>
                    <a:pt x="403112" y="15612"/>
                  </a:lnTo>
                  <a:lnTo>
                    <a:pt x="355981" y="4008"/>
                  </a:lnTo>
                  <a:lnTo>
                    <a:pt x="306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36">
              <a:extLst>
                <a:ext uri="{FF2B5EF4-FFF2-40B4-BE49-F238E27FC236}">
                  <a16:creationId xmlns:a16="http://schemas.microsoft.com/office/drawing/2014/main" id="{28A9C00E-855F-8043-B11B-18C938A80BC4}"/>
                </a:ext>
              </a:extLst>
            </p:cNvPr>
            <p:cNvSpPr/>
            <p:nvPr/>
          </p:nvSpPr>
          <p:spPr>
            <a:xfrm>
              <a:off x="6983845" y="1653433"/>
              <a:ext cx="574040" cy="574040"/>
            </a:xfrm>
            <a:custGeom>
              <a:avLst/>
              <a:gdLst/>
              <a:ahLst/>
              <a:cxnLst/>
              <a:rect l="l" t="t" r="r" b="b"/>
              <a:pathLst>
                <a:path w="574040" h="574039">
                  <a:moveTo>
                    <a:pt x="286893" y="0"/>
                  </a:moveTo>
                  <a:lnTo>
                    <a:pt x="240419" y="3761"/>
                  </a:lnTo>
                  <a:lnTo>
                    <a:pt x="196310" y="14650"/>
                  </a:lnTo>
                  <a:lnTo>
                    <a:pt x="155161" y="32070"/>
                  </a:lnTo>
                  <a:lnTo>
                    <a:pt x="117568" y="55427"/>
                  </a:lnTo>
                  <a:lnTo>
                    <a:pt x="84124" y="84124"/>
                  </a:lnTo>
                  <a:lnTo>
                    <a:pt x="55427" y="117568"/>
                  </a:lnTo>
                  <a:lnTo>
                    <a:pt x="32070" y="155161"/>
                  </a:lnTo>
                  <a:lnTo>
                    <a:pt x="14650" y="196310"/>
                  </a:lnTo>
                  <a:lnTo>
                    <a:pt x="3761" y="240419"/>
                  </a:lnTo>
                  <a:lnTo>
                    <a:pt x="0" y="286893"/>
                  </a:lnTo>
                  <a:lnTo>
                    <a:pt x="3761" y="333369"/>
                  </a:lnTo>
                  <a:lnTo>
                    <a:pt x="14650" y="377481"/>
                  </a:lnTo>
                  <a:lnTo>
                    <a:pt x="32070" y="418632"/>
                  </a:lnTo>
                  <a:lnTo>
                    <a:pt x="55427" y="456227"/>
                  </a:lnTo>
                  <a:lnTo>
                    <a:pt x="84124" y="489672"/>
                  </a:lnTo>
                  <a:lnTo>
                    <a:pt x="117568" y="518370"/>
                  </a:lnTo>
                  <a:lnTo>
                    <a:pt x="155161" y="541727"/>
                  </a:lnTo>
                  <a:lnTo>
                    <a:pt x="196310" y="559148"/>
                  </a:lnTo>
                  <a:lnTo>
                    <a:pt x="240419" y="570036"/>
                  </a:lnTo>
                  <a:lnTo>
                    <a:pt x="286893" y="573798"/>
                  </a:lnTo>
                  <a:lnTo>
                    <a:pt x="333366" y="570036"/>
                  </a:lnTo>
                  <a:lnTo>
                    <a:pt x="377475" y="559148"/>
                  </a:lnTo>
                  <a:lnTo>
                    <a:pt x="418624" y="541727"/>
                  </a:lnTo>
                  <a:lnTo>
                    <a:pt x="443965" y="525983"/>
                  </a:lnTo>
                  <a:lnTo>
                    <a:pt x="286893" y="525983"/>
                  </a:lnTo>
                  <a:lnTo>
                    <a:pt x="241217" y="521583"/>
                  </a:lnTo>
                  <a:lnTo>
                    <a:pt x="198469" y="508946"/>
                  </a:lnTo>
                  <a:lnTo>
                    <a:pt x="159453" y="488914"/>
                  </a:lnTo>
                  <a:lnTo>
                    <a:pt x="124977" y="462329"/>
                  </a:lnTo>
                  <a:lnTo>
                    <a:pt x="95846" y="430034"/>
                  </a:lnTo>
                  <a:lnTo>
                    <a:pt x="135340" y="412902"/>
                  </a:lnTo>
                  <a:lnTo>
                    <a:pt x="181211" y="397649"/>
                  </a:lnTo>
                  <a:lnTo>
                    <a:pt x="232162" y="386711"/>
                  </a:lnTo>
                  <a:lnTo>
                    <a:pt x="286893" y="382524"/>
                  </a:lnTo>
                  <a:lnTo>
                    <a:pt x="557000" y="382524"/>
                  </a:lnTo>
                  <a:lnTo>
                    <a:pt x="559135" y="377481"/>
                  </a:lnTo>
                  <a:lnTo>
                    <a:pt x="563790" y="358622"/>
                  </a:lnTo>
                  <a:lnTo>
                    <a:pt x="286893" y="358622"/>
                  </a:lnTo>
                  <a:lnTo>
                    <a:pt x="243490" y="351602"/>
                  </a:lnTo>
                  <a:lnTo>
                    <a:pt x="205758" y="332062"/>
                  </a:lnTo>
                  <a:lnTo>
                    <a:pt x="175979" y="302285"/>
                  </a:lnTo>
                  <a:lnTo>
                    <a:pt x="156436" y="264552"/>
                  </a:lnTo>
                  <a:lnTo>
                    <a:pt x="149415" y="221145"/>
                  </a:lnTo>
                  <a:lnTo>
                    <a:pt x="156436" y="177744"/>
                  </a:lnTo>
                  <a:lnTo>
                    <a:pt x="175979" y="140014"/>
                  </a:lnTo>
                  <a:lnTo>
                    <a:pt x="205758" y="110239"/>
                  </a:lnTo>
                  <a:lnTo>
                    <a:pt x="243490" y="90700"/>
                  </a:lnTo>
                  <a:lnTo>
                    <a:pt x="286893" y="83680"/>
                  </a:lnTo>
                  <a:lnTo>
                    <a:pt x="489143" y="83680"/>
                  </a:lnTo>
                  <a:lnTo>
                    <a:pt x="456217" y="55427"/>
                  </a:lnTo>
                  <a:lnTo>
                    <a:pt x="418624" y="32070"/>
                  </a:lnTo>
                  <a:lnTo>
                    <a:pt x="377475" y="14650"/>
                  </a:lnTo>
                  <a:lnTo>
                    <a:pt x="333366" y="3761"/>
                  </a:lnTo>
                  <a:lnTo>
                    <a:pt x="286893" y="0"/>
                  </a:lnTo>
                  <a:close/>
                </a:path>
                <a:path w="574040" h="574039">
                  <a:moveTo>
                    <a:pt x="557000" y="382524"/>
                  </a:moveTo>
                  <a:lnTo>
                    <a:pt x="286893" y="382524"/>
                  </a:lnTo>
                  <a:lnTo>
                    <a:pt x="341630" y="386711"/>
                  </a:lnTo>
                  <a:lnTo>
                    <a:pt x="392583" y="397649"/>
                  </a:lnTo>
                  <a:lnTo>
                    <a:pt x="438453" y="412902"/>
                  </a:lnTo>
                  <a:lnTo>
                    <a:pt x="477939" y="430034"/>
                  </a:lnTo>
                  <a:lnTo>
                    <a:pt x="448808" y="462329"/>
                  </a:lnTo>
                  <a:lnTo>
                    <a:pt x="414332" y="488914"/>
                  </a:lnTo>
                  <a:lnTo>
                    <a:pt x="375316" y="508946"/>
                  </a:lnTo>
                  <a:lnTo>
                    <a:pt x="332568" y="521583"/>
                  </a:lnTo>
                  <a:lnTo>
                    <a:pt x="286893" y="525983"/>
                  </a:lnTo>
                  <a:lnTo>
                    <a:pt x="443965" y="525983"/>
                  </a:lnTo>
                  <a:lnTo>
                    <a:pt x="456217" y="518370"/>
                  </a:lnTo>
                  <a:lnTo>
                    <a:pt x="489661" y="489672"/>
                  </a:lnTo>
                  <a:lnTo>
                    <a:pt x="518358" y="456227"/>
                  </a:lnTo>
                  <a:lnTo>
                    <a:pt x="541715" y="418632"/>
                  </a:lnTo>
                  <a:lnTo>
                    <a:pt x="557000" y="382524"/>
                  </a:lnTo>
                  <a:close/>
                </a:path>
                <a:path w="574040" h="574039">
                  <a:moveTo>
                    <a:pt x="489143" y="83680"/>
                  </a:moveTo>
                  <a:lnTo>
                    <a:pt x="286893" y="83680"/>
                  </a:lnTo>
                  <a:lnTo>
                    <a:pt x="330295" y="90700"/>
                  </a:lnTo>
                  <a:lnTo>
                    <a:pt x="368027" y="110239"/>
                  </a:lnTo>
                  <a:lnTo>
                    <a:pt x="397806" y="140014"/>
                  </a:lnTo>
                  <a:lnTo>
                    <a:pt x="417349" y="177744"/>
                  </a:lnTo>
                  <a:lnTo>
                    <a:pt x="424370" y="221145"/>
                  </a:lnTo>
                  <a:lnTo>
                    <a:pt x="417349" y="264552"/>
                  </a:lnTo>
                  <a:lnTo>
                    <a:pt x="397806" y="302285"/>
                  </a:lnTo>
                  <a:lnTo>
                    <a:pt x="368027" y="332062"/>
                  </a:lnTo>
                  <a:lnTo>
                    <a:pt x="330295" y="351602"/>
                  </a:lnTo>
                  <a:lnTo>
                    <a:pt x="286893" y="358622"/>
                  </a:lnTo>
                  <a:lnTo>
                    <a:pt x="563790" y="358622"/>
                  </a:lnTo>
                  <a:lnTo>
                    <a:pt x="570024" y="333369"/>
                  </a:lnTo>
                  <a:lnTo>
                    <a:pt x="573786" y="286893"/>
                  </a:lnTo>
                  <a:lnTo>
                    <a:pt x="570024" y="240419"/>
                  </a:lnTo>
                  <a:lnTo>
                    <a:pt x="559135" y="196310"/>
                  </a:lnTo>
                  <a:lnTo>
                    <a:pt x="541715" y="155161"/>
                  </a:lnTo>
                  <a:lnTo>
                    <a:pt x="518358" y="117568"/>
                  </a:lnTo>
                  <a:lnTo>
                    <a:pt x="489661" y="84124"/>
                  </a:lnTo>
                  <a:lnTo>
                    <a:pt x="489143" y="8368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610125" y="1238895"/>
            <a:ext cx="1390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LINIEN  </a:t>
            </a:r>
            <a:endParaRPr kumimoji="0" sz="14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9BD043B-9233-D640-9A52-79E2281DD2BF}"/>
              </a:ext>
            </a:extLst>
          </p:cNvPr>
          <p:cNvGrpSpPr/>
          <p:nvPr/>
        </p:nvGrpSpPr>
        <p:grpSpPr>
          <a:xfrm>
            <a:off x="507491" y="3861003"/>
            <a:ext cx="2520315" cy="2250440"/>
            <a:chOff x="507491" y="3861003"/>
            <a:chExt cx="2520315" cy="2250440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79693E59-6DC2-0F42-AC50-69448E365E85}"/>
                </a:ext>
              </a:extLst>
            </p:cNvPr>
            <p:cNvSpPr/>
            <p:nvPr/>
          </p:nvSpPr>
          <p:spPr>
            <a:xfrm>
              <a:off x="507491" y="3861003"/>
              <a:ext cx="2520315" cy="2250440"/>
            </a:xfrm>
            <a:custGeom>
              <a:avLst/>
              <a:gdLst/>
              <a:ahLst/>
              <a:cxnLst/>
              <a:rect l="l" t="t" r="r" b="b"/>
              <a:pathLst>
                <a:path w="2520315" h="2250440">
                  <a:moveTo>
                    <a:pt x="2519997" y="0"/>
                  </a:moveTo>
                  <a:lnTo>
                    <a:pt x="0" y="0"/>
                  </a:lnTo>
                  <a:lnTo>
                    <a:pt x="0" y="2249982"/>
                  </a:lnTo>
                  <a:lnTo>
                    <a:pt x="2519997" y="2249982"/>
                  </a:lnTo>
                  <a:lnTo>
                    <a:pt x="2519997" y="0"/>
                  </a:lnTo>
                  <a:close/>
                </a:path>
              </a:pathLst>
            </a:custGeom>
            <a:solidFill>
              <a:srgbClr val="DA726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685800" y="4122273"/>
              <a:ext cx="2143105" cy="14747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kumimoji="0" lang="de" sz="15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Kein Wachstum</a:t>
              </a:r>
            </a:p>
            <a:p>
              <a:pPr marL="241300" lvl="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Hohes Einkommen</a:t>
              </a:r>
              <a:endParaRPr lang="de" sz="15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41300" lvl="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Keine Loyalität</a:t>
              </a:r>
            </a:p>
            <a:p>
              <a:pPr marL="24130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Mit der Organisation zu arbeiten, bedeutet viel Arbeit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D6BB38B-B3DF-C340-BE16-80E922547DEE}"/>
              </a:ext>
            </a:extLst>
          </p:cNvPr>
          <p:cNvGrpSpPr/>
          <p:nvPr/>
        </p:nvGrpSpPr>
        <p:grpSpPr>
          <a:xfrm>
            <a:off x="3135033" y="3861003"/>
            <a:ext cx="5923280" cy="2250440"/>
            <a:chOff x="3135033" y="3861003"/>
            <a:chExt cx="5923280" cy="2250440"/>
          </a:xfrm>
        </p:grpSpPr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DA02D736-07DD-914A-9963-7335463B0053}"/>
                </a:ext>
              </a:extLst>
            </p:cNvPr>
            <p:cNvSpPr/>
            <p:nvPr/>
          </p:nvSpPr>
          <p:spPr>
            <a:xfrm>
              <a:off x="3135033" y="3861003"/>
              <a:ext cx="5923280" cy="2250440"/>
            </a:xfrm>
            <a:custGeom>
              <a:avLst/>
              <a:gdLst/>
              <a:ahLst/>
              <a:cxnLst/>
              <a:rect l="l" t="t" r="r" b="b"/>
              <a:pathLst>
                <a:path w="5923280" h="2250440">
                  <a:moveTo>
                    <a:pt x="5923140" y="0"/>
                  </a:moveTo>
                  <a:lnTo>
                    <a:pt x="0" y="0"/>
                  </a:lnTo>
                  <a:lnTo>
                    <a:pt x="0" y="2249982"/>
                  </a:lnTo>
                  <a:lnTo>
                    <a:pt x="5923140" y="2249982"/>
                  </a:lnTo>
                  <a:lnTo>
                    <a:pt x="5923140" y="0"/>
                  </a:lnTo>
                  <a:close/>
                </a:path>
              </a:pathLst>
            </a:custGeom>
            <a:solidFill>
              <a:srgbClr val="9788BA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4954611" y="4122273"/>
              <a:ext cx="2507770" cy="169277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kumimoji="0" lang="de" sz="15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Schnelles Wachstum</a:t>
              </a:r>
            </a:p>
            <a:p>
              <a:pPr marL="241300" lvl="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1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Stabilität</a:t>
              </a:r>
              <a:endParaRPr lang="de" sz="15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41300" lvl="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Durchschnittseinkommen</a:t>
              </a:r>
            </a:p>
            <a:p>
              <a:pPr marL="241300" indent="-228600">
                <a:spcBef>
                  <a:spcPts val="100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10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Hohe Loyalität</a:t>
              </a:r>
              <a:endParaRPr lang="de" sz="150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41300" lvl="0" indent="-228600">
                <a:spcBef>
                  <a:spcPts val="1415"/>
                </a:spcBef>
                <a:spcAft>
                  <a:spcPts val="50"/>
                </a:spcAft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endParaRPr lang="ru-RU" sz="15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endParaRPr kumimoji="0" lang="de" sz="15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59DEC45-421A-1742-A952-3DB0BD07CF6F}"/>
              </a:ext>
            </a:extLst>
          </p:cNvPr>
          <p:cNvGrpSpPr/>
          <p:nvPr/>
        </p:nvGrpSpPr>
        <p:grpSpPr>
          <a:xfrm>
            <a:off x="9165704" y="3861003"/>
            <a:ext cx="2520315" cy="2406290"/>
            <a:chOff x="9165704" y="3861003"/>
            <a:chExt cx="2520315" cy="2406290"/>
          </a:xfrm>
        </p:grpSpPr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49DE3876-7214-2F41-BFCA-0389400C5BF6}"/>
                </a:ext>
              </a:extLst>
            </p:cNvPr>
            <p:cNvSpPr/>
            <p:nvPr/>
          </p:nvSpPr>
          <p:spPr>
            <a:xfrm>
              <a:off x="9165704" y="3861003"/>
              <a:ext cx="2520315" cy="2250440"/>
            </a:xfrm>
            <a:custGeom>
              <a:avLst/>
              <a:gdLst/>
              <a:ahLst/>
              <a:cxnLst/>
              <a:rect l="l" t="t" r="r" b="b"/>
              <a:pathLst>
                <a:path w="2520315" h="2250440">
                  <a:moveTo>
                    <a:pt x="2519997" y="0"/>
                  </a:moveTo>
                  <a:lnTo>
                    <a:pt x="0" y="0"/>
                  </a:lnTo>
                  <a:lnTo>
                    <a:pt x="0" y="2249982"/>
                  </a:lnTo>
                  <a:lnTo>
                    <a:pt x="2519997" y="2249982"/>
                  </a:lnTo>
                  <a:lnTo>
                    <a:pt x="2519997" y="0"/>
                  </a:lnTo>
                  <a:close/>
                </a:path>
              </a:pathLst>
            </a:custGeom>
            <a:solidFill>
              <a:srgbClr val="C76EAB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9312680" y="4122273"/>
              <a:ext cx="2157440" cy="48731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Langsames</a:t>
              </a:r>
              <a:r>
                <a:rPr kumimoji="0" lang="de" sz="15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Wachstum</a:t>
              </a: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0665" algn="l"/>
                  <a:tab pos="241300" algn="l"/>
                </a:tabLst>
                <a:defRPr/>
              </a:pPr>
              <a:endParaRPr kumimoji="0" sz="15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9312679" y="4394986"/>
              <a:ext cx="2256055" cy="18723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kumimoji="0" lang="de" sz="1500" u="none" strike="noStrike" kern="1200" cap="none" spc="-1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Stabilität</a:t>
              </a:r>
              <a:endParaRPr kumimoji="0" lang="de" sz="150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kumimoji="0" lang="de" sz="15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 bisschen höher als Durchschnittseinkommen</a:t>
              </a:r>
            </a:p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r>
                <a:rPr lang="de" sz="15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Mit der Organisation zu arbeiten, bedeutet viel Arbeit</a:t>
              </a:r>
            </a:p>
            <a:p>
              <a:pPr marL="241300" marR="0" lvl="0" indent="-228600" algn="l" defTabSz="914400" rtl="0" eaLnBrk="1" fontAlgn="auto" latinLnBrk="0" hangingPunct="1">
                <a:lnSpc>
                  <a:spcPct val="100000"/>
                </a:lnSpc>
                <a:spcBef>
                  <a:spcPts val="1415"/>
                </a:spcBef>
                <a:spcAft>
                  <a:spcPts val="50"/>
                </a:spcAft>
                <a:buClrTx/>
                <a:buSzTx/>
                <a:buFontTx/>
                <a:buChar char="•"/>
                <a:tabLst>
                  <a:tab pos="240665" algn="l"/>
                  <a:tab pos="241300" algn="l"/>
                </a:tabLst>
                <a:defRPr/>
              </a:pPr>
              <a:endParaRPr kumimoji="0" lang="de" sz="15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69" name="object 2">
            <a:extLst>
              <a:ext uri="{FF2B5EF4-FFF2-40B4-BE49-F238E27FC236}">
                <a16:creationId xmlns:a16="http://schemas.microsoft.com/office/drawing/2014/main" id="{6CFF4D41-AC90-4641-B911-34FBB7566C7B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WAS IST DIE BESTE ART, EINE ORGANISATION AUFZUBAUEN?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5AFF3B1-362A-1D46-A295-43DA9838CD56}"/>
              </a:ext>
            </a:extLst>
          </p:cNvPr>
          <p:cNvGrpSpPr/>
          <p:nvPr/>
        </p:nvGrpSpPr>
        <p:grpSpPr>
          <a:xfrm>
            <a:off x="460940" y="3810000"/>
            <a:ext cx="11270119" cy="2328391"/>
            <a:chOff x="457199" y="3827193"/>
            <a:chExt cx="11270119" cy="2328391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CA6EF7E-DDDB-B943-BD5C-529DA2903E8A}"/>
                </a:ext>
              </a:extLst>
            </p:cNvPr>
            <p:cNvGrpSpPr/>
            <p:nvPr/>
          </p:nvGrpSpPr>
          <p:grpSpPr>
            <a:xfrm>
              <a:off x="457199" y="3827193"/>
              <a:ext cx="11270119" cy="2328391"/>
              <a:chOff x="3052662" y="3827193"/>
              <a:chExt cx="6091364" cy="2328391"/>
            </a:xfrm>
          </p:grpSpPr>
          <p:sp>
            <p:nvSpPr>
              <p:cNvPr id="81" name="object 6">
                <a:extLst>
                  <a:ext uri="{FF2B5EF4-FFF2-40B4-BE49-F238E27FC236}">
                    <a16:creationId xmlns:a16="http://schemas.microsoft.com/office/drawing/2014/main" id="{7DECB01F-24E4-1C44-911E-A54E8588F6A3}"/>
                  </a:ext>
                </a:extLst>
              </p:cNvPr>
              <p:cNvSpPr/>
              <p:nvPr/>
            </p:nvSpPr>
            <p:spPr>
              <a:xfrm>
                <a:off x="3052662" y="3827193"/>
                <a:ext cx="6091364" cy="2328391"/>
              </a:xfrm>
              <a:custGeom>
                <a:avLst/>
                <a:gdLst/>
                <a:ahLst/>
                <a:cxnLst/>
                <a:rect l="l" t="t" r="r" b="b"/>
                <a:pathLst>
                  <a:path w="5923280" h="2250440">
                    <a:moveTo>
                      <a:pt x="5923140" y="0"/>
                    </a:moveTo>
                    <a:lnTo>
                      <a:pt x="0" y="0"/>
                    </a:lnTo>
                    <a:lnTo>
                      <a:pt x="0" y="2249982"/>
                    </a:lnTo>
                    <a:lnTo>
                      <a:pt x="5923140" y="2249982"/>
                    </a:lnTo>
                    <a:lnTo>
                      <a:pt x="5923140" y="0"/>
                    </a:lnTo>
                    <a:close/>
                  </a:path>
                </a:pathLst>
              </a:custGeom>
              <a:solidFill>
                <a:srgbClr val="C5C2DC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" name="object 10">
                <a:extLst>
                  <a:ext uri="{FF2B5EF4-FFF2-40B4-BE49-F238E27FC236}">
                    <a16:creationId xmlns:a16="http://schemas.microsoft.com/office/drawing/2014/main" id="{110E8370-A232-EF4C-ACCD-3C3918937718}"/>
                  </a:ext>
                </a:extLst>
              </p:cNvPr>
              <p:cNvSpPr txBox="1"/>
              <p:nvPr/>
            </p:nvSpPr>
            <p:spPr>
              <a:xfrm>
                <a:off x="3770906" y="4728755"/>
                <a:ext cx="1496695" cy="2436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tabLst>
                    <a:tab pos="240665" algn="l"/>
                    <a:tab pos="241300" algn="l"/>
                  </a:tabLst>
                  <a:defRPr/>
                </a:pPr>
                <a:endParaRPr kumimoji="0" lang="de" sz="15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83" name="object 11">
                <a:extLst>
                  <a:ext uri="{FF2B5EF4-FFF2-40B4-BE49-F238E27FC236}">
                    <a16:creationId xmlns:a16="http://schemas.microsoft.com/office/drawing/2014/main" id="{A5176A04-341A-D44D-A7AE-10B6800B806B}"/>
                  </a:ext>
                </a:extLst>
              </p:cNvPr>
              <p:cNvSpPr txBox="1"/>
              <p:nvPr/>
            </p:nvSpPr>
            <p:spPr>
              <a:xfrm>
                <a:off x="4954611" y="4530896"/>
                <a:ext cx="1633220" cy="2436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1415"/>
                  </a:spcBef>
                  <a:spcAft>
                    <a:spcPts val="0"/>
                  </a:spcAft>
                  <a:buClrTx/>
                  <a:buSzTx/>
                  <a:tabLst>
                    <a:tab pos="240665" algn="l"/>
                    <a:tab pos="241300" algn="l"/>
                  </a:tabLst>
                  <a:defRPr/>
                </a:pPr>
                <a:endParaRPr kumimoji="0" lang="ru-RU" sz="15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791E272-F614-6F4C-965B-53D5A33380B0}"/>
                </a:ext>
              </a:extLst>
            </p:cNvPr>
            <p:cNvSpPr txBox="1"/>
            <p:nvPr/>
          </p:nvSpPr>
          <p:spPr>
            <a:xfrm>
              <a:off x="3016445" y="4199245"/>
              <a:ext cx="623209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" sz="4800" spc="290" dirty="0">
                  <a:solidFill>
                    <a:srgbClr val="3C3835"/>
                  </a:solidFill>
                  <a:latin typeface="Calibri Light" panose="020F0302020204030204" pitchFamily="34" charset="0"/>
                </a:rPr>
                <a:t>Optimales Verhältnis </a:t>
              </a:r>
              <a:br>
                <a:rPr lang="de" sz="4800" spc="290" dirty="0">
                  <a:solidFill>
                    <a:srgbClr val="3C3835"/>
                  </a:solidFill>
                  <a:latin typeface="Calibri Light" panose="020F0302020204030204" pitchFamily="34" charset="0"/>
                </a:rPr>
              </a:br>
              <a:r>
                <a:rPr lang="de" sz="4800" spc="290" dirty="0">
                  <a:solidFill>
                    <a:srgbClr val="3C3835"/>
                  </a:solidFill>
                  <a:latin typeface="Calibri Light" panose="020F0302020204030204" pitchFamily="34" charset="0"/>
                </a:rPr>
                <a:t>von Tiefe und Breite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5FA2E745-96FC-DD40-A4F8-88D9C16BF196}"/>
              </a:ext>
            </a:extLst>
          </p:cNvPr>
          <p:cNvSpPr/>
          <p:nvPr/>
        </p:nvSpPr>
        <p:spPr>
          <a:xfrm>
            <a:off x="0" y="4385881"/>
            <a:ext cx="12193270" cy="2121535"/>
          </a:xfrm>
          <a:custGeom>
            <a:avLst/>
            <a:gdLst/>
            <a:ahLst/>
            <a:cxnLst/>
            <a:rect l="l" t="t" r="r" b="b"/>
            <a:pathLst>
              <a:path w="12193270" h="2121534">
                <a:moveTo>
                  <a:pt x="0" y="2121115"/>
                </a:moveTo>
                <a:lnTo>
                  <a:pt x="12193206" y="2121115"/>
                </a:lnTo>
                <a:lnTo>
                  <a:pt x="12193206" y="0"/>
                </a:lnTo>
                <a:lnTo>
                  <a:pt x="0" y="0"/>
                </a:lnTo>
                <a:lnTo>
                  <a:pt x="0" y="21211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" name="object 3">
            <a:extLst>
              <a:ext uri="{FF2B5EF4-FFF2-40B4-BE49-F238E27FC236}">
                <a16:creationId xmlns:a16="http://schemas.microsoft.com/office/drawing/2014/main" id="{C8B5EEB7-F89A-C348-9D47-2255C7208E2F}"/>
              </a:ext>
            </a:extLst>
          </p:cNvPr>
          <p:cNvGrpSpPr/>
          <p:nvPr/>
        </p:nvGrpSpPr>
        <p:grpSpPr>
          <a:xfrm>
            <a:off x="0" y="1311086"/>
            <a:ext cx="12193270" cy="3162300"/>
            <a:chOff x="0" y="1224000"/>
            <a:chExt cx="12193270" cy="3162300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DD1489C-DE0B-0449-B484-6ACDE3C31BB6}"/>
                </a:ext>
              </a:extLst>
            </p:cNvPr>
            <p:cNvSpPr/>
            <p:nvPr/>
          </p:nvSpPr>
          <p:spPr>
            <a:xfrm>
              <a:off x="0" y="1224000"/>
              <a:ext cx="12193270" cy="1786889"/>
            </a:xfrm>
            <a:custGeom>
              <a:avLst/>
              <a:gdLst/>
              <a:ahLst/>
              <a:cxnLst/>
              <a:rect l="l" t="t" r="r" b="b"/>
              <a:pathLst>
                <a:path w="12193270" h="1786889">
                  <a:moveTo>
                    <a:pt x="0" y="1786674"/>
                  </a:moveTo>
                  <a:lnTo>
                    <a:pt x="12193206" y="1786674"/>
                  </a:lnTo>
                  <a:lnTo>
                    <a:pt x="12193206" y="0"/>
                  </a:lnTo>
                  <a:lnTo>
                    <a:pt x="0" y="0"/>
                  </a:lnTo>
                  <a:lnTo>
                    <a:pt x="0" y="1786674"/>
                  </a:lnTo>
                  <a:close/>
                </a:path>
              </a:pathLst>
            </a:custGeom>
            <a:solidFill>
              <a:srgbClr val="F1EEE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57008F8F-6ABF-4A44-BB6F-29009FD7EB3B}"/>
                </a:ext>
              </a:extLst>
            </p:cNvPr>
            <p:cNvSpPr/>
            <p:nvPr/>
          </p:nvSpPr>
          <p:spPr>
            <a:xfrm>
              <a:off x="0" y="3010674"/>
              <a:ext cx="12193270" cy="1375410"/>
            </a:xfrm>
            <a:custGeom>
              <a:avLst/>
              <a:gdLst/>
              <a:ahLst/>
              <a:cxnLst/>
              <a:rect l="l" t="t" r="r" b="b"/>
              <a:pathLst>
                <a:path w="12193270" h="1375410">
                  <a:moveTo>
                    <a:pt x="12193193" y="0"/>
                  </a:moveTo>
                  <a:lnTo>
                    <a:pt x="0" y="0"/>
                  </a:lnTo>
                  <a:lnTo>
                    <a:pt x="0" y="1375206"/>
                  </a:lnTo>
                  <a:lnTo>
                    <a:pt x="12193193" y="1375206"/>
                  </a:lnTo>
                  <a:lnTo>
                    <a:pt x="12193193" y="0"/>
                  </a:lnTo>
                  <a:close/>
                </a:path>
              </a:pathLst>
            </a:custGeom>
            <a:solidFill>
              <a:srgbClr val="EFC4C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A16E8998-28B7-104E-904E-11E2CE3E9B41}"/>
                </a:ext>
              </a:extLst>
            </p:cNvPr>
            <p:cNvSpPr/>
            <p:nvPr/>
          </p:nvSpPr>
          <p:spPr>
            <a:xfrm>
              <a:off x="1071899" y="3116853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5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959CE59B-BD0F-EA4E-B10B-27D5C42E7056}"/>
                </a:ext>
              </a:extLst>
            </p:cNvPr>
            <p:cNvSpPr/>
            <p:nvPr/>
          </p:nvSpPr>
          <p:spPr>
            <a:xfrm>
              <a:off x="1373792" y="3415144"/>
              <a:ext cx="559435" cy="567690"/>
            </a:xfrm>
            <a:custGeom>
              <a:avLst/>
              <a:gdLst/>
              <a:ahLst/>
              <a:cxnLst/>
              <a:rect l="l" t="t" r="r" b="b"/>
              <a:pathLst>
                <a:path w="559435" h="567689">
                  <a:moveTo>
                    <a:pt x="341486" y="328581"/>
                  </a:moveTo>
                  <a:lnTo>
                    <a:pt x="314109" y="328581"/>
                  </a:lnTo>
                  <a:lnTo>
                    <a:pt x="366509" y="447898"/>
                  </a:lnTo>
                  <a:lnTo>
                    <a:pt x="366788" y="450603"/>
                  </a:lnTo>
                  <a:lnTo>
                    <a:pt x="367919" y="453156"/>
                  </a:lnTo>
                  <a:lnTo>
                    <a:pt x="369747" y="455175"/>
                  </a:lnTo>
                  <a:lnTo>
                    <a:pt x="418960" y="564052"/>
                  </a:lnTo>
                  <a:lnTo>
                    <a:pt x="422376" y="566732"/>
                  </a:lnTo>
                  <a:lnTo>
                    <a:pt x="427139" y="567595"/>
                  </a:lnTo>
                  <a:lnTo>
                    <a:pt x="427888" y="567671"/>
                  </a:lnTo>
                  <a:lnTo>
                    <a:pt x="431901" y="567671"/>
                  </a:lnTo>
                  <a:lnTo>
                    <a:pt x="435089" y="566351"/>
                  </a:lnTo>
                  <a:lnTo>
                    <a:pt x="467843" y="533077"/>
                  </a:lnTo>
                  <a:lnTo>
                    <a:pt x="432473" y="533077"/>
                  </a:lnTo>
                  <a:lnTo>
                    <a:pt x="391274" y="441941"/>
                  </a:lnTo>
                  <a:lnTo>
                    <a:pt x="391121" y="441675"/>
                  </a:lnTo>
                  <a:lnTo>
                    <a:pt x="390817" y="440913"/>
                  </a:lnTo>
                  <a:lnTo>
                    <a:pt x="341486" y="328581"/>
                  </a:lnTo>
                  <a:close/>
                </a:path>
                <a:path w="559435" h="567689">
                  <a:moveTo>
                    <a:pt x="40944" y="88996"/>
                  </a:moveTo>
                  <a:lnTo>
                    <a:pt x="37045" y="90342"/>
                  </a:lnTo>
                  <a:lnTo>
                    <a:pt x="1295" y="126664"/>
                  </a:lnTo>
                  <a:lnTo>
                    <a:pt x="0" y="130855"/>
                  </a:lnTo>
                  <a:lnTo>
                    <a:pt x="1447" y="139034"/>
                  </a:lnTo>
                  <a:lnTo>
                    <a:pt x="4089" y="142514"/>
                  </a:lnTo>
                  <a:lnTo>
                    <a:pt x="111226" y="192501"/>
                  </a:lnTo>
                  <a:lnTo>
                    <a:pt x="113741" y="195053"/>
                  </a:lnTo>
                  <a:lnTo>
                    <a:pt x="116713" y="196298"/>
                  </a:lnTo>
                  <a:lnTo>
                    <a:pt x="119735" y="196425"/>
                  </a:lnTo>
                  <a:lnTo>
                    <a:pt x="235826" y="249041"/>
                  </a:lnTo>
                  <a:lnTo>
                    <a:pt x="122885" y="383140"/>
                  </a:lnTo>
                  <a:lnTo>
                    <a:pt x="48361" y="383572"/>
                  </a:lnTo>
                  <a:lnTo>
                    <a:pt x="45212" y="384906"/>
                  </a:lnTo>
                  <a:lnTo>
                    <a:pt x="12700" y="417938"/>
                  </a:lnTo>
                  <a:lnTo>
                    <a:pt x="11391" y="421964"/>
                  </a:lnTo>
                  <a:lnTo>
                    <a:pt x="12560" y="429927"/>
                  </a:lnTo>
                  <a:lnTo>
                    <a:pt x="14960" y="433394"/>
                  </a:lnTo>
                  <a:lnTo>
                    <a:pt x="91770" y="474961"/>
                  </a:lnTo>
                  <a:lnTo>
                    <a:pt x="132676" y="552990"/>
                  </a:lnTo>
                  <a:lnTo>
                    <a:pt x="136093" y="555441"/>
                  </a:lnTo>
                  <a:lnTo>
                    <a:pt x="143929" y="556622"/>
                  </a:lnTo>
                  <a:lnTo>
                    <a:pt x="147891" y="555302"/>
                  </a:lnTo>
                  <a:lnTo>
                    <a:pt x="180290" y="522371"/>
                  </a:lnTo>
                  <a:lnTo>
                    <a:pt x="144945" y="522371"/>
                  </a:lnTo>
                  <a:lnTo>
                    <a:pt x="110871" y="457372"/>
                  </a:lnTo>
                  <a:lnTo>
                    <a:pt x="109080" y="455556"/>
                  </a:lnTo>
                  <a:lnTo>
                    <a:pt x="45110" y="420923"/>
                  </a:lnTo>
                  <a:lnTo>
                    <a:pt x="56921" y="408921"/>
                  </a:lnTo>
                  <a:lnTo>
                    <a:pt x="132372" y="408490"/>
                  </a:lnTo>
                  <a:lnTo>
                    <a:pt x="135813" y="406877"/>
                  </a:lnTo>
                  <a:lnTo>
                    <a:pt x="256971" y="263024"/>
                  </a:lnTo>
                  <a:lnTo>
                    <a:pt x="257381" y="263024"/>
                  </a:lnTo>
                  <a:lnTo>
                    <a:pt x="287483" y="229331"/>
                  </a:lnTo>
                  <a:lnTo>
                    <a:pt x="253707" y="229331"/>
                  </a:lnTo>
                  <a:lnTo>
                    <a:pt x="126022" y="171457"/>
                  </a:lnTo>
                  <a:lnTo>
                    <a:pt x="125272" y="171139"/>
                  </a:lnTo>
                  <a:lnTo>
                    <a:pt x="124891" y="171012"/>
                  </a:lnTo>
                  <a:lnTo>
                    <a:pt x="124510" y="170771"/>
                  </a:lnTo>
                  <a:lnTo>
                    <a:pt x="34569" y="128772"/>
                  </a:lnTo>
                  <a:lnTo>
                    <a:pt x="47574" y="115564"/>
                  </a:lnTo>
                  <a:lnTo>
                    <a:pt x="164921" y="115564"/>
                  </a:lnTo>
                  <a:lnTo>
                    <a:pt x="168998" y="111424"/>
                  </a:lnTo>
                  <a:lnTo>
                    <a:pt x="202038" y="111424"/>
                  </a:lnTo>
                  <a:lnTo>
                    <a:pt x="201307" y="111322"/>
                  </a:lnTo>
                  <a:lnTo>
                    <a:pt x="200837" y="108960"/>
                  </a:lnTo>
                  <a:lnTo>
                    <a:pt x="199694" y="106700"/>
                  </a:lnTo>
                  <a:lnTo>
                    <a:pt x="196109" y="103055"/>
                  </a:lnTo>
                  <a:lnTo>
                    <a:pt x="141884" y="103055"/>
                  </a:lnTo>
                  <a:lnTo>
                    <a:pt x="40944" y="88996"/>
                  </a:lnTo>
                  <a:close/>
                </a:path>
                <a:path w="559435" h="567689">
                  <a:moveTo>
                    <a:pt x="479742" y="394570"/>
                  </a:moveTo>
                  <a:lnTo>
                    <a:pt x="447675" y="394570"/>
                  </a:lnTo>
                  <a:lnTo>
                    <a:pt x="449554" y="396488"/>
                  </a:lnTo>
                  <a:lnTo>
                    <a:pt x="432968" y="413354"/>
                  </a:lnTo>
                  <a:lnTo>
                    <a:pt x="431660" y="417303"/>
                  </a:lnTo>
                  <a:lnTo>
                    <a:pt x="445490" y="519869"/>
                  </a:lnTo>
                  <a:lnTo>
                    <a:pt x="432473" y="533077"/>
                  </a:lnTo>
                  <a:lnTo>
                    <a:pt x="467843" y="533077"/>
                  </a:lnTo>
                  <a:lnTo>
                    <a:pt x="470319" y="530562"/>
                  </a:lnTo>
                  <a:lnTo>
                    <a:pt x="471627" y="526600"/>
                  </a:lnTo>
                  <a:lnTo>
                    <a:pt x="457796" y="424047"/>
                  </a:lnTo>
                  <a:lnTo>
                    <a:pt x="478421" y="403092"/>
                  </a:lnTo>
                  <a:lnTo>
                    <a:pt x="479742" y="399866"/>
                  </a:lnTo>
                  <a:lnTo>
                    <a:pt x="479742" y="394570"/>
                  </a:lnTo>
                  <a:close/>
                </a:path>
                <a:path w="559435" h="567689">
                  <a:moveTo>
                    <a:pt x="558349" y="25319"/>
                  </a:moveTo>
                  <a:lnTo>
                    <a:pt x="508303" y="25319"/>
                  </a:lnTo>
                  <a:lnTo>
                    <a:pt x="533476" y="26385"/>
                  </a:lnTo>
                  <a:lnTo>
                    <a:pt x="534401" y="51830"/>
                  </a:lnTo>
                  <a:lnTo>
                    <a:pt x="523930" y="93818"/>
                  </a:lnTo>
                  <a:lnTo>
                    <a:pt x="434213" y="183484"/>
                  </a:lnTo>
                  <a:lnTo>
                    <a:pt x="293001" y="312795"/>
                  </a:lnTo>
                  <a:lnTo>
                    <a:pt x="293357" y="313202"/>
                  </a:lnTo>
                  <a:lnTo>
                    <a:pt x="158788" y="430207"/>
                  </a:lnTo>
                  <a:lnTo>
                    <a:pt x="157187" y="433712"/>
                  </a:lnTo>
                  <a:lnTo>
                    <a:pt x="156756" y="510369"/>
                  </a:lnTo>
                  <a:lnTo>
                    <a:pt x="144945" y="522371"/>
                  </a:lnTo>
                  <a:lnTo>
                    <a:pt x="180290" y="522371"/>
                  </a:lnTo>
                  <a:lnTo>
                    <a:pt x="181711" y="519069"/>
                  </a:lnTo>
                  <a:lnTo>
                    <a:pt x="182130" y="443338"/>
                  </a:lnTo>
                  <a:lnTo>
                    <a:pt x="314109" y="328581"/>
                  </a:lnTo>
                  <a:lnTo>
                    <a:pt x="341486" y="328581"/>
                  </a:lnTo>
                  <a:lnTo>
                    <a:pt x="333349" y="310052"/>
                  </a:lnTo>
                  <a:lnTo>
                    <a:pt x="411619" y="238373"/>
                  </a:lnTo>
                  <a:lnTo>
                    <a:pt x="436689" y="238373"/>
                  </a:lnTo>
                  <a:lnTo>
                    <a:pt x="435216" y="217342"/>
                  </a:lnTo>
                  <a:lnTo>
                    <a:pt x="530098" y="127032"/>
                  </a:lnTo>
                  <a:lnTo>
                    <a:pt x="544801" y="107791"/>
                  </a:lnTo>
                  <a:lnTo>
                    <a:pt x="554615" y="83314"/>
                  </a:lnTo>
                  <a:lnTo>
                    <a:pt x="559219" y="54782"/>
                  </a:lnTo>
                  <a:lnTo>
                    <a:pt x="558349" y="25319"/>
                  </a:lnTo>
                  <a:close/>
                </a:path>
                <a:path w="559435" h="567689">
                  <a:moveTo>
                    <a:pt x="476656" y="302889"/>
                  </a:moveTo>
                  <a:lnTo>
                    <a:pt x="443433" y="302889"/>
                  </a:lnTo>
                  <a:lnTo>
                    <a:pt x="445262" y="304756"/>
                  </a:lnTo>
                  <a:lnTo>
                    <a:pt x="421576" y="328823"/>
                  </a:lnTo>
                  <a:lnTo>
                    <a:pt x="420255" y="332785"/>
                  </a:lnTo>
                  <a:lnTo>
                    <a:pt x="428129" y="391154"/>
                  </a:lnTo>
                  <a:lnTo>
                    <a:pt x="431380" y="395142"/>
                  </a:lnTo>
                  <a:lnTo>
                    <a:pt x="439940" y="398076"/>
                  </a:lnTo>
                  <a:lnTo>
                    <a:pt x="444373" y="397250"/>
                  </a:lnTo>
                  <a:lnTo>
                    <a:pt x="447675" y="394570"/>
                  </a:lnTo>
                  <a:lnTo>
                    <a:pt x="479742" y="394570"/>
                  </a:lnTo>
                  <a:lnTo>
                    <a:pt x="479742" y="393123"/>
                  </a:lnTo>
                  <a:lnTo>
                    <a:pt x="478421" y="389897"/>
                  </a:lnTo>
                  <a:lnTo>
                    <a:pt x="454634" y="365729"/>
                  </a:lnTo>
                  <a:lnTo>
                    <a:pt x="452221" y="364535"/>
                  </a:lnTo>
                  <a:lnTo>
                    <a:pt x="449719" y="364129"/>
                  </a:lnTo>
                  <a:lnTo>
                    <a:pt x="446405" y="339516"/>
                  </a:lnTo>
                  <a:lnTo>
                    <a:pt x="476656" y="308782"/>
                  </a:lnTo>
                  <a:lnTo>
                    <a:pt x="476656" y="302889"/>
                  </a:lnTo>
                  <a:close/>
                </a:path>
                <a:path w="559435" h="567689">
                  <a:moveTo>
                    <a:pt x="436689" y="238373"/>
                  </a:moveTo>
                  <a:lnTo>
                    <a:pt x="411619" y="238373"/>
                  </a:lnTo>
                  <a:lnTo>
                    <a:pt x="416356" y="305988"/>
                  </a:lnTo>
                  <a:lnTo>
                    <a:pt x="419519" y="310281"/>
                  </a:lnTo>
                  <a:lnTo>
                    <a:pt x="428701" y="313760"/>
                  </a:lnTo>
                  <a:lnTo>
                    <a:pt x="433857" y="312617"/>
                  </a:lnTo>
                  <a:lnTo>
                    <a:pt x="443433" y="302889"/>
                  </a:lnTo>
                  <a:lnTo>
                    <a:pt x="476656" y="302889"/>
                  </a:lnTo>
                  <a:lnTo>
                    <a:pt x="476656" y="300743"/>
                  </a:lnTo>
                  <a:lnTo>
                    <a:pt x="449922" y="273565"/>
                  </a:lnTo>
                  <a:lnTo>
                    <a:pt x="448622" y="273019"/>
                  </a:lnTo>
                  <a:lnTo>
                    <a:pt x="439115" y="273019"/>
                  </a:lnTo>
                  <a:lnTo>
                    <a:pt x="436689" y="238373"/>
                  </a:lnTo>
                  <a:close/>
                </a:path>
                <a:path w="559435" h="567689">
                  <a:moveTo>
                    <a:pt x="446747" y="272231"/>
                  </a:moveTo>
                  <a:lnTo>
                    <a:pt x="441947" y="272231"/>
                  </a:lnTo>
                  <a:lnTo>
                    <a:pt x="440486" y="272498"/>
                  </a:lnTo>
                  <a:lnTo>
                    <a:pt x="439115" y="273019"/>
                  </a:lnTo>
                  <a:lnTo>
                    <a:pt x="448622" y="273019"/>
                  </a:lnTo>
                  <a:lnTo>
                    <a:pt x="446747" y="272231"/>
                  </a:lnTo>
                  <a:close/>
                </a:path>
                <a:path w="559435" h="567689">
                  <a:moveTo>
                    <a:pt x="257381" y="263024"/>
                  </a:moveTo>
                  <a:lnTo>
                    <a:pt x="256971" y="263024"/>
                  </a:lnTo>
                  <a:lnTo>
                    <a:pt x="257200" y="263227"/>
                  </a:lnTo>
                  <a:lnTo>
                    <a:pt x="257381" y="263024"/>
                  </a:lnTo>
                  <a:close/>
                </a:path>
                <a:path w="559435" h="567689">
                  <a:moveTo>
                    <a:pt x="291833" y="115793"/>
                  </a:moveTo>
                  <a:lnTo>
                    <a:pt x="259283" y="115793"/>
                  </a:lnTo>
                  <a:lnTo>
                    <a:pt x="261658" y="118206"/>
                  </a:lnTo>
                  <a:lnTo>
                    <a:pt x="252501" y="127515"/>
                  </a:lnTo>
                  <a:lnTo>
                    <a:pt x="251383" y="132760"/>
                  </a:lnTo>
                  <a:lnTo>
                    <a:pt x="254812" y="142082"/>
                  </a:lnTo>
                  <a:lnTo>
                    <a:pt x="259041" y="145295"/>
                  </a:lnTo>
                  <a:lnTo>
                    <a:pt x="324599" y="149994"/>
                  </a:lnTo>
                  <a:lnTo>
                    <a:pt x="253707" y="229331"/>
                  </a:lnTo>
                  <a:lnTo>
                    <a:pt x="287483" y="229331"/>
                  </a:lnTo>
                  <a:lnTo>
                    <a:pt x="379795" y="126004"/>
                  </a:lnTo>
                  <a:lnTo>
                    <a:pt x="345313" y="126004"/>
                  </a:lnTo>
                  <a:lnTo>
                    <a:pt x="291223" y="122143"/>
                  </a:lnTo>
                  <a:lnTo>
                    <a:pt x="291630" y="120885"/>
                  </a:lnTo>
                  <a:lnTo>
                    <a:pt x="291833" y="119552"/>
                  </a:lnTo>
                  <a:lnTo>
                    <a:pt x="291833" y="115793"/>
                  </a:lnTo>
                  <a:close/>
                </a:path>
                <a:path w="559435" h="567689">
                  <a:moveTo>
                    <a:pt x="202038" y="111424"/>
                  </a:moveTo>
                  <a:lnTo>
                    <a:pt x="168998" y="111424"/>
                  </a:lnTo>
                  <a:lnTo>
                    <a:pt x="171488" y="113951"/>
                  </a:lnTo>
                  <a:lnTo>
                    <a:pt x="169151" y="117253"/>
                  </a:lnTo>
                  <a:lnTo>
                    <a:pt x="168465" y="121520"/>
                  </a:lnTo>
                  <a:lnTo>
                    <a:pt x="171284" y="130017"/>
                  </a:lnTo>
                  <a:lnTo>
                    <a:pt x="175221" y="133331"/>
                  </a:lnTo>
                  <a:lnTo>
                    <a:pt x="231711" y="141180"/>
                  </a:lnTo>
                  <a:lnTo>
                    <a:pt x="235597" y="139859"/>
                  </a:lnTo>
                  <a:lnTo>
                    <a:pt x="259283" y="115793"/>
                  </a:lnTo>
                  <a:lnTo>
                    <a:pt x="291833" y="115793"/>
                  </a:lnTo>
                  <a:lnTo>
                    <a:pt x="291745" y="114624"/>
                  </a:lnTo>
                  <a:lnTo>
                    <a:pt x="225069" y="114624"/>
                  </a:lnTo>
                  <a:lnTo>
                    <a:pt x="202038" y="111424"/>
                  </a:lnTo>
                  <a:close/>
                </a:path>
                <a:path w="559435" h="567689">
                  <a:moveTo>
                    <a:pt x="164921" y="115564"/>
                  </a:moveTo>
                  <a:lnTo>
                    <a:pt x="47574" y="115564"/>
                  </a:lnTo>
                  <a:lnTo>
                    <a:pt x="148513" y="129610"/>
                  </a:lnTo>
                  <a:lnTo>
                    <a:pt x="152400" y="128277"/>
                  </a:lnTo>
                  <a:lnTo>
                    <a:pt x="164921" y="115564"/>
                  </a:lnTo>
                  <a:close/>
                </a:path>
                <a:path w="559435" h="567689">
                  <a:moveTo>
                    <a:pt x="505309" y="0"/>
                  </a:moveTo>
                  <a:lnTo>
                    <a:pt x="477227" y="4676"/>
                  </a:lnTo>
                  <a:lnTo>
                    <a:pt x="453137" y="14650"/>
                  </a:lnTo>
                  <a:lnTo>
                    <a:pt x="434200" y="29598"/>
                  </a:lnTo>
                  <a:lnTo>
                    <a:pt x="345313" y="126004"/>
                  </a:lnTo>
                  <a:lnTo>
                    <a:pt x="379795" y="126004"/>
                  </a:lnTo>
                  <a:lnTo>
                    <a:pt x="387159" y="117761"/>
                  </a:lnTo>
                  <a:lnTo>
                    <a:pt x="452437" y="46959"/>
                  </a:lnTo>
                  <a:lnTo>
                    <a:pt x="466887" y="35859"/>
                  </a:lnTo>
                  <a:lnTo>
                    <a:pt x="485808" y="28561"/>
                  </a:lnTo>
                  <a:lnTo>
                    <a:pt x="508303" y="25319"/>
                  </a:lnTo>
                  <a:lnTo>
                    <a:pt x="558349" y="25319"/>
                  </a:lnTo>
                  <a:lnTo>
                    <a:pt x="558292" y="23375"/>
                  </a:lnTo>
                  <a:lnTo>
                    <a:pt x="555893" y="15089"/>
                  </a:lnTo>
                  <a:lnTo>
                    <a:pt x="551094" y="8260"/>
                  </a:lnTo>
                  <a:lnTo>
                    <a:pt x="544375" y="3381"/>
                  </a:lnTo>
                  <a:lnTo>
                    <a:pt x="536219" y="947"/>
                  </a:lnTo>
                  <a:lnTo>
                    <a:pt x="505309" y="0"/>
                  </a:lnTo>
                  <a:close/>
                </a:path>
                <a:path w="559435" h="567689">
                  <a:moveTo>
                    <a:pt x="263232" y="83890"/>
                  </a:moveTo>
                  <a:lnTo>
                    <a:pt x="255320" y="83890"/>
                  </a:lnTo>
                  <a:lnTo>
                    <a:pt x="225069" y="114624"/>
                  </a:lnTo>
                  <a:lnTo>
                    <a:pt x="291745" y="114624"/>
                  </a:lnTo>
                  <a:lnTo>
                    <a:pt x="290525" y="111614"/>
                  </a:lnTo>
                  <a:lnTo>
                    <a:pt x="263232" y="83890"/>
                  </a:lnTo>
                  <a:close/>
                </a:path>
                <a:path w="559435" h="567689">
                  <a:moveTo>
                    <a:pt x="173151" y="79712"/>
                  </a:moveTo>
                  <a:lnTo>
                    <a:pt x="164846" y="79712"/>
                  </a:lnTo>
                  <a:lnTo>
                    <a:pt x="141884" y="103055"/>
                  </a:lnTo>
                  <a:lnTo>
                    <a:pt x="196109" y="103055"/>
                  </a:lnTo>
                  <a:lnTo>
                    <a:pt x="173151" y="797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647991D-5CE5-FE44-BBDA-8E86E922A67F}"/>
                </a:ext>
              </a:extLst>
            </p:cNvPr>
            <p:cNvSpPr/>
            <p:nvPr/>
          </p:nvSpPr>
          <p:spPr>
            <a:xfrm>
              <a:off x="1373792" y="3415144"/>
              <a:ext cx="559435" cy="567690"/>
            </a:xfrm>
            <a:custGeom>
              <a:avLst/>
              <a:gdLst/>
              <a:ahLst/>
              <a:cxnLst/>
              <a:rect l="l" t="t" r="r" b="b"/>
              <a:pathLst>
                <a:path w="559435" h="567689">
                  <a:moveTo>
                    <a:pt x="558292" y="23375"/>
                  </a:moveTo>
                  <a:lnTo>
                    <a:pt x="505309" y="0"/>
                  </a:lnTo>
                  <a:lnTo>
                    <a:pt x="477227" y="4676"/>
                  </a:lnTo>
                  <a:lnTo>
                    <a:pt x="453137" y="14650"/>
                  </a:lnTo>
                  <a:lnTo>
                    <a:pt x="434200" y="29598"/>
                  </a:lnTo>
                  <a:lnTo>
                    <a:pt x="368655" y="100692"/>
                  </a:lnTo>
                  <a:lnTo>
                    <a:pt x="345313" y="126004"/>
                  </a:lnTo>
                  <a:lnTo>
                    <a:pt x="291223" y="122143"/>
                  </a:lnTo>
                  <a:lnTo>
                    <a:pt x="291630" y="120885"/>
                  </a:lnTo>
                  <a:lnTo>
                    <a:pt x="291833" y="119552"/>
                  </a:lnTo>
                  <a:lnTo>
                    <a:pt x="291833" y="118206"/>
                  </a:lnTo>
                  <a:lnTo>
                    <a:pt x="291833" y="114840"/>
                  </a:lnTo>
                  <a:lnTo>
                    <a:pt x="290525" y="111614"/>
                  </a:lnTo>
                  <a:lnTo>
                    <a:pt x="288175" y="109227"/>
                  </a:lnTo>
                  <a:lnTo>
                    <a:pt x="268122" y="88843"/>
                  </a:lnTo>
                  <a:lnTo>
                    <a:pt x="263232" y="83890"/>
                  </a:lnTo>
                  <a:lnTo>
                    <a:pt x="255320" y="83890"/>
                  </a:lnTo>
                  <a:lnTo>
                    <a:pt x="250444" y="88856"/>
                  </a:lnTo>
                  <a:lnTo>
                    <a:pt x="225069" y="114624"/>
                  </a:lnTo>
                  <a:lnTo>
                    <a:pt x="201307" y="111322"/>
                  </a:lnTo>
                  <a:lnTo>
                    <a:pt x="200837" y="108960"/>
                  </a:lnTo>
                  <a:lnTo>
                    <a:pt x="199694" y="106700"/>
                  </a:lnTo>
                  <a:lnTo>
                    <a:pt x="197891" y="104858"/>
                  </a:lnTo>
                  <a:lnTo>
                    <a:pt x="177838" y="84475"/>
                  </a:lnTo>
                  <a:lnTo>
                    <a:pt x="173151" y="79712"/>
                  </a:lnTo>
                  <a:lnTo>
                    <a:pt x="164846" y="79712"/>
                  </a:lnTo>
                  <a:lnTo>
                    <a:pt x="160159" y="84475"/>
                  </a:lnTo>
                  <a:lnTo>
                    <a:pt x="141884" y="103055"/>
                  </a:lnTo>
                  <a:lnTo>
                    <a:pt x="44818" y="89542"/>
                  </a:lnTo>
                  <a:lnTo>
                    <a:pt x="4191" y="123718"/>
                  </a:lnTo>
                  <a:lnTo>
                    <a:pt x="0" y="130855"/>
                  </a:lnTo>
                  <a:lnTo>
                    <a:pt x="723" y="134944"/>
                  </a:lnTo>
                  <a:lnTo>
                    <a:pt x="1447" y="139034"/>
                  </a:lnTo>
                  <a:lnTo>
                    <a:pt x="4089" y="142514"/>
                  </a:lnTo>
                  <a:lnTo>
                    <a:pt x="7810" y="144241"/>
                  </a:lnTo>
                  <a:lnTo>
                    <a:pt x="111226" y="192501"/>
                  </a:lnTo>
                  <a:lnTo>
                    <a:pt x="111429" y="192717"/>
                  </a:lnTo>
                  <a:lnTo>
                    <a:pt x="113741" y="195053"/>
                  </a:lnTo>
                  <a:lnTo>
                    <a:pt x="116713" y="196298"/>
                  </a:lnTo>
                  <a:lnTo>
                    <a:pt x="119735" y="196425"/>
                  </a:lnTo>
                  <a:lnTo>
                    <a:pt x="235826" y="249041"/>
                  </a:lnTo>
                  <a:lnTo>
                    <a:pt x="122885" y="383140"/>
                  </a:lnTo>
                  <a:lnTo>
                    <a:pt x="51650" y="383547"/>
                  </a:lnTo>
                  <a:lnTo>
                    <a:pt x="48361" y="383572"/>
                  </a:lnTo>
                  <a:lnTo>
                    <a:pt x="15494" y="415094"/>
                  </a:lnTo>
                  <a:lnTo>
                    <a:pt x="11391" y="421964"/>
                  </a:lnTo>
                  <a:lnTo>
                    <a:pt x="11976" y="425952"/>
                  </a:lnTo>
                  <a:lnTo>
                    <a:pt x="12560" y="429927"/>
                  </a:lnTo>
                  <a:lnTo>
                    <a:pt x="14960" y="433394"/>
                  </a:lnTo>
                  <a:lnTo>
                    <a:pt x="18465" y="435287"/>
                  </a:lnTo>
                  <a:lnTo>
                    <a:pt x="91770" y="474961"/>
                  </a:lnTo>
                  <a:lnTo>
                    <a:pt x="130822" y="549447"/>
                  </a:lnTo>
                  <a:lnTo>
                    <a:pt x="132676" y="552990"/>
                  </a:lnTo>
                  <a:lnTo>
                    <a:pt x="136093" y="555441"/>
                  </a:lnTo>
                  <a:lnTo>
                    <a:pt x="140004" y="556038"/>
                  </a:lnTo>
                  <a:lnTo>
                    <a:pt x="143929" y="556622"/>
                  </a:lnTo>
                  <a:lnTo>
                    <a:pt x="147891" y="555302"/>
                  </a:lnTo>
                  <a:lnTo>
                    <a:pt x="150685" y="552457"/>
                  </a:lnTo>
                  <a:lnTo>
                    <a:pt x="178066" y="524631"/>
                  </a:lnTo>
                  <a:lnTo>
                    <a:pt x="180390" y="522269"/>
                  </a:lnTo>
                  <a:lnTo>
                    <a:pt x="181711" y="519069"/>
                  </a:lnTo>
                  <a:lnTo>
                    <a:pt x="181737" y="515728"/>
                  </a:lnTo>
                  <a:lnTo>
                    <a:pt x="182130" y="443338"/>
                  </a:lnTo>
                  <a:lnTo>
                    <a:pt x="314109" y="328581"/>
                  </a:lnTo>
                  <a:lnTo>
                    <a:pt x="366509" y="447898"/>
                  </a:lnTo>
                  <a:lnTo>
                    <a:pt x="366788" y="450603"/>
                  </a:lnTo>
                  <a:lnTo>
                    <a:pt x="367919" y="453156"/>
                  </a:lnTo>
                  <a:lnTo>
                    <a:pt x="369747" y="455175"/>
                  </a:lnTo>
                  <a:lnTo>
                    <a:pt x="417258" y="560267"/>
                  </a:lnTo>
                  <a:lnTo>
                    <a:pt x="418960" y="564052"/>
                  </a:lnTo>
                  <a:lnTo>
                    <a:pt x="422376" y="566732"/>
                  </a:lnTo>
                  <a:lnTo>
                    <a:pt x="426415" y="567468"/>
                  </a:lnTo>
                  <a:lnTo>
                    <a:pt x="427139" y="567595"/>
                  </a:lnTo>
                  <a:lnTo>
                    <a:pt x="427888" y="567671"/>
                  </a:lnTo>
                  <a:lnTo>
                    <a:pt x="428612" y="567671"/>
                  </a:lnTo>
                  <a:lnTo>
                    <a:pt x="431901" y="567671"/>
                  </a:lnTo>
                  <a:lnTo>
                    <a:pt x="435089" y="566351"/>
                  </a:lnTo>
                  <a:lnTo>
                    <a:pt x="437451" y="563950"/>
                  </a:lnTo>
                  <a:lnTo>
                    <a:pt x="467550" y="533369"/>
                  </a:lnTo>
                  <a:lnTo>
                    <a:pt x="470319" y="530562"/>
                  </a:lnTo>
                  <a:lnTo>
                    <a:pt x="471627" y="526600"/>
                  </a:lnTo>
                  <a:lnTo>
                    <a:pt x="471093" y="522663"/>
                  </a:lnTo>
                  <a:lnTo>
                    <a:pt x="457796" y="424047"/>
                  </a:lnTo>
                  <a:lnTo>
                    <a:pt x="476072" y="405467"/>
                  </a:lnTo>
                  <a:lnTo>
                    <a:pt x="478421" y="403092"/>
                  </a:lnTo>
                  <a:lnTo>
                    <a:pt x="479742" y="399866"/>
                  </a:lnTo>
                  <a:lnTo>
                    <a:pt x="479742" y="396488"/>
                  </a:lnTo>
                  <a:lnTo>
                    <a:pt x="479742" y="393123"/>
                  </a:lnTo>
                  <a:lnTo>
                    <a:pt x="478421" y="389897"/>
                  </a:lnTo>
                  <a:lnTo>
                    <a:pt x="476072" y="387509"/>
                  </a:lnTo>
                  <a:lnTo>
                    <a:pt x="456565" y="367685"/>
                  </a:lnTo>
                  <a:lnTo>
                    <a:pt x="454634" y="365729"/>
                  </a:lnTo>
                  <a:lnTo>
                    <a:pt x="452221" y="364535"/>
                  </a:lnTo>
                  <a:lnTo>
                    <a:pt x="449719" y="364129"/>
                  </a:lnTo>
                  <a:lnTo>
                    <a:pt x="446405" y="339516"/>
                  </a:lnTo>
                  <a:lnTo>
                    <a:pt x="471779" y="313735"/>
                  </a:lnTo>
                  <a:lnTo>
                    <a:pt x="476656" y="308782"/>
                  </a:lnTo>
                  <a:lnTo>
                    <a:pt x="476656" y="300743"/>
                  </a:lnTo>
                  <a:lnTo>
                    <a:pt x="471779" y="295777"/>
                  </a:lnTo>
                  <a:lnTo>
                    <a:pt x="452259" y="275952"/>
                  </a:lnTo>
                  <a:lnTo>
                    <a:pt x="449922" y="273565"/>
                  </a:lnTo>
                  <a:lnTo>
                    <a:pt x="446747" y="272231"/>
                  </a:lnTo>
                  <a:lnTo>
                    <a:pt x="443433" y="272231"/>
                  </a:lnTo>
                  <a:lnTo>
                    <a:pt x="441947" y="272231"/>
                  </a:lnTo>
                  <a:lnTo>
                    <a:pt x="440486" y="272498"/>
                  </a:lnTo>
                  <a:lnTo>
                    <a:pt x="439115" y="273019"/>
                  </a:lnTo>
                  <a:lnTo>
                    <a:pt x="435216" y="217342"/>
                  </a:lnTo>
                  <a:lnTo>
                    <a:pt x="530098" y="127032"/>
                  </a:lnTo>
                  <a:lnTo>
                    <a:pt x="544801" y="107791"/>
                  </a:lnTo>
                  <a:lnTo>
                    <a:pt x="554615" y="83314"/>
                  </a:lnTo>
                  <a:lnTo>
                    <a:pt x="559219" y="54782"/>
                  </a:lnTo>
                  <a:lnTo>
                    <a:pt x="558292" y="23375"/>
                  </a:lnTo>
                  <a:close/>
                </a:path>
                <a:path w="559435" h="567689">
                  <a:moveTo>
                    <a:pt x="126022" y="171457"/>
                  </a:moveTo>
                  <a:lnTo>
                    <a:pt x="125653" y="171292"/>
                  </a:lnTo>
                  <a:lnTo>
                    <a:pt x="125272" y="171139"/>
                  </a:lnTo>
                  <a:lnTo>
                    <a:pt x="124891" y="171012"/>
                  </a:lnTo>
                  <a:lnTo>
                    <a:pt x="124510" y="170771"/>
                  </a:lnTo>
                  <a:lnTo>
                    <a:pt x="124104" y="170568"/>
                  </a:lnTo>
                  <a:lnTo>
                    <a:pt x="123685" y="170377"/>
                  </a:lnTo>
                  <a:lnTo>
                    <a:pt x="34569" y="128772"/>
                  </a:lnTo>
                  <a:lnTo>
                    <a:pt x="47574" y="115564"/>
                  </a:lnTo>
                  <a:lnTo>
                    <a:pt x="144640" y="129077"/>
                  </a:lnTo>
                  <a:lnTo>
                    <a:pt x="148513" y="129610"/>
                  </a:lnTo>
                  <a:lnTo>
                    <a:pt x="152400" y="128277"/>
                  </a:lnTo>
                  <a:lnTo>
                    <a:pt x="155168" y="125470"/>
                  </a:lnTo>
                  <a:lnTo>
                    <a:pt x="168998" y="111424"/>
                  </a:lnTo>
                  <a:lnTo>
                    <a:pt x="171488" y="113951"/>
                  </a:lnTo>
                  <a:lnTo>
                    <a:pt x="169151" y="117253"/>
                  </a:lnTo>
                  <a:lnTo>
                    <a:pt x="168465" y="121520"/>
                  </a:lnTo>
                  <a:lnTo>
                    <a:pt x="169773" y="125457"/>
                  </a:lnTo>
                  <a:lnTo>
                    <a:pt x="171284" y="130017"/>
                  </a:lnTo>
                  <a:lnTo>
                    <a:pt x="175221" y="133331"/>
                  </a:lnTo>
                  <a:lnTo>
                    <a:pt x="179920" y="133979"/>
                  </a:lnTo>
                  <a:lnTo>
                    <a:pt x="227825" y="140647"/>
                  </a:lnTo>
                  <a:lnTo>
                    <a:pt x="231711" y="141180"/>
                  </a:lnTo>
                  <a:lnTo>
                    <a:pt x="235597" y="139859"/>
                  </a:lnTo>
                  <a:lnTo>
                    <a:pt x="238353" y="137053"/>
                  </a:lnTo>
                  <a:lnTo>
                    <a:pt x="259283" y="115793"/>
                  </a:lnTo>
                  <a:lnTo>
                    <a:pt x="261658" y="118206"/>
                  </a:lnTo>
                  <a:lnTo>
                    <a:pt x="255968" y="123997"/>
                  </a:lnTo>
                  <a:lnTo>
                    <a:pt x="252501" y="127515"/>
                  </a:lnTo>
                  <a:lnTo>
                    <a:pt x="251383" y="132760"/>
                  </a:lnTo>
                  <a:lnTo>
                    <a:pt x="253098" y="137421"/>
                  </a:lnTo>
                  <a:lnTo>
                    <a:pt x="254812" y="142082"/>
                  </a:lnTo>
                  <a:lnTo>
                    <a:pt x="259041" y="145295"/>
                  </a:lnTo>
                  <a:lnTo>
                    <a:pt x="263931" y="145650"/>
                  </a:lnTo>
                  <a:lnTo>
                    <a:pt x="324599" y="149994"/>
                  </a:lnTo>
                  <a:lnTo>
                    <a:pt x="253707" y="229331"/>
                  </a:lnTo>
                  <a:lnTo>
                    <a:pt x="126022" y="171457"/>
                  </a:lnTo>
                  <a:close/>
                </a:path>
                <a:path w="559435" h="567689">
                  <a:moveTo>
                    <a:pt x="437311" y="309099"/>
                  </a:moveTo>
                  <a:lnTo>
                    <a:pt x="443433" y="302889"/>
                  </a:lnTo>
                  <a:lnTo>
                    <a:pt x="445262" y="304756"/>
                  </a:lnTo>
                  <a:lnTo>
                    <a:pt x="424345" y="326016"/>
                  </a:lnTo>
                  <a:lnTo>
                    <a:pt x="421576" y="328823"/>
                  </a:lnTo>
                  <a:lnTo>
                    <a:pt x="420255" y="332785"/>
                  </a:lnTo>
                  <a:lnTo>
                    <a:pt x="420789" y="336722"/>
                  </a:lnTo>
                  <a:lnTo>
                    <a:pt x="427482" y="386366"/>
                  </a:lnTo>
                  <a:lnTo>
                    <a:pt x="428129" y="391154"/>
                  </a:lnTo>
                  <a:lnTo>
                    <a:pt x="431380" y="395142"/>
                  </a:lnTo>
                  <a:lnTo>
                    <a:pt x="435876" y="396679"/>
                  </a:lnTo>
                  <a:lnTo>
                    <a:pt x="439940" y="398076"/>
                  </a:lnTo>
                  <a:lnTo>
                    <a:pt x="444373" y="397250"/>
                  </a:lnTo>
                  <a:lnTo>
                    <a:pt x="447675" y="394570"/>
                  </a:lnTo>
                  <a:lnTo>
                    <a:pt x="449554" y="396488"/>
                  </a:lnTo>
                  <a:lnTo>
                    <a:pt x="435737" y="410547"/>
                  </a:lnTo>
                  <a:lnTo>
                    <a:pt x="432968" y="413354"/>
                  </a:lnTo>
                  <a:lnTo>
                    <a:pt x="431660" y="417303"/>
                  </a:lnTo>
                  <a:lnTo>
                    <a:pt x="432193" y="421240"/>
                  </a:lnTo>
                  <a:lnTo>
                    <a:pt x="445490" y="519869"/>
                  </a:lnTo>
                  <a:lnTo>
                    <a:pt x="432473" y="533077"/>
                  </a:lnTo>
                  <a:lnTo>
                    <a:pt x="391541" y="442526"/>
                  </a:lnTo>
                  <a:lnTo>
                    <a:pt x="391414" y="442234"/>
                  </a:lnTo>
                  <a:lnTo>
                    <a:pt x="391274" y="441941"/>
                  </a:lnTo>
                  <a:lnTo>
                    <a:pt x="391121" y="441675"/>
                  </a:lnTo>
                  <a:lnTo>
                    <a:pt x="391020" y="441421"/>
                  </a:lnTo>
                  <a:lnTo>
                    <a:pt x="390918" y="441167"/>
                  </a:lnTo>
                  <a:lnTo>
                    <a:pt x="390817" y="440913"/>
                  </a:lnTo>
                  <a:lnTo>
                    <a:pt x="333349" y="310052"/>
                  </a:lnTo>
                  <a:lnTo>
                    <a:pt x="411619" y="238373"/>
                  </a:lnTo>
                  <a:lnTo>
                    <a:pt x="416013" y="301022"/>
                  </a:lnTo>
                  <a:lnTo>
                    <a:pt x="416356" y="305988"/>
                  </a:lnTo>
                  <a:lnTo>
                    <a:pt x="419519" y="310281"/>
                  </a:lnTo>
                  <a:lnTo>
                    <a:pt x="424103" y="312020"/>
                  </a:lnTo>
                  <a:lnTo>
                    <a:pt x="428701" y="313760"/>
                  </a:lnTo>
                  <a:lnTo>
                    <a:pt x="433857" y="312617"/>
                  </a:lnTo>
                  <a:lnTo>
                    <a:pt x="437311" y="309099"/>
                  </a:lnTo>
                  <a:close/>
                </a:path>
                <a:path w="559435" h="567689">
                  <a:moveTo>
                    <a:pt x="434213" y="183484"/>
                  </a:moveTo>
                  <a:lnTo>
                    <a:pt x="293001" y="312795"/>
                  </a:lnTo>
                  <a:lnTo>
                    <a:pt x="293357" y="313202"/>
                  </a:lnTo>
                  <a:lnTo>
                    <a:pt x="161544" y="427819"/>
                  </a:lnTo>
                  <a:lnTo>
                    <a:pt x="158788" y="430207"/>
                  </a:lnTo>
                  <a:lnTo>
                    <a:pt x="157187" y="433712"/>
                  </a:lnTo>
                  <a:lnTo>
                    <a:pt x="157162" y="437395"/>
                  </a:lnTo>
                  <a:lnTo>
                    <a:pt x="156756" y="510369"/>
                  </a:lnTo>
                  <a:lnTo>
                    <a:pt x="144945" y="522371"/>
                  </a:lnTo>
                  <a:lnTo>
                    <a:pt x="112039" y="459607"/>
                  </a:lnTo>
                  <a:lnTo>
                    <a:pt x="110871" y="457372"/>
                  </a:lnTo>
                  <a:lnTo>
                    <a:pt x="109080" y="455556"/>
                  </a:lnTo>
                  <a:lnTo>
                    <a:pt x="106883" y="454362"/>
                  </a:lnTo>
                  <a:lnTo>
                    <a:pt x="45110" y="420923"/>
                  </a:lnTo>
                  <a:lnTo>
                    <a:pt x="56921" y="408921"/>
                  </a:lnTo>
                  <a:lnTo>
                    <a:pt x="128739" y="408515"/>
                  </a:lnTo>
                  <a:lnTo>
                    <a:pt x="132372" y="408490"/>
                  </a:lnTo>
                  <a:lnTo>
                    <a:pt x="135813" y="406877"/>
                  </a:lnTo>
                  <a:lnTo>
                    <a:pt x="138163" y="404070"/>
                  </a:lnTo>
                  <a:lnTo>
                    <a:pt x="256971" y="263024"/>
                  </a:lnTo>
                  <a:lnTo>
                    <a:pt x="257200" y="263227"/>
                  </a:lnTo>
                  <a:lnTo>
                    <a:pt x="387159" y="117761"/>
                  </a:lnTo>
                  <a:lnTo>
                    <a:pt x="452437" y="46959"/>
                  </a:lnTo>
                  <a:lnTo>
                    <a:pt x="466887" y="35859"/>
                  </a:lnTo>
                  <a:lnTo>
                    <a:pt x="485808" y="28561"/>
                  </a:lnTo>
                  <a:lnTo>
                    <a:pt x="508303" y="25319"/>
                  </a:lnTo>
                  <a:lnTo>
                    <a:pt x="533476" y="26385"/>
                  </a:lnTo>
                  <a:lnTo>
                    <a:pt x="534401" y="51830"/>
                  </a:lnTo>
                  <a:lnTo>
                    <a:pt x="531140" y="74619"/>
                  </a:lnTo>
                  <a:lnTo>
                    <a:pt x="523930" y="93818"/>
                  </a:lnTo>
                  <a:lnTo>
                    <a:pt x="513003" y="108490"/>
                  </a:lnTo>
                  <a:lnTo>
                    <a:pt x="434213" y="183484"/>
                  </a:lnTo>
                  <a:close/>
                </a:path>
              </a:pathLst>
            </a:custGeom>
            <a:ln w="65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id="{C41A7EFA-6AE9-4341-AC10-8A6202781B25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4672" y="3116853"/>
              <a:ext cx="1163853" cy="1163840"/>
            </a:xfrm>
            <a:prstGeom prst="rect">
              <a:avLst/>
            </a:prstGeom>
          </p:spPr>
        </p:pic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B6F083F3-5FAE-EF40-9B1C-3A7EE0BA1AC6}"/>
                </a:ext>
              </a:extLst>
            </p:cNvPr>
            <p:cNvSpPr/>
            <p:nvPr/>
          </p:nvSpPr>
          <p:spPr>
            <a:xfrm>
              <a:off x="7736060" y="3116853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4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01D8F471-FA68-4B43-B266-DA70893DE7D4}"/>
                </a:ext>
              </a:extLst>
            </p:cNvPr>
            <p:cNvSpPr/>
            <p:nvPr/>
          </p:nvSpPr>
          <p:spPr>
            <a:xfrm>
              <a:off x="8045163" y="3461657"/>
              <a:ext cx="546100" cy="475615"/>
            </a:xfrm>
            <a:custGeom>
              <a:avLst/>
              <a:gdLst/>
              <a:ahLst/>
              <a:cxnLst/>
              <a:rect l="l" t="t" r="r" b="b"/>
              <a:pathLst>
                <a:path w="546100" h="475614">
                  <a:moveTo>
                    <a:pt x="280898" y="0"/>
                  </a:moveTo>
                  <a:lnTo>
                    <a:pt x="264744" y="0"/>
                  </a:lnTo>
                  <a:lnTo>
                    <a:pt x="257352" y="4178"/>
                  </a:lnTo>
                  <a:lnTo>
                    <a:pt x="181063" y="144538"/>
                  </a:lnTo>
                  <a:lnTo>
                    <a:pt x="11620" y="167589"/>
                  </a:lnTo>
                  <a:lnTo>
                    <a:pt x="4991" y="172719"/>
                  </a:lnTo>
                  <a:lnTo>
                    <a:pt x="0" y="186791"/>
                  </a:lnTo>
                  <a:lnTo>
                    <a:pt x="2070" y="194500"/>
                  </a:lnTo>
                  <a:lnTo>
                    <a:pt x="124345" y="304291"/>
                  </a:lnTo>
                  <a:lnTo>
                    <a:pt x="95935" y="458889"/>
                  </a:lnTo>
                  <a:lnTo>
                    <a:pt x="99212" y="466242"/>
                  </a:lnTo>
                  <a:lnTo>
                    <a:pt x="112293" y="474941"/>
                  </a:lnTo>
                  <a:lnTo>
                    <a:pt x="120942" y="475526"/>
                  </a:lnTo>
                  <a:lnTo>
                    <a:pt x="238423" y="419442"/>
                  </a:lnTo>
                  <a:lnTo>
                    <a:pt x="146354" y="419442"/>
                  </a:lnTo>
                  <a:lnTo>
                    <a:pt x="169329" y="294449"/>
                  </a:lnTo>
                  <a:lnTo>
                    <a:pt x="167055" y="288048"/>
                  </a:lnTo>
                  <a:lnTo>
                    <a:pt x="68199" y="199288"/>
                  </a:lnTo>
                  <a:lnTo>
                    <a:pt x="205181" y="180657"/>
                  </a:lnTo>
                  <a:lnTo>
                    <a:pt x="211137" y="176695"/>
                  </a:lnTo>
                  <a:lnTo>
                    <a:pt x="272821" y="63220"/>
                  </a:lnTo>
                  <a:lnTo>
                    <a:pt x="320386" y="63220"/>
                  </a:lnTo>
                  <a:lnTo>
                    <a:pt x="288290" y="4178"/>
                  </a:lnTo>
                  <a:lnTo>
                    <a:pt x="280898" y="0"/>
                  </a:lnTo>
                  <a:close/>
                </a:path>
                <a:path w="546100" h="475614">
                  <a:moveTo>
                    <a:pt x="364891" y="403021"/>
                  </a:moveTo>
                  <a:lnTo>
                    <a:pt x="272821" y="403021"/>
                  </a:lnTo>
                  <a:lnTo>
                    <a:pt x="420636" y="473595"/>
                  </a:lnTo>
                  <a:lnTo>
                    <a:pt x="424014" y="474319"/>
                  </a:lnTo>
                  <a:lnTo>
                    <a:pt x="431787" y="474319"/>
                  </a:lnTo>
                  <a:lnTo>
                    <a:pt x="436181" y="473062"/>
                  </a:lnTo>
                  <a:lnTo>
                    <a:pt x="446430" y="466242"/>
                  </a:lnTo>
                  <a:lnTo>
                    <a:pt x="449707" y="458889"/>
                  </a:lnTo>
                  <a:lnTo>
                    <a:pt x="442458" y="419442"/>
                  </a:lnTo>
                  <a:lnTo>
                    <a:pt x="399288" y="419442"/>
                  </a:lnTo>
                  <a:lnTo>
                    <a:pt x="364891" y="403021"/>
                  </a:lnTo>
                  <a:close/>
                </a:path>
                <a:path w="546100" h="475614">
                  <a:moveTo>
                    <a:pt x="276199" y="361556"/>
                  </a:moveTo>
                  <a:lnTo>
                    <a:pt x="269443" y="361556"/>
                  </a:lnTo>
                  <a:lnTo>
                    <a:pt x="266065" y="362292"/>
                  </a:lnTo>
                  <a:lnTo>
                    <a:pt x="146354" y="419442"/>
                  </a:lnTo>
                  <a:lnTo>
                    <a:pt x="238423" y="419442"/>
                  </a:lnTo>
                  <a:lnTo>
                    <a:pt x="272821" y="403021"/>
                  </a:lnTo>
                  <a:lnTo>
                    <a:pt x="364891" y="403021"/>
                  </a:lnTo>
                  <a:lnTo>
                    <a:pt x="279577" y="362292"/>
                  </a:lnTo>
                  <a:lnTo>
                    <a:pt x="276199" y="361556"/>
                  </a:lnTo>
                  <a:close/>
                </a:path>
                <a:path w="546100" h="475614">
                  <a:moveTo>
                    <a:pt x="320386" y="63220"/>
                  </a:moveTo>
                  <a:lnTo>
                    <a:pt x="272821" y="63220"/>
                  </a:lnTo>
                  <a:lnTo>
                    <a:pt x="334505" y="176695"/>
                  </a:lnTo>
                  <a:lnTo>
                    <a:pt x="340461" y="180657"/>
                  </a:lnTo>
                  <a:lnTo>
                    <a:pt x="477443" y="199288"/>
                  </a:lnTo>
                  <a:lnTo>
                    <a:pt x="378587" y="288048"/>
                  </a:lnTo>
                  <a:lnTo>
                    <a:pt x="376313" y="294449"/>
                  </a:lnTo>
                  <a:lnTo>
                    <a:pt x="399288" y="419442"/>
                  </a:lnTo>
                  <a:lnTo>
                    <a:pt x="442458" y="419442"/>
                  </a:lnTo>
                  <a:lnTo>
                    <a:pt x="421297" y="304291"/>
                  </a:lnTo>
                  <a:lnTo>
                    <a:pt x="543572" y="194500"/>
                  </a:lnTo>
                  <a:lnTo>
                    <a:pt x="545642" y="186791"/>
                  </a:lnTo>
                  <a:lnTo>
                    <a:pt x="540651" y="172719"/>
                  </a:lnTo>
                  <a:lnTo>
                    <a:pt x="534022" y="167589"/>
                  </a:lnTo>
                  <a:lnTo>
                    <a:pt x="364591" y="144538"/>
                  </a:lnTo>
                  <a:lnTo>
                    <a:pt x="320386" y="632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bject 12">
              <a:extLst>
                <a:ext uri="{FF2B5EF4-FFF2-40B4-BE49-F238E27FC236}">
                  <a16:creationId xmlns:a16="http://schemas.microsoft.com/office/drawing/2014/main" id="{C4B84D0E-DDC9-5149-A214-D9A4B3465815}"/>
                </a:ext>
              </a:extLst>
            </p:cNvPr>
            <p:cNvSpPr/>
            <p:nvPr/>
          </p:nvSpPr>
          <p:spPr>
            <a:xfrm>
              <a:off x="9957446" y="3116853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4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098B9040-A3A0-C24F-96FF-15D5AEDA85A4}"/>
                </a:ext>
              </a:extLst>
            </p:cNvPr>
            <p:cNvSpPr/>
            <p:nvPr/>
          </p:nvSpPr>
          <p:spPr>
            <a:xfrm>
              <a:off x="10249274" y="3432055"/>
              <a:ext cx="580390" cy="534035"/>
            </a:xfrm>
            <a:custGeom>
              <a:avLst/>
              <a:gdLst/>
              <a:ahLst/>
              <a:cxnLst/>
              <a:rect l="l" t="t" r="r" b="b"/>
              <a:pathLst>
                <a:path w="580390" h="534035">
                  <a:moveTo>
                    <a:pt x="548830" y="106934"/>
                  </a:moveTo>
                  <a:lnTo>
                    <a:pt x="31369" y="106934"/>
                  </a:lnTo>
                  <a:lnTo>
                    <a:pt x="19170" y="109499"/>
                  </a:lnTo>
                  <a:lnTo>
                    <a:pt x="9197" y="116490"/>
                  </a:lnTo>
                  <a:lnTo>
                    <a:pt x="2468" y="126854"/>
                  </a:lnTo>
                  <a:lnTo>
                    <a:pt x="0" y="139534"/>
                  </a:lnTo>
                  <a:lnTo>
                    <a:pt x="0" y="286067"/>
                  </a:lnTo>
                  <a:lnTo>
                    <a:pt x="1537" y="296158"/>
                  </a:lnTo>
                  <a:lnTo>
                    <a:pt x="5824" y="304968"/>
                  </a:lnTo>
                  <a:lnTo>
                    <a:pt x="12371" y="311992"/>
                  </a:lnTo>
                  <a:lnTo>
                    <a:pt x="20688" y="316725"/>
                  </a:lnTo>
                  <a:lnTo>
                    <a:pt x="16014" y="508965"/>
                  </a:lnTo>
                  <a:lnTo>
                    <a:pt x="19177" y="517334"/>
                  </a:lnTo>
                  <a:lnTo>
                    <a:pt x="31076" y="530034"/>
                  </a:lnTo>
                  <a:lnTo>
                    <a:pt x="39052" y="533527"/>
                  </a:lnTo>
                  <a:lnTo>
                    <a:pt x="541147" y="533527"/>
                  </a:lnTo>
                  <a:lnTo>
                    <a:pt x="549122" y="530034"/>
                  </a:lnTo>
                  <a:lnTo>
                    <a:pt x="561022" y="517334"/>
                  </a:lnTo>
                  <a:lnTo>
                    <a:pt x="563114" y="511797"/>
                  </a:lnTo>
                  <a:lnTo>
                    <a:pt x="44742" y="511797"/>
                  </a:lnTo>
                  <a:lnTo>
                    <a:pt x="42087" y="510628"/>
                  </a:lnTo>
                  <a:lnTo>
                    <a:pt x="38112" y="506399"/>
                  </a:lnTo>
                  <a:lnTo>
                    <a:pt x="37058" y="503605"/>
                  </a:lnTo>
                  <a:lnTo>
                    <a:pt x="41567" y="318668"/>
                  </a:lnTo>
                  <a:lnTo>
                    <a:pt x="244944" y="318668"/>
                  </a:lnTo>
                  <a:lnTo>
                    <a:pt x="244944" y="297319"/>
                  </a:lnTo>
                  <a:lnTo>
                    <a:pt x="33972" y="297319"/>
                  </a:lnTo>
                  <a:lnTo>
                    <a:pt x="33121" y="297091"/>
                  </a:lnTo>
                  <a:lnTo>
                    <a:pt x="32258" y="296926"/>
                  </a:lnTo>
                  <a:lnTo>
                    <a:pt x="25603" y="296926"/>
                  </a:lnTo>
                  <a:lnTo>
                    <a:pt x="20916" y="292061"/>
                  </a:lnTo>
                  <a:lnTo>
                    <a:pt x="20916" y="133540"/>
                  </a:lnTo>
                  <a:lnTo>
                    <a:pt x="25603" y="128663"/>
                  </a:lnTo>
                  <a:lnTo>
                    <a:pt x="578082" y="128663"/>
                  </a:lnTo>
                  <a:lnTo>
                    <a:pt x="577730" y="126854"/>
                  </a:lnTo>
                  <a:lnTo>
                    <a:pt x="571001" y="116490"/>
                  </a:lnTo>
                  <a:lnTo>
                    <a:pt x="561029" y="109499"/>
                  </a:lnTo>
                  <a:lnTo>
                    <a:pt x="548830" y="106934"/>
                  </a:lnTo>
                  <a:close/>
                </a:path>
                <a:path w="580390" h="534035">
                  <a:moveTo>
                    <a:pt x="544512" y="296926"/>
                  </a:moveTo>
                  <a:lnTo>
                    <a:pt x="378688" y="296926"/>
                  </a:lnTo>
                  <a:lnTo>
                    <a:pt x="374002" y="301802"/>
                  </a:lnTo>
                  <a:lnTo>
                    <a:pt x="374002" y="313804"/>
                  </a:lnTo>
                  <a:lnTo>
                    <a:pt x="378688" y="318668"/>
                  </a:lnTo>
                  <a:lnTo>
                    <a:pt x="538632" y="318668"/>
                  </a:lnTo>
                  <a:lnTo>
                    <a:pt x="543140" y="503605"/>
                  </a:lnTo>
                  <a:lnTo>
                    <a:pt x="542086" y="506399"/>
                  </a:lnTo>
                  <a:lnTo>
                    <a:pt x="538111" y="510628"/>
                  </a:lnTo>
                  <a:lnTo>
                    <a:pt x="535457" y="511797"/>
                  </a:lnTo>
                  <a:lnTo>
                    <a:pt x="563114" y="511797"/>
                  </a:lnTo>
                  <a:lnTo>
                    <a:pt x="564184" y="508965"/>
                  </a:lnTo>
                  <a:lnTo>
                    <a:pt x="559511" y="316725"/>
                  </a:lnTo>
                  <a:lnTo>
                    <a:pt x="567828" y="311992"/>
                  </a:lnTo>
                  <a:lnTo>
                    <a:pt x="574374" y="304968"/>
                  </a:lnTo>
                  <a:lnTo>
                    <a:pt x="578096" y="297319"/>
                  </a:lnTo>
                  <a:lnTo>
                    <a:pt x="546227" y="297319"/>
                  </a:lnTo>
                  <a:lnTo>
                    <a:pt x="545376" y="297091"/>
                  </a:lnTo>
                  <a:lnTo>
                    <a:pt x="544512" y="296926"/>
                  </a:lnTo>
                  <a:close/>
                </a:path>
                <a:path w="580390" h="534035">
                  <a:moveTo>
                    <a:pt x="244944" y="318668"/>
                  </a:moveTo>
                  <a:lnTo>
                    <a:pt x="224040" y="318668"/>
                  </a:lnTo>
                  <a:lnTo>
                    <a:pt x="224040" y="349427"/>
                  </a:lnTo>
                  <a:lnTo>
                    <a:pt x="228714" y="354291"/>
                  </a:lnTo>
                  <a:lnTo>
                    <a:pt x="351485" y="354291"/>
                  </a:lnTo>
                  <a:lnTo>
                    <a:pt x="356158" y="349427"/>
                  </a:lnTo>
                  <a:lnTo>
                    <a:pt x="356158" y="332549"/>
                  </a:lnTo>
                  <a:lnTo>
                    <a:pt x="244944" y="332549"/>
                  </a:lnTo>
                  <a:lnTo>
                    <a:pt x="244944" y="318668"/>
                  </a:lnTo>
                  <a:close/>
                </a:path>
                <a:path w="580390" h="534035">
                  <a:moveTo>
                    <a:pt x="356158" y="283032"/>
                  </a:moveTo>
                  <a:lnTo>
                    <a:pt x="335241" y="283032"/>
                  </a:lnTo>
                  <a:lnTo>
                    <a:pt x="335241" y="332549"/>
                  </a:lnTo>
                  <a:lnTo>
                    <a:pt x="356158" y="332549"/>
                  </a:lnTo>
                  <a:lnTo>
                    <a:pt x="356158" y="283032"/>
                  </a:lnTo>
                  <a:close/>
                </a:path>
                <a:path w="580390" h="534035">
                  <a:moveTo>
                    <a:pt x="351485" y="261302"/>
                  </a:moveTo>
                  <a:lnTo>
                    <a:pt x="228714" y="261302"/>
                  </a:lnTo>
                  <a:lnTo>
                    <a:pt x="224040" y="266166"/>
                  </a:lnTo>
                  <a:lnTo>
                    <a:pt x="224040" y="296926"/>
                  </a:lnTo>
                  <a:lnTo>
                    <a:pt x="35687" y="296926"/>
                  </a:lnTo>
                  <a:lnTo>
                    <a:pt x="34810" y="297091"/>
                  </a:lnTo>
                  <a:lnTo>
                    <a:pt x="33972" y="297319"/>
                  </a:lnTo>
                  <a:lnTo>
                    <a:pt x="244944" y="297319"/>
                  </a:lnTo>
                  <a:lnTo>
                    <a:pt x="244944" y="283032"/>
                  </a:lnTo>
                  <a:lnTo>
                    <a:pt x="356158" y="283032"/>
                  </a:lnTo>
                  <a:lnTo>
                    <a:pt x="356158" y="266166"/>
                  </a:lnTo>
                  <a:lnTo>
                    <a:pt x="351485" y="261302"/>
                  </a:lnTo>
                  <a:close/>
                </a:path>
                <a:path w="580390" h="534035">
                  <a:moveTo>
                    <a:pt x="578082" y="128663"/>
                  </a:moveTo>
                  <a:lnTo>
                    <a:pt x="554596" y="128663"/>
                  </a:lnTo>
                  <a:lnTo>
                    <a:pt x="559282" y="133540"/>
                  </a:lnTo>
                  <a:lnTo>
                    <a:pt x="559282" y="292061"/>
                  </a:lnTo>
                  <a:lnTo>
                    <a:pt x="554596" y="296926"/>
                  </a:lnTo>
                  <a:lnTo>
                    <a:pt x="547941" y="296926"/>
                  </a:lnTo>
                  <a:lnTo>
                    <a:pt x="547077" y="297091"/>
                  </a:lnTo>
                  <a:lnTo>
                    <a:pt x="546227" y="297319"/>
                  </a:lnTo>
                  <a:lnTo>
                    <a:pt x="578096" y="297319"/>
                  </a:lnTo>
                  <a:lnTo>
                    <a:pt x="578661" y="296158"/>
                  </a:lnTo>
                  <a:lnTo>
                    <a:pt x="580199" y="286067"/>
                  </a:lnTo>
                  <a:lnTo>
                    <a:pt x="580199" y="139534"/>
                  </a:lnTo>
                  <a:lnTo>
                    <a:pt x="578082" y="128663"/>
                  </a:lnTo>
                  <a:close/>
                </a:path>
                <a:path w="580390" h="534035">
                  <a:moveTo>
                    <a:pt x="356298" y="0"/>
                  </a:moveTo>
                  <a:lnTo>
                    <a:pt x="221284" y="0"/>
                  </a:lnTo>
                  <a:lnTo>
                    <a:pt x="202119" y="4029"/>
                  </a:lnTo>
                  <a:lnTo>
                    <a:pt x="186455" y="15011"/>
                  </a:lnTo>
                  <a:lnTo>
                    <a:pt x="175886" y="31289"/>
                  </a:lnTo>
                  <a:lnTo>
                    <a:pt x="172008" y="51206"/>
                  </a:lnTo>
                  <a:lnTo>
                    <a:pt x="172008" y="106934"/>
                  </a:lnTo>
                  <a:lnTo>
                    <a:pt x="192925" y="106934"/>
                  </a:lnTo>
                  <a:lnTo>
                    <a:pt x="192925" y="51206"/>
                  </a:lnTo>
                  <a:lnTo>
                    <a:pt x="195156" y="39742"/>
                  </a:lnTo>
                  <a:lnTo>
                    <a:pt x="201237" y="30372"/>
                  </a:lnTo>
                  <a:lnTo>
                    <a:pt x="210252" y="24049"/>
                  </a:lnTo>
                  <a:lnTo>
                    <a:pt x="221284" y="21729"/>
                  </a:lnTo>
                  <a:lnTo>
                    <a:pt x="395490" y="21729"/>
                  </a:lnTo>
                  <a:lnTo>
                    <a:pt x="391128" y="15011"/>
                  </a:lnTo>
                  <a:lnTo>
                    <a:pt x="375463" y="4029"/>
                  </a:lnTo>
                  <a:lnTo>
                    <a:pt x="356298" y="0"/>
                  </a:lnTo>
                  <a:close/>
                </a:path>
                <a:path w="580390" h="534035">
                  <a:moveTo>
                    <a:pt x="355422" y="44805"/>
                  </a:moveTo>
                  <a:lnTo>
                    <a:pt x="222161" y="44805"/>
                  </a:lnTo>
                  <a:lnTo>
                    <a:pt x="215125" y="52120"/>
                  </a:lnTo>
                  <a:lnTo>
                    <a:pt x="215125" y="106934"/>
                  </a:lnTo>
                  <a:lnTo>
                    <a:pt x="236042" y="106934"/>
                  </a:lnTo>
                  <a:lnTo>
                    <a:pt x="236042" y="66535"/>
                  </a:lnTo>
                  <a:lnTo>
                    <a:pt x="362458" y="66535"/>
                  </a:lnTo>
                  <a:lnTo>
                    <a:pt x="362458" y="52120"/>
                  </a:lnTo>
                  <a:lnTo>
                    <a:pt x="355422" y="44805"/>
                  </a:lnTo>
                  <a:close/>
                </a:path>
                <a:path w="580390" h="534035">
                  <a:moveTo>
                    <a:pt x="362458" y="66535"/>
                  </a:moveTo>
                  <a:lnTo>
                    <a:pt x="341541" y="66535"/>
                  </a:lnTo>
                  <a:lnTo>
                    <a:pt x="341541" y="106934"/>
                  </a:lnTo>
                  <a:lnTo>
                    <a:pt x="362458" y="106934"/>
                  </a:lnTo>
                  <a:lnTo>
                    <a:pt x="362458" y="66535"/>
                  </a:lnTo>
                  <a:close/>
                </a:path>
                <a:path w="580390" h="534035">
                  <a:moveTo>
                    <a:pt x="395490" y="21729"/>
                  </a:moveTo>
                  <a:lnTo>
                    <a:pt x="356298" y="21729"/>
                  </a:lnTo>
                  <a:lnTo>
                    <a:pt x="367332" y="24049"/>
                  </a:lnTo>
                  <a:lnTo>
                    <a:pt x="376351" y="30372"/>
                  </a:lnTo>
                  <a:lnTo>
                    <a:pt x="382437" y="39742"/>
                  </a:lnTo>
                  <a:lnTo>
                    <a:pt x="384670" y="51206"/>
                  </a:lnTo>
                  <a:lnTo>
                    <a:pt x="384670" y="106934"/>
                  </a:lnTo>
                  <a:lnTo>
                    <a:pt x="405574" y="106934"/>
                  </a:lnTo>
                  <a:lnTo>
                    <a:pt x="405574" y="51206"/>
                  </a:lnTo>
                  <a:lnTo>
                    <a:pt x="401697" y="31289"/>
                  </a:lnTo>
                  <a:lnTo>
                    <a:pt x="395490" y="217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0C39836D-3206-094F-B5C6-D5071A4E7F7E}"/>
                </a:ext>
              </a:extLst>
            </p:cNvPr>
            <p:cNvSpPr/>
            <p:nvPr/>
          </p:nvSpPr>
          <p:spPr>
            <a:xfrm>
              <a:off x="10249274" y="3432055"/>
              <a:ext cx="580390" cy="534035"/>
            </a:xfrm>
            <a:custGeom>
              <a:avLst/>
              <a:gdLst/>
              <a:ahLst/>
              <a:cxnLst/>
              <a:rect l="l" t="t" r="r" b="b"/>
              <a:pathLst>
                <a:path w="580390" h="534035">
                  <a:moveTo>
                    <a:pt x="548830" y="106934"/>
                  </a:moveTo>
                  <a:lnTo>
                    <a:pt x="405574" y="106934"/>
                  </a:lnTo>
                  <a:lnTo>
                    <a:pt x="405574" y="51206"/>
                  </a:lnTo>
                  <a:lnTo>
                    <a:pt x="401697" y="31289"/>
                  </a:lnTo>
                  <a:lnTo>
                    <a:pt x="391128" y="15011"/>
                  </a:lnTo>
                  <a:lnTo>
                    <a:pt x="375463" y="4029"/>
                  </a:lnTo>
                  <a:lnTo>
                    <a:pt x="356298" y="0"/>
                  </a:lnTo>
                  <a:lnTo>
                    <a:pt x="221284" y="0"/>
                  </a:lnTo>
                  <a:lnTo>
                    <a:pt x="202119" y="4029"/>
                  </a:lnTo>
                  <a:lnTo>
                    <a:pt x="186455" y="15011"/>
                  </a:lnTo>
                  <a:lnTo>
                    <a:pt x="175886" y="31289"/>
                  </a:lnTo>
                  <a:lnTo>
                    <a:pt x="172008" y="51206"/>
                  </a:lnTo>
                  <a:lnTo>
                    <a:pt x="172008" y="106934"/>
                  </a:lnTo>
                  <a:lnTo>
                    <a:pt x="31369" y="106934"/>
                  </a:lnTo>
                  <a:lnTo>
                    <a:pt x="19170" y="109499"/>
                  </a:lnTo>
                  <a:lnTo>
                    <a:pt x="9197" y="116490"/>
                  </a:lnTo>
                  <a:lnTo>
                    <a:pt x="2468" y="126854"/>
                  </a:lnTo>
                  <a:lnTo>
                    <a:pt x="0" y="139534"/>
                  </a:lnTo>
                  <a:lnTo>
                    <a:pt x="0" y="286067"/>
                  </a:lnTo>
                  <a:lnTo>
                    <a:pt x="1537" y="296158"/>
                  </a:lnTo>
                  <a:lnTo>
                    <a:pt x="5824" y="304968"/>
                  </a:lnTo>
                  <a:lnTo>
                    <a:pt x="12371" y="311992"/>
                  </a:lnTo>
                  <a:lnTo>
                    <a:pt x="20688" y="316725"/>
                  </a:lnTo>
                  <a:lnTo>
                    <a:pt x="16230" y="500100"/>
                  </a:lnTo>
                  <a:lnTo>
                    <a:pt x="16014" y="508965"/>
                  </a:lnTo>
                  <a:lnTo>
                    <a:pt x="19177" y="517334"/>
                  </a:lnTo>
                  <a:lnTo>
                    <a:pt x="25133" y="523684"/>
                  </a:lnTo>
                  <a:lnTo>
                    <a:pt x="31076" y="530034"/>
                  </a:lnTo>
                  <a:lnTo>
                    <a:pt x="39052" y="533527"/>
                  </a:lnTo>
                  <a:lnTo>
                    <a:pt x="47586" y="533527"/>
                  </a:lnTo>
                  <a:lnTo>
                    <a:pt x="532612" y="533527"/>
                  </a:lnTo>
                  <a:lnTo>
                    <a:pt x="541147" y="533527"/>
                  </a:lnTo>
                  <a:lnTo>
                    <a:pt x="549122" y="530034"/>
                  </a:lnTo>
                  <a:lnTo>
                    <a:pt x="555066" y="523684"/>
                  </a:lnTo>
                  <a:lnTo>
                    <a:pt x="561022" y="517334"/>
                  </a:lnTo>
                  <a:lnTo>
                    <a:pt x="564184" y="508965"/>
                  </a:lnTo>
                  <a:lnTo>
                    <a:pt x="563968" y="500100"/>
                  </a:lnTo>
                  <a:lnTo>
                    <a:pt x="559511" y="316725"/>
                  </a:lnTo>
                  <a:lnTo>
                    <a:pt x="567828" y="311992"/>
                  </a:lnTo>
                  <a:lnTo>
                    <a:pt x="574374" y="304968"/>
                  </a:lnTo>
                  <a:lnTo>
                    <a:pt x="578661" y="296158"/>
                  </a:lnTo>
                  <a:lnTo>
                    <a:pt x="580199" y="286067"/>
                  </a:lnTo>
                  <a:lnTo>
                    <a:pt x="580199" y="139534"/>
                  </a:lnTo>
                  <a:lnTo>
                    <a:pt x="577730" y="126854"/>
                  </a:lnTo>
                  <a:lnTo>
                    <a:pt x="571001" y="116490"/>
                  </a:lnTo>
                  <a:lnTo>
                    <a:pt x="561029" y="109499"/>
                  </a:lnTo>
                  <a:lnTo>
                    <a:pt x="548830" y="106934"/>
                  </a:lnTo>
                  <a:close/>
                </a:path>
                <a:path w="580390" h="534035">
                  <a:moveTo>
                    <a:pt x="221284" y="21729"/>
                  </a:moveTo>
                  <a:lnTo>
                    <a:pt x="356298" y="21729"/>
                  </a:lnTo>
                  <a:lnTo>
                    <a:pt x="367332" y="24049"/>
                  </a:lnTo>
                  <a:lnTo>
                    <a:pt x="376351" y="30372"/>
                  </a:lnTo>
                  <a:lnTo>
                    <a:pt x="382437" y="39742"/>
                  </a:lnTo>
                  <a:lnTo>
                    <a:pt x="384670" y="51206"/>
                  </a:lnTo>
                  <a:lnTo>
                    <a:pt x="384670" y="106934"/>
                  </a:lnTo>
                  <a:lnTo>
                    <a:pt x="362458" y="106934"/>
                  </a:lnTo>
                  <a:lnTo>
                    <a:pt x="362458" y="61099"/>
                  </a:lnTo>
                  <a:lnTo>
                    <a:pt x="362458" y="52120"/>
                  </a:lnTo>
                  <a:lnTo>
                    <a:pt x="355422" y="44805"/>
                  </a:lnTo>
                  <a:lnTo>
                    <a:pt x="346773" y="44805"/>
                  </a:lnTo>
                  <a:lnTo>
                    <a:pt x="230809" y="44805"/>
                  </a:lnTo>
                  <a:lnTo>
                    <a:pt x="222161" y="44805"/>
                  </a:lnTo>
                  <a:lnTo>
                    <a:pt x="215125" y="52120"/>
                  </a:lnTo>
                  <a:lnTo>
                    <a:pt x="215125" y="61099"/>
                  </a:lnTo>
                  <a:lnTo>
                    <a:pt x="215125" y="106934"/>
                  </a:lnTo>
                  <a:lnTo>
                    <a:pt x="192925" y="106934"/>
                  </a:lnTo>
                  <a:lnTo>
                    <a:pt x="192925" y="51206"/>
                  </a:lnTo>
                  <a:lnTo>
                    <a:pt x="195156" y="39742"/>
                  </a:lnTo>
                  <a:lnTo>
                    <a:pt x="201237" y="30372"/>
                  </a:lnTo>
                  <a:lnTo>
                    <a:pt x="210252" y="24049"/>
                  </a:lnTo>
                  <a:lnTo>
                    <a:pt x="221284" y="21729"/>
                  </a:lnTo>
                  <a:close/>
                </a:path>
                <a:path w="580390" h="534035">
                  <a:moveTo>
                    <a:pt x="341541" y="106934"/>
                  </a:moveTo>
                  <a:lnTo>
                    <a:pt x="236042" y="106934"/>
                  </a:lnTo>
                  <a:lnTo>
                    <a:pt x="236042" y="66535"/>
                  </a:lnTo>
                  <a:lnTo>
                    <a:pt x="341541" y="66535"/>
                  </a:lnTo>
                  <a:lnTo>
                    <a:pt x="341541" y="106934"/>
                  </a:lnTo>
                  <a:close/>
                </a:path>
                <a:path w="580390" h="534035">
                  <a:moveTo>
                    <a:pt x="559282" y="286067"/>
                  </a:moveTo>
                  <a:lnTo>
                    <a:pt x="559282" y="292061"/>
                  </a:lnTo>
                  <a:lnTo>
                    <a:pt x="554596" y="296926"/>
                  </a:lnTo>
                  <a:lnTo>
                    <a:pt x="548830" y="296926"/>
                  </a:lnTo>
                  <a:lnTo>
                    <a:pt x="547941" y="296926"/>
                  </a:lnTo>
                  <a:lnTo>
                    <a:pt x="547077" y="297091"/>
                  </a:lnTo>
                  <a:lnTo>
                    <a:pt x="546227" y="297319"/>
                  </a:lnTo>
                  <a:lnTo>
                    <a:pt x="545376" y="297091"/>
                  </a:lnTo>
                  <a:lnTo>
                    <a:pt x="544512" y="296926"/>
                  </a:lnTo>
                  <a:lnTo>
                    <a:pt x="543598" y="296926"/>
                  </a:lnTo>
                  <a:lnTo>
                    <a:pt x="384454" y="296926"/>
                  </a:lnTo>
                  <a:lnTo>
                    <a:pt x="378688" y="296926"/>
                  </a:lnTo>
                  <a:lnTo>
                    <a:pt x="374002" y="301802"/>
                  </a:lnTo>
                  <a:lnTo>
                    <a:pt x="374002" y="307797"/>
                  </a:lnTo>
                  <a:lnTo>
                    <a:pt x="374002" y="313804"/>
                  </a:lnTo>
                  <a:lnTo>
                    <a:pt x="378688" y="318668"/>
                  </a:lnTo>
                  <a:lnTo>
                    <a:pt x="384454" y="318668"/>
                  </a:lnTo>
                  <a:lnTo>
                    <a:pt x="538632" y="318668"/>
                  </a:lnTo>
                  <a:lnTo>
                    <a:pt x="543064" y="500646"/>
                  </a:lnTo>
                  <a:lnTo>
                    <a:pt x="543140" y="503605"/>
                  </a:lnTo>
                  <a:lnTo>
                    <a:pt x="542086" y="506399"/>
                  </a:lnTo>
                  <a:lnTo>
                    <a:pt x="540092" y="508508"/>
                  </a:lnTo>
                  <a:lnTo>
                    <a:pt x="538111" y="510628"/>
                  </a:lnTo>
                  <a:lnTo>
                    <a:pt x="535457" y="511797"/>
                  </a:lnTo>
                  <a:lnTo>
                    <a:pt x="532612" y="511797"/>
                  </a:lnTo>
                  <a:lnTo>
                    <a:pt x="47586" y="511797"/>
                  </a:lnTo>
                  <a:lnTo>
                    <a:pt x="44742" y="511797"/>
                  </a:lnTo>
                  <a:lnTo>
                    <a:pt x="42087" y="510628"/>
                  </a:lnTo>
                  <a:lnTo>
                    <a:pt x="40106" y="508508"/>
                  </a:lnTo>
                  <a:lnTo>
                    <a:pt x="38112" y="506399"/>
                  </a:lnTo>
                  <a:lnTo>
                    <a:pt x="37058" y="503605"/>
                  </a:lnTo>
                  <a:lnTo>
                    <a:pt x="37134" y="500646"/>
                  </a:lnTo>
                  <a:lnTo>
                    <a:pt x="41567" y="318668"/>
                  </a:lnTo>
                  <a:lnTo>
                    <a:pt x="224040" y="318668"/>
                  </a:lnTo>
                  <a:lnTo>
                    <a:pt x="224040" y="343420"/>
                  </a:lnTo>
                  <a:lnTo>
                    <a:pt x="224040" y="349427"/>
                  </a:lnTo>
                  <a:lnTo>
                    <a:pt x="228714" y="354291"/>
                  </a:lnTo>
                  <a:lnTo>
                    <a:pt x="234492" y="354291"/>
                  </a:lnTo>
                  <a:lnTo>
                    <a:pt x="345706" y="354291"/>
                  </a:lnTo>
                  <a:lnTo>
                    <a:pt x="351485" y="354291"/>
                  </a:lnTo>
                  <a:lnTo>
                    <a:pt x="356158" y="349427"/>
                  </a:lnTo>
                  <a:lnTo>
                    <a:pt x="356158" y="343420"/>
                  </a:lnTo>
                  <a:lnTo>
                    <a:pt x="356158" y="272173"/>
                  </a:lnTo>
                  <a:lnTo>
                    <a:pt x="356158" y="266166"/>
                  </a:lnTo>
                  <a:lnTo>
                    <a:pt x="351485" y="261302"/>
                  </a:lnTo>
                  <a:lnTo>
                    <a:pt x="345706" y="261302"/>
                  </a:lnTo>
                  <a:lnTo>
                    <a:pt x="234492" y="261302"/>
                  </a:lnTo>
                  <a:lnTo>
                    <a:pt x="228714" y="261302"/>
                  </a:lnTo>
                  <a:lnTo>
                    <a:pt x="224040" y="266166"/>
                  </a:lnTo>
                  <a:lnTo>
                    <a:pt x="224040" y="272173"/>
                  </a:lnTo>
                  <a:lnTo>
                    <a:pt x="224040" y="296926"/>
                  </a:lnTo>
                  <a:lnTo>
                    <a:pt x="36601" y="296926"/>
                  </a:lnTo>
                  <a:lnTo>
                    <a:pt x="35687" y="296926"/>
                  </a:lnTo>
                  <a:lnTo>
                    <a:pt x="34810" y="297091"/>
                  </a:lnTo>
                  <a:lnTo>
                    <a:pt x="33972" y="297319"/>
                  </a:lnTo>
                  <a:lnTo>
                    <a:pt x="33121" y="297091"/>
                  </a:lnTo>
                  <a:lnTo>
                    <a:pt x="32258" y="296926"/>
                  </a:lnTo>
                  <a:lnTo>
                    <a:pt x="31369" y="296926"/>
                  </a:lnTo>
                  <a:lnTo>
                    <a:pt x="25603" y="296926"/>
                  </a:lnTo>
                  <a:lnTo>
                    <a:pt x="20916" y="292061"/>
                  </a:lnTo>
                  <a:lnTo>
                    <a:pt x="20916" y="286067"/>
                  </a:lnTo>
                  <a:lnTo>
                    <a:pt x="20916" y="139534"/>
                  </a:lnTo>
                  <a:lnTo>
                    <a:pt x="20916" y="133540"/>
                  </a:lnTo>
                  <a:lnTo>
                    <a:pt x="25603" y="128663"/>
                  </a:lnTo>
                  <a:lnTo>
                    <a:pt x="31369" y="128663"/>
                  </a:lnTo>
                  <a:lnTo>
                    <a:pt x="182460" y="128663"/>
                  </a:lnTo>
                  <a:lnTo>
                    <a:pt x="554596" y="128663"/>
                  </a:lnTo>
                  <a:lnTo>
                    <a:pt x="559282" y="133540"/>
                  </a:lnTo>
                  <a:lnTo>
                    <a:pt x="559282" y="139534"/>
                  </a:lnTo>
                  <a:lnTo>
                    <a:pt x="559282" y="286067"/>
                  </a:lnTo>
                  <a:close/>
                </a:path>
                <a:path w="580390" h="534035">
                  <a:moveTo>
                    <a:pt x="244944" y="283032"/>
                  </a:moveTo>
                  <a:lnTo>
                    <a:pt x="335241" y="283032"/>
                  </a:lnTo>
                  <a:lnTo>
                    <a:pt x="335241" y="332549"/>
                  </a:lnTo>
                  <a:lnTo>
                    <a:pt x="244944" y="332549"/>
                  </a:lnTo>
                  <a:lnTo>
                    <a:pt x="244944" y="283032"/>
                  </a:lnTo>
                  <a:close/>
                </a:path>
              </a:pathLst>
            </a:custGeom>
            <a:ln w="93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15">
              <a:extLst>
                <a:ext uri="{FF2B5EF4-FFF2-40B4-BE49-F238E27FC236}">
                  <a16:creationId xmlns:a16="http://schemas.microsoft.com/office/drawing/2014/main" id="{D23F5528-FC8E-1B48-805F-F242860D347E}"/>
                </a:ext>
              </a:extLst>
            </p:cNvPr>
            <p:cNvSpPr/>
            <p:nvPr/>
          </p:nvSpPr>
          <p:spPr>
            <a:xfrm>
              <a:off x="3293286" y="3116853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4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16">
              <a:extLst>
                <a:ext uri="{FF2B5EF4-FFF2-40B4-BE49-F238E27FC236}">
                  <a16:creationId xmlns:a16="http://schemas.microsoft.com/office/drawing/2014/main" id="{FB46D985-A25C-6B44-BFE4-0FEC8DD3E2CD}"/>
                </a:ext>
              </a:extLst>
            </p:cNvPr>
            <p:cNvSpPr/>
            <p:nvPr/>
          </p:nvSpPr>
          <p:spPr>
            <a:xfrm>
              <a:off x="3503672" y="3594102"/>
              <a:ext cx="743585" cy="212725"/>
            </a:xfrm>
            <a:custGeom>
              <a:avLst/>
              <a:gdLst/>
              <a:ahLst/>
              <a:cxnLst/>
              <a:rect l="l" t="t" r="r" b="b"/>
              <a:pathLst>
                <a:path w="743585" h="212725">
                  <a:moveTo>
                    <a:pt x="743089" y="181889"/>
                  </a:moveTo>
                  <a:lnTo>
                    <a:pt x="0" y="181889"/>
                  </a:lnTo>
                  <a:lnTo>
                    <a:pt x="0" y="212394"/>
                  </a:lnTo>
                  <a:lnTo>
                    <a:pt x="743089" y="212394"/>
                  </a:lnTo>
                  <a:lnTo>
                    <a:pt x="743089" y="181889"/>
                  </a:lnTo>
                  <a:close/>
                </a:path>
                <a:path w="743585" h="212725">
                  <a:moveTo>
                    <a:pt x="370801" y="0"/>
                  </a:moveTo>
                  <a:lnTo>
                    <a:pt x="321588" y="6408"/>
                  </a:lnTo>
                  <a:lnTo>
                    <a:pt x="276979" y="24547"/>
                  </a:lnTo>
                  <a:lnTo>
                    <a:pt x="238564" y="52792"/>
                  </a:lnTo>
                  <a:lnTo>
                    <a:pt x="207936" y="89515"/>
                  </a:lnTo>
                  <a:lnTo>
                    <a:pt x="186685" y="133089"/>
                  </a:lnTo>
                  <a:lnTo>
                    <a:pt x="176403" y="181889"/>
                  </a:lnTo>
                  <a:lnTo>
                    <a:pt x="206400" y="181889"/>
                  </a:lnTo>
                  <a:lnTo>
                    <a:pt x="218527" y="133544"/>
                  </a:lnTo>
                  <a:lnTo>
                    <a:pt x="243295" y="91925"/>
                  </a:lnTo>
                  <a:lnTo>
                    <a:pt x="278439" y="59341"/>
                  </a:lnTo>
                  <a:lnTo>
                    <a:pt x="321696" y="38098"/>
                  </a:lnTo>
                  <a:lnTo>
                    <a:pt x="370801" y="30505"/>
                  </a:lnTo>
                  <a:lnTo>
                    <a:pt x="472721" y="30505"/>
                  </a:lnTo>
                  <a:lnTo>
                    <a:pt x="464618" y="24547"/>
                  </a:lnTo>
                  <a:lnTo>
                    <a:pt x="420010" y="6408"/>
                  </a:lnTo>
                  <a:lnTo>
                    <a:pt x="370801" y="0"/>
                  </a:lnTo>
                  <a:close/>
                </a:path>
                <a:path w="743585" h="212725">
                  <a:moveTo>
                    <a:pt x="472721" y="30505"/>
                  </a:moveTo>
                  <a:lnTo>
                    <a:pt x="370801" y="30505"/>
                  </a:lnTo>
                  <a:lnTo>
                    <a:pt x="419906" y="38098"/>
                  </a:lnTo>
                  <a:lnTo>
                    <a:pt x="463160" y="59341"/>
                  </a:lnTo>
                  <a:lnTo>
                    <a:pt x="498303" y="91925"/>
                  </a:lnTo>
                  <a:lnTo>
                    <a:pt x="523071" y="133544"/>
                  </a:lnTo>
                  <a:lnTo>
                    <a:pt x="535203" y="181889"/>
                  </a:lnTo>
                  <a:lnTo>
                    <a:pt x="565200" y="181889"/>
                  </a:lnTo>
                  <a:lnTo>
                    <a:pt x="554917" y="133089"/>
                  </a:lnTo>
                  <a:lnTo>
                    <a:pt x="533664" y="89515"/>
                  </a:lnTo>
                  <a:lnTo>
                    <a:pt x="503034" y="52792"/>
                  </a:lnTo>
                  <a:lnTo>
                    <a:pt x="472721" y="30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" name="object 17">
              <a:extLst>
                <a:ext uri="{FF2B5EF4-FFF2-40B4-BE49-F238E27FC236}">
                  <a16:creationId xmlns:a16="http://schemas.microsoft.com/office/drawing/2014/main" id="{56F1E085-4BA0-B443-B427-065DCFB84C24}"/>
                </a:ext>
              </a:extLst>
            </p:cNvPr>
            <p:cNvSpPr/>
            <p:nvPr/>
          </p:nvSpPr>
          <p:spPr>
            <a:xfrm>
              <a:off x="3503672" y="3594102"/>
              <a:ext cx="743585" cy="212725"/>
            </a:xfrm>
            <a:custGeom>
              <a:avLst/>
              <a:gdLst/>
              <a:ahLst/>
              <a:cxnLst/>
              <a:rect l="l" t="t" r="r" b="b"/>
              <a:pathLst>
                <a:path w="743585" h="212725">
                  <a:moveTo>
                    <a:pt x="565200" y="181889"/>
                  </a:moveTo>
                  <a:lnTo>
                    <a:pt x="554917" y="133089"/>
                  </a:lnTo>
                  <a:lnTo>
                    <a:pt x="533664" y="89515"/>
                  </a:lnTo>
                  <a:lnTo>
                    <a:pt x="503034" y="52792"/>
                  </a:lnTo>
                  <a:lnTo>
                    <a:pt x="464618" y="24547"/>
                  </a:lnTo>
                  <a:lnTo>
                    <a:pt x="420010" y="6408"/>
                  </a:lnTo>
                  <a:lnTo>
                    <a:pt x="370801" y="0"/>
                  </a:lnTo>
                  <a:lnTo>
                    <a:pt x="321588" y="6408"/>
                  </a:lnTo>
                  <a:lnTo>
                    <a:pt x="276979" y="24547"/>
                  </a:lnTo>
                  <a:lnTo>
                    <a:pt x="238564" y="52792"/>
                  </a:lnTo>
                  <a:lnTo>
                    <a:pt x="207936" y="89515"/>
                  </a:lnTo>
                  <a:lnTo>
                    <a:pt x="186685" y="133089"/>
                  </a:lnTo>
                  <a:lnTo>
                    <a:pt x="176403" y="181889"/>
                  </a:lnTo>
                  <a:lnTo>
                    <a:pt x="0" y="181889"/>
                  </a:lnTo>
                  <a:lnTo>
                    <a:pt x="0" y="212394"/>
                  </a:lnTo>
                  <a:lnTo>
                    <a:pt x="743089" y="212394"/>
                  </a:lnTo>
                  <a:lnTo>
                    <a:pt x="743089" y="181889"/>
                  </a:lnTo>
                  <a:lnTo>
                    <a:pt x="565200" y="181889"/>
                  </a:lnTo>
                  <a:close/>
                </a:path>
                <a:path w="743585" h="212725">
                  <a:moveTo>
                    <a:pt x="206400" y="181889"/>
                  </a:moveTo>
                  <a:lnTo>
                    <a:pt x="218527" y="133544"/>
                  </a:lnTo>
                  <a:lnTo>
                    <a:pt x="243295" y="91925"/>
                  </a:lnTo>
                  <a:lnTo>
                    <a:pt x="278439" y="59341"/>
                  </a:lnTo>
                  <a:lnTo>
                    <a:pt x="321696" y="38098"/>
                  </a:lnTo>
                  <a:lnTo>
                    <a:pt x="370801" y="30505"/>
                  </a:lnTo>
                  <a:lnTo>
                    <a:pt x="419906" y="38098"/>
                  </a:lnTo>
                  <a:lnTo>
                    <a:pt x="463160" y="59341"/>
                  </a:lnTo>
                  <a:lnTo>
                    <a:pt x="498303" y="91925"/>
                  </a:lnTo>
                  <a:lnTo>
                    <a:pt x="523071" y="133544"/>
                  </a:lnTo>
                  <a:lnTo>
                    <a:pt x="535203" y="181889"/>
                  </a:lnTo>
                  <a:lnTo>
                    <a:pt x="206400" y="181889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04909944-409B-5941-91BD-CF96C4669F34}"/>
                </a:ext>
              </a:extLst>
            </p:cNvPr>
            <p:cNvSpPr/>
            <p:nvPr/>
          </p:nvSpPr>
          <p:spPr>
            <a:xfrm>
              <a:off x="3859504" y="3446576"/>
              <a:ext cx="30480" cy="114300"/>
            </a:xfrm>
            <a:custGeom>
              <a:avLst/>
              <a:gdLst/>
              <a:ahLst/>
              <a:cxnLst/>
              <a:rect l="l" t="t" r="r" b="b"/>
              <a:pathLst>
                <a:path w="30479" h="114300">
                  <a:moveTo>
                    <a:pt x="29921" y="0"/>
                  </a:moveTo>
                  <a:lnTo>
                    <a:pt x="0" y="0"/>
                  </a:lnTo>
                  <a:lnTo>
                    <a:pt x="0" y="114160"/>
                  </a:lnTo>
                  <a:lnTo>
                    <a:pt x="29921" y="114160"/>
                  </a:lnTo>
                  <a:lnTo>
                    <a:pt x="29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5" name="object 19">
              <a:extLst>
                <a:ext uri="{FF2B5EF4-FFF2-40B4-BE49-F238E27FC236}">
                  <a16:creationId xmlns:a16="http://schemas.microsoft.com/office/drawing/2014/main" id="{0E73F8B3-9FA0-F24A-B781-4B4251709259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9552" y="3491085"/>
              <a:ext cx="206137" cy="215878"/>
            </a:xfrm>
            <a:prstGeom prst="rect">
              <a:avLst/>
            </a:prstGeom>
          </p:spPr>
        </p:pic>
        <p:pic>
          <p:nvPicPr>
            <p:cNvPr id="26" name="object 20">
              <a:extLst>
                <a:ext uri="{FF2B5EF4-FFF2-40B4-BE49-F238E27FC236}">
                  <a16:creationId xmlns:a16="http://schemas.microsoft.com/office/drawing/2014/main" id="{D3C8489E-D281-5041-843E-D50C7B33464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3173" y="3490998"/>
              <a:ext cx="206155" cy="215875"/>
            </a:xfrm>
            <a:prstGeom prst="rect">
              <a:avLst/>
            </a:prstGeom>
          </p:spPr>
        </p:pic>
        <p:sp>
          <p:nvSpPr>
            <p:cNvPr id="27" name="object 21">
              <a:extLst>
                <a:ext uri="{FF2B5EF4-FFF2-40B4-BE49-F238E27FC236}">
                  <a16:creationId xmlns:a16="http://schemas.microsoft.com/office/drawing/2014/main" id="{5CCF285C-710F-E847-9F89-DFD10C49B850}"/>
                </a:ext>
              </a:extLst>
            </p:cNvPr>
            <p:cNvSpPr/>
            <p:nvPr/>
          </p:nvSpPr>
          <p:spPr>
            <a:xfrm>
              <a:off x="3592106" y="3848265"/>
              <a:ext cx="566420" cy="102870"/>
            </a:xfrm>
            <a:custGeom>
              <a:avLst/>
              <a:gdLst/>
              <a:ahLst/>
              <a:cxnLst/>
              <a:rect l="l" t="t" r="r" b="b"/>
              <a:pathLst>
                <a:path w="566420" h="102870">
                  <a:moveTo>
                    <a:pt x="193903" y="72288"/>
                  </a:moveTo>
                  <a:lnTo>
                    <a:pt x="93472" y="72288"/>
                  </a:lnTo>
                  <a:lnTo>
                    <a:pt x="93472" y="102793"/>
                  </a:lnTo>
                  <a:lnTo>
                    <a:pt x="193903" y="102793"/>
                  </a:lnTo>
                  <a:lnTo>
                    <a:pt x="193903" y="72288"/>
                  </a:lnTo>
                  <a:close/>
                </a:path>
                <a:path w="566420" h="102870">
                  <a:moveTo>
                    <a:pt x="342988" y="0"/>
                  </a:moveTo>
                  <a:lnTo>
                    <a:pt x="0" y="0"/>
                  </a:lnTo>
                  <a:lnTo>
                    <a:pt x="0" y="30505"/>
                  </a:lnTo>
                  <a:lnTo>
                    <a:pt x="342988" y="30505"/>
                  </a:lnTo>
                  <a:lnTo>
                    <a:pt x="342988" y="0"/>
                  </a:lnTo>
                  <a:close/>
                </a:path>
                <a:path w="566420" h="102870">
                  <a:moveTo>
                    <a:pt x="471817" y="72288"/>
                  </a:moveTo>
                  <a:lnTo>
                    <a:pt x="228333" y="72288"/>
                  </a:lnTo>
                  <a:lnTo>
                    <a:pt x="228333" y="102793"/>
                  </a:lnTo>
                  <a:lnTo>
                    <a:pt x="471817" y="102793"/>
                  </a:lnTo>
                  <a:lnTo>
                    <a:pt x="471817" y="72288"/>
                  </a:lnTo>
                  <a:close/>
                </a:path>
                <a:path w="566420" h="102870">
                  <a:moveTo>
                    <a:pt x="566140" y="0"/>
                  </a:moveTo>
                  <a:lnTo>
                    <a:pt x="379044" y="0"/>
                  </a:lnTo>
                  <a:lnTo>
                    <a:pt x="379044" y="30505"/>
                  </a:lnTo>
                  <a:lnTo>
                    <a:pt x="566140" y="30505"/>
                  </a:lnTo>
                  <a:lnTo>
                    <a:pt x="566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830" y="2179455"/>
            <a:ext cx="20583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7010" marR="5080" indent="-194945" algn="ctr">
              <a:lnSpc>
                <a:spcPct val="100000"/>
              </a:lnSpc>
              <a:spcBef>
                <a:spcPts val="95"/>
              </a:spcBef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  Reisen auf </a:t>
            </a:r>
            <a:b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Kosten von YL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9511" y="4724400"/>
            <a:ext cx="2012314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Unabhängigkeit und flexible Zeiten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2000" y="2166631"/>
            <a:ext cx="2896513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660" marR="5080" lvl="0" indent="-18859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Höheres Einkommenspotenzial</a:t>
            </a:r>
            <a:r>
              <a:rPr lang="de" sz="220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79669" y="4724400"/>
            <a:ext cx="157670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-1270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Leadership-Entwicklung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514940" y="2179455"/>
            <a:ext cx="1953644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3530" marR="5080" lvl="0" indent="-29146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 nachhaltiges</a:t>
            </a:r>
          </a:p>
          <a:p>
            <a:pPr marL="303530" marR="5080" lvl="0" indent="-29146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Business</a:t>
            </a:r>
            <a:endParaRPr kumimoji="0" lang="ru-RU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604A8116-92B2-114E-B5ED-AC6EB594D121}"/>
              </a:ext>
            </a:extLst>
          </p:cNvPr>
          <p:cNvSpPr txBox="1"/>
          <p:nvPr/>
        </p:nvSpPr>
        <p:spPr>
          <a:xfrm>
            <a:off x="0" y="304800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DEIN NÄCHSTES ZIEL IST SILVER</a:t>
            </a:r>
            <a:endParaRPr kumimoji="0" sz="2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4E09B8A-001B-E44A-980E-FF4C1532AD2C}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rgbClr val="F4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D69DA8D-2DD2-AB41-962D-155585FA68C7}"/>
              </a:ext>
            </a:extLst>
          </p:cNvPr>
          <p:cNvSpPr/>
          <p:nvPr/>
        </p:nvSpPr>
        <p:spPr>
          <a:xfrm>
            <a:off x="4211434" y="1526798"/>
            <a:ext cx="3769112" cy="3769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733112D3-A921-354D-8FCE-36CEFCDEB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098" y="2196789"/>
            <a:ext cx="909783" cy="22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61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7012</TotalTime>
  <Words>2441</Words>
  <Application>Microsoft Macintosh PowerPoint</Application>
  <PresentationFormat>Widescreen</PresentationFormat>
  <Paragraphs>1230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 Light</vt:lpstr>
      <vt:lpstr>Georgia</vt:lpstr>
      <vt:lpstr>Playfair Display</vt:lpstr>
      <vt:lpstr>Office Theme</vt:lpstr>
      <vt:lpstr>1_Office Theme</vt:lpstr>
      <vt:lpstr>YOUNG LIVING VERGÜTUNGSPLAN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WAS IST DIE BESTE ART, EINE ORGANISATION AUFZUBAUEN?</vt:lpstr>
      <vt:lpstr>PowerPoint Presentation</vt:lpstr>
      <vt:lpstr>   Reisen auf  Kosten von YL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YOUNG LIVING VERGÜTUNGSPLAN</dc:title>
  <dc:subject/>
  <dc:creator/>
  <cp:keywords/>
  <dc:description/>
  <cp:lastModifiedBy>Lucy Kiteley</cp:lastModifiedBy>
  <cp:revision>56</cp:revision>
  <dcterms:created xsi:type="dcterms:W3CDTF">2021-09-26T21:45:38Z</dcterms:created>
  <dcterms:modified xsi:type="dcterms:W3CDTF">2023-03-23T16:16:04Z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2021-09-27T10:00:00Z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2021-09-26T10:00:00Z</vt:filetime>
  </property>
</Properties>
</file>