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33"/>
  </p:notesMasterIdLst>
  <p:sldIdLst>
    <p:sldId id="305" r:id="rId3"/>
    <p:sldId id="283" r:id="rId4"/>
    <p:sldId id="278" r:id="rId5"/>
    <p:sldId id="284" r:id="rId6"/>
    <p:sldId id="311" r:id="rId7"/>
    <p:sldId id="279" r:id="rId8"/>
    <p:sldId id="309" r:id="rId9"/>
    <p:sldId id="308" r:id="rId10"/>
    <p:sldId id="313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312" r:id="rId22"/>
    <p:sldId id="319" r:id="rId23"/>
    <p:sldId id="299" r:id="rId24"/>
    <p:sldId id="303" r:id="rId25"/>
    <p:sldId id="317" r:id="rId26"/>
    <p:sldId id="321" r:id="rId27"/>
    <p:sldId id="300" r:id="rId28"/>
    <p:sldId id="301" r:id="rId29"/>
    <p:sldId id="306" r:id="rId30"/>
    <p:sldId id="314" r:id="rId31"/>
    <p:sldId id="310" r:id="rId32"/>
  </p:sldIdLst>
  <p:sldSz cx="12192000" cy="6858000"/>
  <p:notesSz cx="12192000" cy="6858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3CD"/>
    <a:srgbClr val="CB3632"/>
    <a:srgbClr val="FDF3F1"/>
    <a:srgbClr val="B03087"/>
    <a:srgbClr val="6C569D"/>
    <a:srgbClr val="6B55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99"/>
    <p:restoredTop sz="94663"/>
  </p:normalViewPr>
  <p:slideViewPr>
    <p:cSldViewPr>
      <p:cViewPr varScale="1">
        <p:scale>
          <a:sx n="106" d="100"/>
          <a:sy n="106" d="100"/>
        </p:scale>
        <p:origin x="192" y="3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47249815-9A65-48F4-95DF-CFBDF6EC377E}" type="datetimeFigureOut">
              <a:rPr lang="en-GB" smtClean="0"/>
              <a:pPr/>
              <a:t>23/03/2023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B45693C9-2D61-4BEF-9A75-E8C997BA9AE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36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3C1F2-14C7-384C-AE7A-370CC4306AF4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65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3C1F2-14C7-384C-AE7A-370CC4306AF4}" type="slidenum">
              <a:rPr lang="en-RU" smtClean="0"/>
              <a:t>6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408724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3C1F2-14C7-384C-AE7A-370CC4306AF4}" type="slidenum">
              <a:rPr lang="en-RU" smtClean="0"/>
              <a:t>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720876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3C1F2-14C7-384C-AE7A-370CC4306AF4}" type="slidenum">
              <a:rPr lang="en-RU" smtClean="0"/>
              <a:t>8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69320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97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67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34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50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3C1F2-14C7-384C-AE7A-370CC4306AF4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076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6499" y="1236048"/>
            <a:ext cx="12193270" cy="5328285"/>
          </a:xfrm>
          <a:custGeom>
            <a:avLst/>
            <a:gdLst/>
            <a:ahLst/>
            <a:cxnLst/>
            <a:rect l="l" t="t" r="r" b="b"/>
            <a:pathLst>
              <a:path w="12193270" h="5328284">
                <a:moveTo>
                  <a:pt x="0" y="5327992"/>
                </a:moveTo>
                <a:lnTo>
                  <a:pt x="12193206" y="5327992"/>
                </a:lnTo>
                <a:lnTo>
                  <a:pt x="12193206" y="0"/>
                </a:lnTo>
                <a:lnTo>
                  <a:pt x="0" y="0"/>
                </a:lnTo>
                <a:lnTo>
                  <a:pt x="0" y="5327992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5790208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3532605" y="15853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1275002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3532605" y="61005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042596" y="359994"/>
            <a:ext cx="108585" cy="2473325"/>
          </a:xfrm>
          <a:custGeom>
            <a:avLst/>
            <a:gdLst/>
            <a:ahLst/>
            <a:cxnLst/>
            <a:rect l="l" t="t" r="r" b="b"/>
            <a:pathLst>
              <a:path w="108585" h="2473325">
                <a:moveTo>
                  <a:pt x="0" y="2472956"/>
                </a:moveTo>
                <a:lnTo>
                  <a:pt x="108000" y="2472956"/>
                </a:lnTo>
                <a:lnTo>
                  <a:pt x="108000" y="0"/>
                </a:lnTo>
                <a:lnTo>
                  <a:pt x="0" y="0"/>
                </a:lnTo>
                <a:lnTo>
                  <a:pt x="0" y="2472956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6042596" y="4025087"/>
            <a:ext cx="108585" cy="2482215"/>
          </a:xfrm>
          <a:custGeom>
            <a:avLst/>
            <a:gdLst/>
            <a:ahLst/>
            <a:cxnLst/>
            <a:rect l="l" t="t" r="r" b="b"/>
            <a:pathLst>
              <a:path w="108585" h="2482215">
                <a:moveTo>
                  <a:pt x="0" y="2481910"/>
                </a:moveTo>
                <a:lnTo>
                  <a:pt x="108000" y="2481910"/>
                </a:lnTo>
                <a:lnTo>
                  <a:pt x="108000" y="0"/>
                </a:lnTo>
                <a:lnTo>
                  <a:pt x="0" y="0"/>
                </a:lnTo>
                <a:lnTo>
                  <a:pt x="0" y="248191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1" y="1186482"/>
            <a:ext cx="10985500" cy="51565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40">
              <a:lnSpc>
                <a:spcPct val="100000"/>
              </a:lnSpc>
              <a:spcBef>
                <a:spcPts val="0"/>
              </a:spcBef>
              <a:buSzTx/>
              <a:buNone/>
              <a:defRPr sz="2751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9917" y="1577340"/>
            <a:ext cx="10978515" cy="138499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892669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64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2760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02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633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4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3353" y="2558728"/>
            <a:ext cx="47916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3/23/23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</p:sldLayoutIdLst>
  <p:txStyles>
    <p:titleStyle>
      <a:lvl1pPr>
        <a:defRPr b="0" i="0"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6280" y="3048368"/>
            <a:ext cx="5905789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3D3936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3/23/23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68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 b="0" i="0"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microsoft.com/office/2007/relationships/hdphoto" Target="../media/hdphoto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8.emf"/><Relationship Id="rId3" Type="http://schemas.openxmlformats.org/officeDocument/2006/relationships/image" Target="../media/image40.emf"/><Relationship Id="rId7" Type="http://schemas.openxmlformats.org/officeDocument/2006/relationships/image" Target="../media/image43.emf"/><Relationship Id="rId12" Type="http://schemas.openxmlformats.org/officeDocument/2006/relationships/image" Target="../media/image47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11" Type="http://schemas.openxmlformats.org/officeDocument/2006/relationships/image" Target="../media/image46.emf"/><Relationship Id="rId5" Type="http://schemas.openxmlformats.org/officeDocument/2006/relationships/image" Target="../media/image42.emf"/><Relationship Id="rId10" Type="http://schemas.openxmlformats.org/officeDocument/2006/relationships/image" Target="../media/image45.emf"/><Relationship Id="rId4" Type="http://schemas.openxmlformats.org/officeDocument/2006/relationships/image" Target="../media/image41.emf"/><Relationship Id="rId9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42596" y="359994"/>
            <a:ext cx="108585" cy="1696720"/>
          </a:xfrm>
          <a:custGeom>
            <a:avLst/>
            <a:gdLst/>
            <a:ahLst/>
            <a:cxnLst/>
            <a:rect l="l" t="t" r="r" b="b"/>
            <a:pathLst>
              <a:path w="108585" h="1696720">
                <a:moveTo>
                  <a:pt x="0" y="1696504"/>
                </a:moveTo>
                <a:lnTo>
                  <a:pt x="108000" y="1696504"/>
                </a:lnTo>
                <a:lnTo>
                  <a:pt x="108000" y="0"/>
                </a:lnTo>
                <a:lnTo>
                  <a:pt x="0" y="0"/>
                </a:lnTo>
                <a:lnTo>
                  <a:pt x="0" y="1696504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42596" y="4792510"/>
            <a:ext cx="108585" cy="1714500"/>
          </a:xfrm>
          <a:custGeom>
            <a:avLst/>
            <a:gdLst/>
            <a:ahLst/>
            <a:cxnLst/>
            <a:rect l="l" t="t" r="r" b="b"/>
            <a:pathLst>
              <a:path w="108585" h="1714500">
                <a:moveTo>
                  <a:pt x="0" y="1714487"/>
                </a:moveTo>
                <a:lnTo>
                  <a:pt x="108000" y="1714487"/>
                </a:lnTo>
                <a:lnTo>
                  <a:pt x="108000" y="0"/>
                </a:lnTo>
                <a:lnTo>
                  <a:pt x="0" y="0"/>
                </a:lnTo>
                <a:lnTo>
                  <a:pt x="0" y="1714487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59994"/>
            <a:ext cx="6042596" cy="6129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0597" y="359994"/>
            <a:ext cx="6042609" cy="6129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4302" y="2056498"/>
            <a:ext cx="6744970" cy="2736215"/>
          </a:xfrm>
          <a:custGeom>
            <a:avLst/>
            <a:gdLst/>
            <a:ahLst/>
            <a:cxnLst/>
            <a:rect l="l" t="t" r="r" b="b"/>
            <a:pathLst>
              <a:path w="6744970" h="2736215">
                <a:moveTo>
                  <a:pt x="0" y="2736011"/>
                </a:moveTo>
                <a:lnTo>
                  <a:pt x="6744601" y="2736011"/>
                </a:lnTo>
                <a:lnTo>
                  <a:pt x="6744601" y="0"/>
                </a:lnTo>
                <a:lnTo>
                  <a:pt x="0" y="0"/>
                </a:lnTo>
                <a:lnTo>
                  <a:pt x="0" y="2736011"/>
                </a:lnTo>
                <a:close/>
              </a:path>
            </a:pathLst>
          </a:custGeom>
          <a:solidFill>
            <a:srgbClr val="F7EAF3">
              <a:alpha val="96998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21644" y="2667000"/>
            <a:ext cx="5545254" cy="328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9820" marR="5080" indent="-1057275" algn="ctr">
              <a:lnSpc>
                <a:spcPct val="100800"/>
              </a:lnSpc>
              <a:spcBef>
                <a:spcPts val="95"/>
              </a:spcBef>
              <a:tabLst>
                <a:tab pos="1198880" algn="l"/>
                <a:tab pos="2449830" algn="l"/>
              </a:tabLst>
            </a:pPr>
            <a:r>
              <a:rPr lang="de" spc="200" dirty="0"/>
              <a:t>YOUNG </a:t>
            </a:r>
            <a:r>
              <a:rPr lang="de" spc="225" dirty="0"/>
              <a:t>LIVING VERGÜTUNGSPLAN</a:t>
            </a:r>
            <a:endParaRPr spc="225" dirty="0"/>
          </a:p>
        </p:txBody>
      </p:sp>
      <p:sp>
        <p:nvSpPr>
          <p:cNvPr id="8" name="object 8"/>
          <p:cNvSpPr/>
          <p:nvPr/>
        </p:nvSpPr>
        <p:spPr>
          <a:xfrm>
            <a:off x="3720929" y="3447116"/>
            <a:ext cx="4751705" cy="0"/>
          </a:xfrm>
          <a:custGeom>
            <a:avLst/>
            <a:gdLst/>
            <a:ahLst/>
            <a:cxnLst/>
            <a:rect l="l" t="t" r="r" b="b"/>
            <a:pathLst>
              <a:path w="4751705">
                <a:moveTo>
                  <a:pt x="0" y="0"/>
                </a:moveTo>
                <a:lnTo>
                  <a:pt x="4751336" y="0"/>
                </a:lnTo>
              </a:path>
            </a:pathLst>
          </a:custGeom>
          <a:ln w="6985">
            <a:solidFill>
              <a:srgbClr val="B8A27D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3361" y="3504761"/>
            <a:ext cx="5194471" cy="89704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775"/>
              </a:spcBef>
            </a:pPr>
            <a:r>
              <a:rPr lang="de" sz="1400" dirty="0">
                <a:solidFill>
                  <a:srgbClr val="8C6E4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TRAINING 1</a:t>
            </a:r>
            <a:endParaRPr lang="de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R="4445" algn="ctr">
              <a:lnSpc>
                <a:spcPct val="100000"/>
              </a:lnSpc>
              <a:spcBef>
                <a:spcPts val="680"/>
              </a:spcBef>
            </a:pPr>
            <a:r>
              <a:rPr lang="de" sz="1600" spc="225" dirty="0">
                <a:solidFill>
                  <a:srgbClr val="3C3835"/>
                </a:solidFill>
                <a:latin typeface="Calibri Light" panose="020F0302020204030204" pitchFamily="34" charset="0"/>
                <a:ea typeface="+mj-ea"/>
              </a:rPr>
              <a:t>VERGÜTUNGSPLANTERMINOLOGIE </a:t>
            </a:r>
            <a:br>
              <a:rPr lang="en-GB" sz="1600" spc="225" dirty="0">
                <a:solidFill>
                  <a:srgbClr val="3C3835"/>
                </a:solidFill>
                <a:latin typeface="Calibri Light" panose="020F0302020204030204" pitchFamily="34" charset="0"/>
                <a:ea typeface="+mj-ea"/>
              </a:rPr>
            </a:br>
            <a:r>
              <a:rPr lang="de" sz="1600" spc="225" dirty="0">
                <a:solidFill>
                  <a:srgbClr val="3C3835"/>
                </a:solidFill>
                <a:latin typeface="Calibri Light" panose="020F0302020204030204" pitchFamily="34" charset="0"/>
                <a:ea typeface="+mj-ea"/>
              </a:rPr>
              <a:t>UND EINSCHREIBERBONI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7294CC68-134A-6949-9F83-EB54F5272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600" y="723900"/>
            <a:ext cx="1978099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9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193" cy="5591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304800"/>
            <a:ext cx="1219199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MÖGLICHKEITEN FÜR ALLE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4900" y="909002"/>
            <a:ext cx="5998293" cy="559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09002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5">
                <a:moveTo>
                  <a:pt x="0" y="858710"/>
                </a:moveTo>
                <a:lnTo>
                  <a:pt x="6068898" y="858710"/>
                </a:lnTo>
                <a:lnTo>
                  <a:pt x="6068898" y="0"/>
                </a:lnTo>
                <a:lnTo>
                  <a:pt x="0" y="0"/>
                </a:lnTo>
                <a:lnTo>
                  <a:pt x="0" y="858710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56854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5">
                <a:moveTo>
                  <a:pt x="0" y="858710"/>
                </a:moveTo>
                <a:lnTo>
                  <a:pt x="6068898" y="858710"/>
                </a:lnTo>
                <a:lnTo>
                  <a:pt x="6068898" y="0"/>
                </a:lnTo>
                <a:lnTo>
                  <a:pt x="0" y="0"/>
                </a:lnTo>
                <a:lnTo>
                  <a:pt x="0" y="858710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804718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4">
                <a:moveTo>
                  <a:pt x="0" y="858710"/>
                </a:moveTo>
                <a:lnTo>
                  <a:pt x="6068898" y="858710"/>
                </a:lnTo>
                <a:lnTo>
                  <a:pt x="6068898" y="0"/>
                </a:lnTo>
                <a:lnTo>
                  <a:pt x="0" y="0"/>
                </a:lnTo>
                <a:lnTo>
                  <a:pt x="0" y="858710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700435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4">
                <a:moveTo>
                  <a:pt x="0" y="858723"/>
                </a:moveTo>
                <a:lnTo>
                  <a:pt x="6068898" y="858723"/>
                </a:lnTo>
                <a:lnTo>
                  <a:pt x="6068898" y="0"/>
                </a:lnTo>
                <a:lnTo>
                  <a:pt x="0" y="0"/>
                </a:lnTo>
                <a:lnTo>
                  <a:pt x="0" y="858723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752557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4">
                <a:moveTo>
                  <a:pt x="0" y="858710"/>
                </a:moveTo>
                <a:lnTo>
                  <a:pt x="6068898" y="858710"/>
                </a:lnTo>
                <a:lnTo>
                  <a:pt x="6068898" y="0"/>
                </a:lnTo>
                <a:lnTo>
                  <a:pt x="0" y="0"/>
                </a:lnTo>
                <a:lnTo>
                  <a:pt x="0" y="858710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5648274"/>
            <a:ext cx="6069330" cy="859155"/>
          </a:xfrm>
          <a:custGeom>
            <a:avLst/>
            <a:gdLst/>
            <a:ahLst/>
            <a:cxnLst/>
            <a:rect l="l" t="t" r="r" b="b"/>
            <a:pathLst>
              <a:path w="6069330" h="859154">
                <a:moveTo>
                  <a:pt x="0" y="858723"/>
                </a:moveTo>
                <a:lnTo>
                  <a:pt x="6068898" y="858723"/>
                </a:lnTo>
                <a:lnTo>
                  <a:pt x="6068898" y="0"/>
                </a:lnTo>
                <a:lnTo>
                  <a:pt x="0" y="0"/>
                </a:lnTo>
                <a:lnTo>
                  <a:pt x="0" y="858723"/>
                </a:lnTo>
                <a:close/>
              </a:path>
            </a:pathLst>
          </a:custGeom>
          <a:solidFill>
            <a:srgbClr val="E7D3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7899" y="2057400"/>
            <a:ext cx="3148901" cy="425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BUSINESS OHNE RISIKO UND OHNE INVESTITIONEN</a:t>
            </a:r>
            <a:endParaRPr kumimoji="0" sz="13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7898" y="3119422"/>
            <a:ext cx="4341431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KARRIEREWACHSTUM</a:t>
            </a:r>
            <a:endParaRPr kumimoji="0" sz="13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7899" y="5015135"/>
            <a:ext cx="434143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REISEN</a:t>
            </a:r>
            <a:endParaRPr kumimoji="0" sz="13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27899" y="4067278"/>
            <a:ext cx="434143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MONATLICHE KOMMISSIONEN</a:t>
            </a:r>
            <a:endParaRPr kumimoji="0" lang="ru-RU" sz="13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7898" y="5962991"/>
            <a:ext cx="4341429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RECOGNITION—AUFSTEIGER</a:t>
            </a:r>
            <a:endParaRPr kumimoji="0" sz="13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4880" y="1058409"/>
            <a:ext cx="589280" cy="560070"/>
          </a:xfrm>
          <a:custGeom>
            <a:avLst/>
            <a:gdLst/>
            <a:ahLst/>
            <a:cxnLst/>
            <a:rect l="l" t="t" r="r" b="b"/>
            <a:pathLst>
              <a:path w="589280" h="560069">
                <a:moveTo>
                  <a:pt x="116267" y="52070"/>
                </a:moveTo>
                <a:lnTo>
                  <a:pt x="92354" y="52070"/>
                </a:lnTo>
                <a:lnTo>
                  <a:pt x="157975" y="392430"/>
                </a:lnTo>
                <a:lnTo>
                  <a:pt x="134035" y="473710"/>
                </a:lnTo>
                <a:lnTo>
                  <a:pt x="132977" y="480060"/>
                </a:lnTo>
                <a:lnTo>
                  <a:pt x="133376" y="486410"/>
                </a:lnTo>
                <a:lnTo>
                  <a:pt x="135198" y="492760"/>
                </a:lnTo>
                <a:lnTo>
                  <a:pt x="138404" y="497840"/>
                </a:lnTo>
                <a:lnTo>
                  <a:pt x="143586" y="505460"/>
                </a:lnTo>
                <a:lnTo>
                  <a:pt x="151523" y="509270"/>
                </a:lnTo>
                <a:lnTo>
                  <a:pt x="180479" y="509270"/>
                </a:lnTo>
                <a:lnTo>
                  <a:pt x="180378" y="510540"/>
                </a:lnTo>
                <a:lnTo>
                  <a:pt x="194360" y="546100"/>
                </a:lnTo>
                <a:lnTo>
                  <a:pt x="228219" y="560070"/>
                </a:lnTo>
                <a:lnTo>
                  <a:pt x="246848" y="557530"/>
                </a:lnTo>
                <a:lnTo>
                  <a:pt x="262077" y="546100"/>
                </a:lnTo>
                <a:lnTo>
                  <a:pt x="268071" y="537210"/>
                </a:lnTo>
                <a:lnTo>
                  <a:pt x="228219" y="537210"/>
                </a:lnTo>
                <a:lnTo>
                  <a:pt x="218653" y="535940"/>
                </a:lnTo>
                <a:lnTo>
                  <a:pt x="210832" y="529590"/>
                </a:lnTo>
                <a:lnTo>
                  <a:pt x="205555" y="521970"/>
                </a:lnTo>
                <a:lnTo>
                  <a:pt x="203619" y="513080"/>
                </a:lnTo>
                <a:lnTo>
                  <a:pt x="205555" y="502920"/>
                </a:lnTo>
                <a:lnTo>
                  <a:pt x="210832" y="495300"/>
                </a:lnTo>
                <a:lnTo>
                  <a:pt x="218653" y="490220"/>
                </a:lnTo>
                <a:lnTo>
                  <a:pt x="228219" y="487680"/>
                </a:lnTo>
                <a:lnTo>
                  <a:pt x="493649" y="487680"/>
                </a:lnTo>
                <a:lnTo>
                  <a:pt x="491045" y="485140"/>
                </a:lnTo>
                <a:lnTo>
                  <a:pt x="157479" y="485140"/>
                </a:lnTo>
                <a:lnTo>
                  <a:pt x="156603" y="483870"/>
                </a:lnTo>
                <a:lnTo>
                  <a:pt x="155943" y="482600"/>
                </a:lnTo>
                <a:lnTo>
                  <a:pt x="156425" y="480060"/>
                </a:lnTo>
                <a:lnTo>
                  <a:pt x="178701" y="403860"/>
                </a:lnTo>
                <a:lnTo>
                  <a:pt x="510705" y="403860"/>
                </a:lnTo>
                <a:lnTo>
                  <a:pt x="515378" y="400050"/>
                </a:lnTo>
                <a:lnTo>
                  <a:pt x="520000" y="381000"/>
                </a:lnTo>
                <a:lnTo>
                  <a:pt x="179565" y="381000"/>
                </a:lnTo>
                <a:lnTo>
                  <a:pt x="116267" y="52070"/>
                </a:lnTo>
                <a:close/>
              </a:path>
              <a:path w="589280" h="560069">
                <a:moveTo>
                  <a:pt x="380050" y="509270"/>
                </a:moveTo>
                <a:lnTo>
                  <a:pt x="356196" y="509270"/>
                </a:lnTo>
                <a:lnTo>
                  <a:pt x="356082" y="510540"/>
                </a:lnTo>
                <a:lnTo>
                  <a:pt x="356019" y="513080"/>
                </a:lnTo>
                <a:lnTo>
                  <a:pt x="359791" y="530860"/>
                </a:lnTo>
                <a:lnTo>
                  <a:pt x="370071" y="546100"/>
                </a:lnTo>
                <a:lnTo>
                  <a:pt x="385304" y="557530"/>
                </a:lnTo>
                <a:lnTo>
                  <a:pt x="403936" y="560070"/>
                </a:lnTo>
                <a:lnTo>
                  <a:pt x="422565" y="557530"/>
                </a:lnTo>
                <a:lnTo>
                  <a:pt x="437794" y="546100"/>
                </a:lnTo>
                <a:lnTo>
                  <a:pt x="443788" y="537210"/>
                </a:lnTo>
                <a:lnTo>
                  <a:pt x="403936" y="537210"/>
                </a:lnTo>
                <a:lnTo>
                  <a:pt x="394368" y="535940"/>
                </a:lnTo>
                <a:lnTo>
                  <a:pt x="386543" y="529590"/>
                </a:lnTo>
                <a:lnTo>
                  <a:pt x="381261" y="521970"/>
                </a:lnTo>
                <a:lnTo>
                  <a:pt x="379323" y="513080"/>
                </a:lnTo>
                <a:lnTo>
                  <a:pt x="380050" y="509270"/>
                </a:lnTo>
                <a:close/>
              </a:path>
              <a:path w="589280" h="560069">
                <a:moveTo>
                  <a:pt x="403936" y="487680"/>
                </a:moveTo>
                <a:lnTo>
                  <a:pt x="228219" y="487680"/>
                </a:lnTo>
                <a:lnTo>
                  <a:pt x="235115" y="488950"/>
                </a:lnTo>
                <a:lnTo>
                  <a:pt x="241368" y="491490"/>
                </a:lnTo>
                <a:lnTo>
                  <a:pt x="246608" y="496570"/>
                </a:lnTo>
                <a:lnTo>
                  <a:pt x="250469" y="501650"/>
                </a:lnTo>
                <a:lnTo>
                  <a:pt x="252031" y="505460"/>
                </a:lnTo>
                <a:lnTo>
                  <a:pt x="252818" y="509270"/>
                </a:lnTo>
                <a:lnTo>
                  <a:pt x="252818" y="513080"/>
                </a:lnTo>
                <a:lnTo>
                  <a:pt x="250882" y="521970"/>
                </a:lnTo>
                <a:lnTo>
                  <a:pt x="245605" y="529590"/>
                </a:lnTo>
                <a:lnTo>
                  <a:pt x="237784" y="535940"/>
                </a:lnTo>
                <a:lnTo>
                  <a:pt x="228219" y="537210"/>
                </a:lnTo>
                <a:lnTo>
                  <a:pt x="268071" y="537210"/>
                </a:lnTo>
                <a:lnTo>
                  <a:pt x="272353" y="530860"/>
                </a:lnTo>
                <a:lnTo>
                  <a:pt x="276123" y="513080"/>
                </a:lnTo>
                <a:lnTo>
                  <a:pt x="276059" y="510540"/>
                </a:lnTo>
                <a:lnTo>
                  <a:pt x="275958" y="509270"/>
                </a:lnTo>
                <a:lnTo>
                  <a:pt x="380050" y="509270"/>
                </a:lnTo>
                <a:lnTo>
                  <a:pt x="381261" y="502920"/>
                </a:lnTo>
                <a:lnTo>
                  <a:pt x="386543" y="495300"/>
                </a:lnTo>
                <a:lnTo>
                  <a:pt x="394368" y="490220"/>
                </a:lnTo>
                <a:lnTo>
                  <a:pt x="403936" y="487680"/>
                </a:lnTo>
                <a:close/>
              </a:path>
              <a:path w="589280" h="560069">
                <a:moveTo>
                  <a:pt x="493649" y="487680"/>
                </a:moveTo>
                <a:lnTo>
                  <a:pt x="403936" y="487680"/>
                </a:lnTo>
                <a:lnTo>
                  <a:pt x="410788" y="488950"/>
                </a:lnTo>
                <a:lnTo>
                  <a:pt x="417007" y="491490"/>
                </a:lnTo>
                <a:lnTo>
                  <a:pt x="422231" y="496570"/>
                </a:lnTo>
                <a:lnTo>
                  <a:pt x="426097" y="501650"/>
                </a:lnTo>
                <a:lnTo>
                  <a:pt x="427761" y="505460"/>
                </a:lnTo>
                <a:lnTo>
                  <a:pt x="428536" y="509270"/>
                </a:lnTo>
                <a:lnTo>
                  <a:pt x="428536" y="513080"/>
                </a:lnTo>
                <a:lnTo>
                  <a:pt x="426599" y="521970"/>
                </a:lnTo>
                <a:lnTo>
                  <a:pt x="421322" y="529590"/>
                </a:lnTo>
                <a:lnTo>
                  <a:pt x="413502" y="535940"/>
                </a:lnTo>
                <a:lnTo>
                  <a:pt x="403936" y="537210"/>
                </a:lnTo>
                <a:lnTo>
                  <a:pt x="443788" y="537210"/>
                </a:lnTo>
                <a:lnTo>
                  <a:pt x="448070" y="530860"/>
                </a:lnTo>
                <a:lnTo>
                  <a:pt x="451840" y="513080"/>
                </a:lnTo>
                <a:lnTo>
                  <a:pt x="451777" y="510540"/>
                </a:lnTo>
                <a:lnTo>
                  <a:pt x="451675" y="509270"/>
                </a:lnTo>
                <a:lnTo>
                  <a:pt x="491045" y="509270"/>
                </a:lnTo>
                <a:lnTo>
                  <a:pt x="496252" y="504190"/>
                </a:lnTo>
                <a:lnTo>
                  <a:pt x="496252" y="490220"/>
                </a:lnTo>
                <a:lnTo>
                  <a:pt x="493649" y="487680"/>
                </a:lnTo>
                <a:close/>
              </a:path>
              <a:path w="589280" h="560069">
                <a:moveTo>
                  <a:pt x="228219" y="464820"/>
                </a:moveTo>
                <a:lnTo>
                  <a:pt x="216392" y="466090"/>
                </a:lnTo>
                <a:lnTo>
                  <a:pt x="205636" y="471170"/>
                </a:lnTo>
                <a:lnTo>
                  <a:pt x="196316" y="477520"/>
                </a:lnTo>
                <a:lnTo>
                  <a:pt x="188798" y="485140"/>
                </a:lnTo>
                <a:lnTo>
                  <a:pt x="267639" y="485140"/>
                </a:lnTo>
                <a:lnTo>
                  <a:pt x="259964" y="477520"/>
                </a:lnTo>
                <a:lnTo>
                  <a:pt x="250534" y="469900"/>
                </a:lnTo>
                <a:lnTo>
                  <a:pt x="239802" y="466090"/>
                </a:lnTo>
                <a:lnTo>
                  <a:pt x="228219" y="464820"/>
                </a:lnTo>
                <a:close/>
              </a:path>
              <a:path w="589280" h="560069">
                <a:moveTo>
                  <a:pt x="403936" y="464820"/>
                </a:moveTo>
                <a:lnTo>
                  <a:pt x="392104" y="466090"/>
                </a:lnTo>
                <a:lnTo>
                  <a:pt x="381349" y="471170"/>
                </a:lnTo>
                <a:lnTo>
                  <a:pt x="372032" y="477520"/>
                </a:lnTo>
                <a:lnTo>
                  <a:pt x="364515" y="485140"/>
                </a:lnTo>
                <a:lnTo>
                  <a:pt x="443344" y="485140"/>
                </a:lnTo>
                <a:lnTo>
                  <a:pt x="435674" y="477520"/>
                </a:lnTo>
                <a:lnTo>
                  <a:pt x="426245" y="469900"/>
                </a:lnTo>
                <a:lnTo>
                  <a:pt x="415514" y="466090"/>
                </a:lnTo>
                <a:lnTo>
                  <a:pt x="403936" y="464820"/>
                </a:lnTo>
                <a:close/>
              </a:path>
              <a:path w="589280" h="560069">
                <a:moveTo>
                  <a:pt x="580110" y="86360"/>
                </a:moveTo>
                <a:lnTo>
                  <a:pt x="447713" y="86360"/>
                </a:lnTo>
                <a:lnTo>
                  <a:pt x="442506" y="91440"/>
                </a:lnTo>
                <a:lnTo>
                  <a:pt x="442506" y="105410"/>
                </a:lnTo>
                <a:lnTo>
                  <a:pt x="447713" y="110490"/>
                </a:lnTo>
                <a:lnTo>
                  <a:pt x="561733" y="110490"/>
                </a:lnTo>
                <a:lnTo>
                  <a:pt x="544817" y="180340"/>
                </a:lnTo>
                <a:lnTo>
                  <a:pt x="438010" y="180340"/>
                </a:lnTo>
                <a:lnTo>
                  <a:pt x="432790" y="185420"/>
                </a:lnTo>
                <a:lnTo>
                  <a:pt x="432790" y="198120"/>
                </a:lnTo>
                <a:lnTo>
                  <a:pt x="438010" y="203200"/>
                </a:lnTo>
                <a:lnTo>
                  <a:pt x="539165" y="203200"/>
                </a:lnTo>
                <a:lnTo>
                  <a:pt x="518718" y="287020"/>
                </a:lnTo>
                <a:lnTo>
                  <a:pt x="219329" y="287020"/>
                </a:lnTo>
                <a:lnTo>
                  <a:pt x="214122" y="293370"/>
                </a:lnTo>
                <a:lnTo>
                  <a:pt x="214122" y="306070"/>
                </a:lnTo>
                <a:lnTo>
                  <a:pt x="219329" y="311150"/>
                </a:lnTo>
                <a:lnTo>
                  <a:pt x="513067" y="311150"/>
                </a:lnTo>
                <a:lnTo>
                  <a:pt x="496150" y="381000"/>
                </a:lnTo>
                <a:lnTo>
                  <a:pt x="520000" y="381000"/>
                </a:lnTo>
                <a:lnTo>
                  <a:pt x="588708" y="97790"/>
                </a:lnTo>
                <a:lnTo>
                  <a:pt x="587908" y="93980"/>
                </a:lnTo>
                <a:lnTo>
                  <a:pt x="583488" y="88900"/>
                </a:lnTo>
                <a:lnTo>
                  <a:pt x="580110" y="86360"/>
                </a:lnTo>
                <a:close/>
              </a:path>
              <a:path w="589280" h="560069">
                <a:moveTo>
                  <a:pt x="296240" y="0"/>
                </a:moveTo>
                <a:lnTo>
                  <a:pt x="245759" y="10160"/>
                </a:lnTo>
                <a:lnTo>
                  <a:pt x="204489" y="38100"/>
                </a:lnTo>
                <a:lnTo>
                  <a:pt x="176639" y="80010"/>
                </a:lnTo>
                <a:lnTo>
                  <a:pt x="166420" y="130810"/>
                </a:lnTo>
                <a:lnTo>
                  <a:pt x="176639" y="180340"/>
                </a:lnTo>
                <a:lnTo>
                  <a:pt x="204489" y="222250"/>
                </a:lnTo>
                <a:lnTo>
                  <a:pt x="245759" y="250190"/>
                </a:lnTo>
                <a:lnTo>
                  <a:pt x="296240" y="260350"/>
                </a:lnTo>
                <a:lnTo>
                  <a:pt x="346719" y="250190"/>
                </a:lnTo>
                <a:lnTo>
                  <a:pt x="367352" y="236220"/>
                </a:lnTo>
                <a:lnTo>
                  <a:pt x="296240" y="236220"/>
                </a:lnTo>
                <a:lnTo>
                  <a:pt x="254817" y="228600"/>
                </a:lnTo>
                <a:lnTo>
                  <a:pt x="220956" y="205740"/>
                </a:lnTo>
                <a:lnTo>
                  <a:pt x="198108" y="171450"/>
                </a:lnTo>
                <a:lnTo>
                  <a:pt x="189725" y="130810"/>
                </a:lnTo>
                <a:lnTo>
                  <a:pt x="198108" y="88900"/>
                </a:lnTo>
                <a:lnTo>
                  <a:pt x="220956" y="54610"/>
                </a:lnTo>
                <a:lnTo>
                  <a:pt x="254817" y="31750"/>
                </a:lnTo>
                <a:lnTo>
                  <a:pt x="296240" y="24130"/>
                </a:lnTo>
                <a:lnTo>
                  <a:pt x="367352" y="24130"/>
                </a:lnTo>
                <a:lnTo>
                  <a:pt x="346719" y="10160"/>
                </a:lnTo>
                <a:lnTo>
                  <a:pt x="296240" y="0"/>
                </a:lnTo>
                <a:close/>
              </a:path>
              <a:path w="589280" h="560069">
                <a:moveTo>
                  <a:pt x="367352" y="24130"/>
                </a:moveTo>
                <a:lnTo>
                  <a:pt x="296240" y="24130"/>
                </a:lnTo>
                <a:lnTo>
                  <a:pt x="337655" y="31750"/>
                </a:lnTo>
                <a:lnTo>
                  <a:pt x="371513" y="54610"/>
                </a:lnTo>
                <a:lnTo>
                  <a:pt x="394359" y="88900"/>
                </a:lnTo>
                <a:lnTo>
                  <a:pt x="402742" y="130810"/>
                </a:lnTo>
                <a:lnTo>
                  <a:pt x="394359" y="171450"/>
                </a:lnTo>
                <a:lnTo>
                  <a:pt x="371513" y="205740"/>
                </a:lnTo>
                <a:lnTo>
                  <a:pt x="337655" y="228600"/>
                </a:lnTo>
                <a:lnTo>
                  <a:pt x="296240" y="236220"/>
                </a:lnTo>
                <a:lnTo>
                  <a:pt x="367352" y="236220"/>
                </a:lnTo>
                <a:lnTo>
                  <a:pt x="387985" y="222250"/>
                </a:lnTo>
                <a:lnTo>
                  <a:pt x="415830" y="180340"/>
                </a:lnTo>
                <a:lnTo>
                  <a:pt x="426046" y="130810"/>
                </a:lnTo>
                <a:lnTo>
                  <a:pt x="415830" y="80010"/>
                </a:lnTo>
                <a:lnTo>
                  <a:pt x="387985" y="38100"/>
                </a:lnTo>
                <a:lnTo>
                  <a:pt x="367352" y="24130"/>
                </a:lnTo>
                <a:close/>
              </a:path>
              <a:path w="589280" h="560069">
                <a:moveTo>
                  <a:pt x="338562" y="138430"/>
                </a:moveTo>
                <a:lnTo>
                  <a:pt x="325460" y="140970"/>
                </a:lnTo>
                <a:lnTo>
                  <a:pt x="313956" y="148590"/>
                </a:lnTo>
                <a:lnTo>
                  <a:pt x="306327" y="160020"/>
                </a:lnTo>
                <a:lnTo>
                  <a:pt x="303784" y="172720"/>
                </a:lnTo>
                <a:lnTo>
                  <a:pt x="306327" y="185420"/>
                </a:lnTo>
                <a:lnTo>
                  <a:pt x="313956" y="196850"/>
                </a:lnTo>
                <a:lnTo>
                  <a:pt x="319409" y="201930"/>
                </a:lnTo>
                <a:lnTo>
                  <a:pt x="325461" y="204470"/>
                </a:lnTo>
                <a:lnTo>
                  <a:pt x="331910" y="207010"/>
                </a:lnTo>
                <a:lnTo>
                  <a:pt x="345209" y="207010"/>
                </a:lnTo>
                <a:lnTo>
                  <a:pt x="351663" y="204470"/>
                </a:lnTo>
                <a:lnTo>
                  <a:pt x="357716" y="201930"/>
                </a:lnTo>
                <a:lnTo>
                  <a:pt x="363169" y="196850"/>
                </a:lnTo>
                <a:lnTo>
                  <a:pt x="370798" y="185420"/>
                </a:lnTo>
                <a:lnTo>
                  <a:pt x="334911" y="185420"/>
                </a:lnTo>
                <a:lnTo>
                  <a:pt x="325958" y="176530"/>
                </a:lnTo>
                <a:lnTo>
                  <a:pt x="325958" y="168910"/>
                </a:lnTo>
                <a:lnTo>
                  <a:pt x="332676" y="162560"/>
                </a:lnTo>
                <a:lnTo>
                  <a:pt x="335622" y="161290"/>
                </a:lnTo>
                <a:lnTo>
                  <a:pt x="371053" y="161290"/>
                </a:lnTo>
                <a:lnTo>
                  <a:pt x="370798" y="160020"/>
                </a:lnTo>
                <a:lnTo>
                  <a:pt x="363169" y="148590"/>
                </a:lnTo>
                <a:lnTo>
                  <a:pt x="351664" y="140970"/>
                </a:lnTo>
                <a:lnTo>
                  <a:pt x="338562" y="138430"/>
                </a:lnTo>
                <a:close/>
              </a:path>
              <a:path w="589280" h="560069">
                <a:moveTo>
                  <a:pt x="354863" y="62230"/>
                </a:moveTo>
                <a:lnTo>
                  <a:pt x="347484" y="62230"/>
                </a:lnTo>
                <a:lnTo>
                  <a:pt x="233057" y="176530"/>
                </a:lnTo>
                <a:lnTo>
                  <a:pt x="228511" y="181610"/>
                </a:lnTo>
                <a:lnTo>
                  <a:pt x="228511" y="189230"/>
                </a:lnTo>
                <a:lnTo>
                  <a:pt x="235331" y="195580"/>
                </a:lnTo>
                <a:lnTo>
                  <a:pt x="238315" y="196850"/>
                </a:lnTo>
                <a:lnTo>
                  <a:pt x="244284" y="196850"/>
                </a:lnTo>
                <a:lnTo>
                  <a:pt x="247269" y="195580"/>
                </a:lnTo>
                <a:lnTo>
                  <a:pt x="363969" y="78740"/>
                </a:lnTo>
                <a:lnTo>
                  <a:pt x="363969" y="71120"/>
                </a:lnTo>
                <a:lnTo>
                  <a:pt x="354863" y="62230"/>
                </a:lnTo>
                <a:close/>
              </a:path>
              <a:path w="589280" h="560069">
                <a:moveTo>
                  <a:pt x="371053" y="161290"/>
                </a:moveTo>
                <a:lnTo>
                  <a:pt x="341503" y="161290"/>
                </a:lnTo>
                <a:lnTo>
                  <a:pt x="344449" y="162560"/>
                </a:lnTo>
                <a:lnTo>
                  <a:pt x="346684" y="165100"/>
                </a:lnTo>
                <a:lnTo>
                  <a:pt x="351167" y="168910"/>
                </a:lnTo>
                <a:lnTo>
                  <a:pt x="351167" y="176530"/>
                </a:lnTo>
                <a:lnTo>
                  <a:pt x="342201" y="185420"/>
                </a:lnTo>
                <a:lnTo>
                  <a:pt x="370798" y="185420"/>
                </a:lnTo>
                <a:lnTo>
                  <a:pt x="373341" y="172720"/>
                </a:lnTo>
                <a:lnTo>
                  <a:pt x="371053" y="161290"/>
                </a:lnTo>
                <a:close/>
              </a:path>
              <a:path w="589280" h="560069">
                <a:moveTo>
                  <a:pt x="253909" y="53340"/>
                </a:moveTo>
                <a:lnTo>
                  <a:pt x="240808" y="55880"/>
                </a:lnTo>
                <a:lnTo>
                  <a:pt x="229298" y="63500"/>
                </a:lnTo>
                <a:lnTo>
                  <a:pt x="221668" y="74930"/>
                </a:lnTo>
                <a:lnTo>
                  <a:pt x="219125" y="87630"/>
                </a:lnTo>
                <a:lnTo>
                  <a:pt x="221668" y="101600"/>
                </a:lnTo>
                <a:lnTo>
                  <a:pt x="229298" y="113030"/>
                </a:lnTo>
                <a:lnTo>
                  <a:pt x="234751" y="116840"/>
                </a:lnTo>
                <a:lnTo>
                  <a:pt x="240804" y="120650"/>
                </a:lnTo>
                <a:lnTo>
                  <a:pt x="253911" y="123190"/>
                </a:lnTo>
                <a:lnTo>
                  <a:pt x="267011" y="120650"/>
                </a:lnTo>
                <a:lnTo>
                  <a:pt x="286469" y="100330"/>
                </a:lnTo>
                <a:lnTo>
                  <a:pt x="250266" y="100330"/>
                </a:lnTo>
                <a:lnTo>
                  <a:pt x="241300" y="91440"/>
                </a:lnTo>
                <a:lnTo>
                  <a:pt x="241300" y="83820"/>
                </a:lnTo>
                <a:lnTo>
                  <a:pt x="245783" y="80010"/>
                </a:lnTo>
                <a:lnTo>
                  <a:pt x="248018" y="77470"/>
                </a:lnTo>
                <a:lnTo>
                  <a:pt x="250964" y="76200"/>
                </a:lnTo>
                <a:lnTo>
                  <a:pt x="286469" y="76200"/>
                </a:lnTo>
                <a:lnTo>
                  <a:pt x="286077" y="74930"/>
                </a:lnTo>
                <a:lnTo>
                  <a:pt x="282879" y="68580"/>
                </a:lnTo>
                <a:lnTo>
                  <a:pt x="278511" y="63500"/>
                </a:lnTo>
                <a:lnTo>
                  <a:pt x="267008" y="55880"/>
                </a:lnTo>
                <a:lnTo>
                  <a:pt x="253909" y="53340"/>
                </a:lnTo>
                <a:close/>
              </a:path>
              <a:path w="589280" h="560069">
                <a:moveTo>
                  <a:pt x="286469" y="76200"/>
                </a:moveTo>
                <a:lnTo>
                  <a:pt x="256844" y="76200"/>
                </a:lnTo>
                <a:lnTo>
                  <a:pt x="259791" y="77470"/>
                </a:lnTo>
                <a:lnTo>
                  <a:pt x="264210" y="82550"/>
                </a:lnTo>
                <a:lnTo>
                  <a:pt x="265404" y="85090"/>
                </a:lnTo>
                <a:lnTo>
                  <a:pt x="265404" y="91440"/>
                </a:lnTo>
                <a:lnTo>
                  <a:pt x="264210" y="93980"/>
                </a:lnTo>
                <a:lnTo>
                  <a:pt x="257543" y="100330"/>
                </a:lnTo>
                <a:lnTo>
                  <a:pt x="286469" y="100330"/>
                </a:lnTo>
                <a:lnTo>
                  <a:pt x="288040" y="95250"/>
                </a:lnTo>
                <a:lnTo>
                  <a:pt x="288709" y="87630"/>
                </a:lnTo>
                <a:lnTo>
                  <a:pt x="288040" y="81280"/>
                </a:lnTo>
                <a:lnTo>
                  <a:pt x="286469" y="76200"/>
                </a:lnTo>
                <a:close/>
              </a:path>
              <a:path w="589280" h="560069">
                <a:moveTo>
                  <a:pt x="107556" y="27940"/>
                </a:moveTo>
                <a:lnTo>
                  <a:pt x="31813" y="27940"/>
                </a:lnTo>
                <a:lnTo>
                  <a:pt x="19443" y="30480"/>
                </a:lnTo>
                <a:lnTo>
                  <a:pt x="9329" y="38100"/>
                </a:lnTo>
                <a:lnTo>
                  <a:pt x="2504" y="48260"/>
                </a:lnTo>
                <a:lnTo>
                  <a:pt x="0" y="59690"/>
                </a:lnTo>
                <a:lnTo>
                  <a:pt x="2504" y="72390"/>
                </a:lnTo>
                <a:lnTo>
                  <a:pt x="9329" y="82550"/>
                </a:lnTo>
                <a:lnTo>
                  <a:pt x="19443" y="88900"/>
                </a:lnTo>
                <a:lnTo>
                  <a:pt x="31813" y="91440"/>
                </a:lnTo>
                <a:lnTo>
                  <a:pt x="62420" y="91440"/>
                </a:lnTo>
                <a:lnTo>
                  <a:pt x="67640" y="86360"/>
                </a:lnTo>
                <a:lnTo>
                  <a:pt x="67640" y="73660"/>
                </a:lnTo>
                <a:lnTo>
                  <a:pt x="62420" y="68580"/>
                </a:lnTo>
                <a:lnTo>
                  <a:pt x="27127" y="68580"/>
                </a:lnTo>
                <a:lnTo>
                  <a:pt x="23304" y="64770"/>
                </a:lnTo>
                <a:lnTo>
                  <a:pt x="23304" y="55880"/>
                </a:lnTo>
                <a:lnTo>
                  <a:pt x="27127" y="52070"/>
                </a:lnTo>
                <a:lnTo>
                  <a:pt x="116267" y="52070"/>
                </a:lnTo>
                <a:lnTo>
                  <a:pt x="112356" y="31750"/>
                </a:lnTo>
                <a:lnTo>
                  <a:pt x="107556" y="27940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3500" y="2004989"/>
            <a:ext cx="851535" cy="561340"/>
          </a:xfrm>
          <a:custGeom>
            <a:avLst/>
            <a:gdLst/>
            <a:ahLst/>
            <a:cxnLst/>
            <a:rect l="l" t="t" r="r" b="b"/>
            <a:pathLst>
              <a:path w="851535" h="561339">
                <a:moveTo>
                  <a:pt x="332986" y="527050"/>
                </a:moveTo>
                <a:lnTo>
                  <a:pt x="310997" y="527050"/>
                </a:lnTo>
                <a:lnTo>
                  <a:pt x="313159" y="534670"/>
                </a:lnTo>
                <a:lnTo>
                  <a:pt x="346518" y="561340"/>
                </a:lnTo>
                <a:lnTo>
                  <a:pt x="362588" y="561340"/>
                </a:lnTo>
                <a:lnTo>
                  <a:pt x="371124" y="558800"/>
                </a:lnTo>
                <a:lnTo>
                  <a:pt x="379038" y="553720"/>
                </a:lnTo>
                <a:lnTo>
                  <a:pt x="386029" y="547370"/>
                </a:lnTo>
                <a:lnTo>
                  <a:pt x="390347" y="543560"/>
                </a:lnTo>
                <a:lnTo>
                  <a:pt x="391502" y="542290"/>
                </a:lnTo>
                <a:lnTo>
                  <a:pt x="447590" y="542290"/>
                </a:lnTo>
                <a:lnTo>
                  <a:pt x="451328" y="539750"/>
                </a:lnTo>
                <a:lnTo>
                  <a:pt x="347412" y="539750"/>
                </a:lnTo>
                <a:lnTo>
                  <a:pt x="340042" y="535940"/>
                </a:lnTo>
                <a:lnTo>
                  <a:pt x="335292" y="532130"/>
                </a:lnTo>
                <a:lnTo>
                  <a:pt x="332986" y="527050"/>
                </a:lnTo>
                <a:close/>
              </a:path>
              <a:path w="851535" h="561339">
                <a:moveTo>
                  <a:pt x="447590" y="542290"/>
                </a:moveTo>
                <a:lnTo>
                  <a:pt x="391502" y="542290"/>
                </a:lnTo>
                <a:lnTo>
                  <a:pt x="395947" y="544830"/>
                </a:lnTo>
                <a:lnTo>
                  <a:pt x="401833" y="547370"/>
                </a:lnTo>
                <a:lnTo>
                  <a:pt x="407960" y="549910"/>
                </a:lnTo>
                <a:lnTo>
                  <a:pt x="414237" y="551180"/>
                </a:lnTo>
                <a:lnTo>
                  <a:pt x="420573" y="551180"/>
                </a:lnTo>
                <a:lnTo>
                  <a:pt x="431569" y="549910"/>
                </a:lnTo>
                <a:lnTo>
                  <a:pt x="441983" y="546100"/>
                </a:lnTo>
                <a:lnTo>
                  <a:pt x="447590" y="542290"/>
                </a:lnTo>
                <a:close/>
              </a:path>
              <a:path w="851535" h="561339">
                <a:moveTo>
                  <a:pt x="395333" y="492760"/>
                </a:moveTo>
                <a:lnTo>
                  <a:pt x="362267" y="492760"/>
                </a:lnTo>
                <a:lnTo>
                  <a:pt x="367131" y="494030"/>
                </a:lnTo>
                <a:lnTo>
                  <a:pt x="371475" y="497840"/>
                </a:lnTo>
                <a:lnTo>
                  <a:pt x="376110" y="501650"/>
                </a:lnTo>
                <a:lnTo>
                  <a:pt x="378904" y="506730"/>
                </a:lnTo>
                <a:lnTo>
                  <a:pt x="379818" y="518160"/>
                </a:lnTo>
                <a:lnTo>
                  <a:pt x="377786" y="524510"/>
                </a:lnTo>
                <a:lnTo>
                  <a:pt x="373634" y="529590"/>
                </a:lnTo>
                <a:lnTo>
                  <a:pt x="369938" y="533400"/>
                </a:lnTo>
                <a:lnTo>
                  <a:pt x="363247" y="538480"/>
                </a:lnTo>
                <a:lnTo>
                  <a:pt x="355442" y="539750"/>
                </a:lnTo>
                <a:lnTo>
                  <a:pt x="451328" y="539750"/>
                </a:lnTo>
                <a:lnTo>
                  <a:pt x="459117" y="532130"/>
                </a:lnTo>
                <a:lnTo>
                  <a:pt x="460631" y="529590"/>
                </a:lnTo>
                <a:lnTo>
                  <a:pt x="416377" y="529590"/>
                </a:lnTo>
                <a:lnTo>
                  <a:pt x="407390" y="525780"/>
                </a:lnTo>
                <a:lnTo>
                  <a:pt x="400583" y="521970"/>
                </a:lnTo>
                <a:lnTo>
                  <a:pt x="401205" y="518160"/>
                </a:lnTo>
                <a:lnTo>
                  <a:pt x="401332" y="515620"/>
                </a:lnTo>
                <a:lnTo>
                  <a:pt x="401218" y="511810"/>
                </a:lnTo>
                <a:lnTo>
                  <a:pt x="401129" y="510540"/>
                </a:lnTo>
                <a:lnTo>
                  <a:pt x="399533" y="501650"/>
                </a:lnTo>
                <a:lnTo>
                  <a:pt x="396170" y="494030"/>
                </a:lnTo>
                <a:lnTo>
                  <a:pt x="395333" y="492760"/>
                </a:lnTo>
                <a:close/>
              </a:path>
              <a:path w="851535" h="561339">
                <a:moveTo>
                  <a:pt x="153115" y="314960"/>
                </a:moveTo>
                <a:lnTo>
                  <a:pt x="122593" y="314960"/>
                </a:lnTo>
                <a:lnTo>
                  <a:pt x="169862" y="364490"/>
                </a:lnTo>
                <a:lnTo>
                  <a:pt x="169164" y="364490"/>
                </a:lnTo>
                <a:lnTo>
                  <a:pt x="164360" y="372110"/>
                </a:lnTo>
                <a:lnTo>
                  <a:pt x="161109" y="379730"/>
                </a:lnTo>
                <a:lnTo>
                  <a:pt x="159491" y="388620"/>
                </a:lnTo>
                <a:lnTo>
                  <a:pt x="159588" y="396240"/>
                </a:lnTo>
                <a:lnTo>
                  <a:pt x="182223" y="429260"/>
                </a:lnTo>
                <a:lnTo>
                  <a:pt x="201345" y="434340"/>
                </a:lnTo>
                <a:lnTo>
                  <a:pt x="202692" y="434340"/>
                </a:lnTo>
                <a:lnTo>
                  <a:pt x="202387" y="436880"/>
                </a:lnTo>
                <a:lnTo>
                  <a:pt x="202387" y="440690"/>
                </a:lnTo>
                <a:lnTo>
                  <a:pt x="202755" y="443230"/>
                </a:lnTo>
                <a:lnTo>
                  <a:pt x="225961" y="477520"/>
                </a:lnTo>
                <a:lnTo>
                  <a:pt x="239855" y="482600"/>
                </a:lnTo>
                <a:lnTo>
                  <a:pt x="248856" y="482600"/>
                </a:lnTo>
                <a:lnTo>
                  <a:pt x="248710" y="483870"/>
                </a:lnTo>
                <a:lnTo>
                  <a:pt x="264655" y="521970"/>
                </a:lnTo>
                <a:lnTo>
                  <a:pt x="292481" y="532130"/>
                </a:lnTo>
                <a:lnTo>
                  <a:pt x="298831" y="532130"/>
                </a:lnTo>
                <a:lnTo>
                  <a:pt x="305155" y="529590"/>
                </a:lnTo>
                <a:lnTo>
                  <a:pt x="310997" y="527050"/>
                </a:lnTo>
                <a:lnTo>
                  <a:pt x="332986" y="527050"/>
                </a:lnTo>
                <a:lnTo>
                  <a:pt x="332409" y="525780"/>
                </a:lnTo>
                <a:lnTo>
                  <a:pt x="331419" y="514350"/>
                </a:lnTo>
                <a:lnTo>
                  <a:pt x="332983" y="509270"/>
                </a:lnTo>
                <a:lnTo>
                  <a:pt x="285979" y="509270"/>
                </a:lnTo>
                <a:lnTo>
                  <a:pt x="278498" y="504190"/>
                </a:lnTo>
                <a:lnTo>
                  <a:pt x="273837" y="500380"/>
                </a:lnTo>
                <a:lnTo>
                  <a:pt x="270992" y="495300"/>
                </a:lnTo>
                <a:lnTo>
                  <a:pt x="270027" y="483870"/>
                </a:lnTo>
                <a:lnTo>
                  <a:pt x="271957" y="477520"/>
                </a:lnTo>
                <a:lnTo>
                  <a:pt x="286662" y="461010"/>
                </a:lnTo>
                <a:lnTo>
                  <a:pt x="249180" y="461010"/>
                </a:lnTo>
                <a:lnTo>
                  <a:pt x="223761" y="434340"/>
                </a:lnTo>
                <a:lnTo>
                  <a:pt x="225513" y="429260"/>
                </a:lnTo>
                <a:lnTo>
                  <a:pt x="239552" y="411480"/>
                </a:lnTo>
                <a:lnTo>
                  <a:pt x="196321" y="411480"/>
                </a:lnTo>
                <a:lnTo>
                  <a:pt x="189179" y="407670"/>
                </a:lnTo>
                <a:lnTo>
                  <a:pt x="184721" y="403860"/>
                </a:lnTo>
                <a:lnTo>
                  <a:pt x="181927" y="400050"/>
                </a:lnTo>
                <a:lnTo>
                  <a:pt x="180644" y="388620"/>
                </a:lnTo>
                <a:lnTo>
                  <a:pt x="182270" y="383540"/>
                </a:lnTo>
                <a:lnTo>
                  <a:pt x="196837" y="365760"/>
                </a:lnTo>
                <a:lnTo>
                  <a:pt x="202463" y="363220"/>
                </a:lnTo>
                <a:lnTo>
                  <a:pt x="244604" y="363220"/>
                </a:lnTo>
                <a:lnTo>
                  <a:pt x="243930" y="361950"/>
                </a:lnTo>
                <a:lnTo>
                  <a:pt x="239294" y="355600"/>
                </a:lnTo>
                <a:lnTo>
                  <a:pt x="233476" y="350520"/>
                </a:lnTo>
                <a:lnTo>
                  <a:pt x="228840" y="347980"/>
                </a:lnTo>
                <a:lnTo>
                  <a:pt x="185229" y="347980"/>
                </a:lnTo>
                <a:lnTo>
                  <a:pt x="153115" y="314960"/>
                </a:lnTo>
                <a:close/>
              </a:path>
              <a:path w="851535" h="561339">
                <a:moveTo>
                  <a:pt x="417347" y="445770"/>
                </a:moveTo>
                <a:lnTo>
                  <a:pt x="410591" y="447040"/>
                </a:lnTo>
                <a:lnTo>
                  <a:pt x="404050" y="457200"/>
                </a:lnTo>
                <a:lnTo>
                  <a:pt x="405511" y="464820"/>
                </a:lnTo>
                <a:lnTo>
                  <a:pt x="434467" y="482600"/>
                </a:lnTo>
                <a:lnTo>
                  <a:pt x="440309" y="486410"/>
                </a:lnTo>
                <a:lnTo>
                  <a:pt x="444258" y="492760"/>
                </a:lnTo>
                <a:lnTo>
                  <a:pt x="446887" y="506730"/>
                </a:lnTo>
                <a:lnTo>
                  <a:pt x="445389" y="513080"/>
                </a:lnTo>
                <a:lnTo>
                  <a:pt x="441325" y="519430"/>
                </a:lnTo>
                <a:lnTo>
                  <a:pt x="434360" y="525780"/>
                </a:lnTo>
                <a:lnTo>
                  <a:pt x="425705" y="529590"/>
                </a:lnTo>
                <a:lnTo>
                  <a:pt x="460631" y="529590"/>
                </a:lnTo>
                <a:lnTo>
                  <a:pt x="462903" y="525780"/>
                </a:lnTo>
                <a:lnTo>
                  <a:pt x="465635" y="518160"/>
                </a:lnTo>
                <a:lnTo>
                  <a:pt x="467297" y="511810"/>
                </a:lnTo>
                <a:lnTo>
                  <a:pt x="467868" y="504190"/>
                </a:lnTo>
                <a:lnTo>
                  <a:pt x="547053" y="504190"/>
                </a:lnTo>
                <a:lnTo>
                  <a:pt x="548386" y="502920"/>
                </a:lnTo>
                <a:lnTo>
                  <a:pt x="550065" y="500380"/>
                </a:lnTo>
                <a:lnTo>
                  <a:pt x="504468" y="500380"/>
                </a:lnTo>
                <a:lnTo>
                  <a:pt x="495109" y="496570"/>
                </a:lnTo>
                <a:lnTo>
                  <a:pt x="417347" y="445770"/>
                </a:lnTo>
                <a:close/>
              </a:path>
              <a:path w="851535" h="561339">
                <a:moveTo>
                  <a:pt x="547053" y="504190"/>
                </a:moveTo>
                <a:lnTo>
                  <a:pt x="467868" y="504190"/>
                </a:lnTo>
                <a:lnTo>
                  <a:pt x="483285" y="514350"/>
                </a:lnTo>
                <a:lnTo>
                  <a:pt x="489500" y="518160"/>
                </a:lnTo>
                <a:lnTo>
                  <a:pt x="495998" y="520700"/>
                </a:lnTo>
                <a:lnTo>
                  <a:pt x="502677" y="521970"/>
                </a:lnTo>
                <a:lnTo>
                  <a:pt x="509435" y="521970"/>
                </a:lnTo>
                <a:lnTo>
                  <a:pt x="520452" y="520700"/>
                </a:lnTo>
                <a:lnTo>
                  <a:pt x="530925" y="516890"/>
                </a:lnTo>
                <a:lnTo>
                  <a:pt x="540390" y="510540"/>
                </a:lnTo>
                <a:lnTo>
                  <a:pt x="547053" y="504190"/>
                </a:lnTo>
                <a:close/>
              </a:path>
              <a:path w="851535" h="561339">
                <a:moveTo>
                  <a:pt x="376384" y="414020"/>
                </a:moveTo>
                <a:lnTo>
                  <a:pt x="343331" y="414020"/>
                </a:lnTo>
                <a:lnTo>
                  <a:pt x="348310" y="415290"/>
                </a:lnTo>
                <a:lnTo>
                  <a:pt x="357708" y="422910"/>
                </a:lnTo>
                <a:lnTo>
                  <a:pt x="360540" y="427990"/>
                </a:lnTo>
                <a:lnTo>
                  <a:pt x="361442" y="440690"/>
                </a:lnTo>
                <a:lnTo>
                  <a:pt x="359448" y="447040"/>
                </a:lnTo>
                <a:lnTo>
                  <a:pt x="308876" y="502920"/>
                </a:lnTo>
                <a:lnTo>
                  <a:pt x="302074" y="508000"/>
                </a:lnTo>
                <a:lnTo>
                  <a:pt x="294139" y="509270"/>
                </a:lnTo>
                <a:lnTo>
                  <a:pt x="332983" y="509270"/>
                </a:lnTo>
                <a:lnTo>
                  <a:pt x="333375" y="508000"/>
                </a:lnTo>
                <a:lnTo>
                  <a:pt x="345401" y="495300"/>
                </a:lnTo>
                <a:lnTo>
                  <a:pt x="351396" y="492760"/>
                </a:lnTo>
                <a:lnTo>
                  <a:pt x="395333" y="492760"/>
                </a:lnTo>
                <a:lnTo>
                  <a:pt x="391149" y="486410"/>
                </a:lnTo>
                <a:lnTo>
                  <a:pt x="384581" y="480060"/>
                </a:lnTo>
                <a:lnTo>
                  <a:pt x="379082" y="474980"/>
                </a:lnTo>
                <a:lnTo>
                  <a:pt x="372833" y="472440"/>
                </a:lnTo>
                <a:lnTo>
                  <a:pt x="366382" y="471170"/>
                </a:lnTo>
                <a:lnTo>
                  <a:pt x="371589" y="466090"/>
                </a:lnTo>
                <a:lnTo>
                  <a:pt x="376885" y="458470"/>
                </a:lnTo>
                <a:lnTo>
                  <a:pt x="380558" y="450850"/>
                </a:lnTo>
                <a:lnTo>
                  <a:pt x="382540" y="441960"/>
                </a:lnTo>
                <a:lnTo>
                  <a:pt x="382765" y="433070"/>
                </a:lnTo>
                <a:lnTo>
                  <a:pt x="381216" y="424180"/>
                </a:lnTo>
                <a:lnTo>
                  <a:pt x="377988" y="416560"/>
                </a:lnTo>
                <a:lnTo>
                  <a:pt x="376384" y="414020"/>
                </a:lnTo>
                <a:close/>
              </a:path>
              <a:path w="851535" h="561339">
                <a:moveTo>
                  <a:pt x="456158" y="379730"/>
                </a:moveTo>
                <a:lnTo>
                  <a:pt x="449376" y="381000"/>
                </a:lnTo>
                <a:lnTo>
                  <a:pt x="442645" y="391160"/>
                </a:lnTo>
                <a:lnTo>
                  <a:pt x="443979" y="397510"/>
                </a:lnTo>
                <a:lnTo>
                  <a:pt x="530606" y="455930"/>
                </a:lnTo>
                <a:lnTo>
                  <a:pt x="534657" y="462280"/>
                </a:lnTo>
                <a:lnTo>
                  <a:pt x="537121" y="476250"/>
                </a:lnTo>
                <a:lnTo>
                  <a:pt x="535355" y="483870"/>
                </a:lnTo>
                <a:lnTo>
                  <a:pt x="530923" y="490220"/>
                </a:lnTo>
                <a:lnTo>
                  <a:pt x="523443" y="496570"/>
                </a:lnTo>
                <a:lnTo>
                  <a:pt x="514269" y="500380"/>
                </a:lnTo>
                <a:lnTo>
                  <a:pt x="550065" y="500380"/>
                </a:lnTo>
                <a:lnTo>
                  <a:pt x="552584" y="496570"/>
                </a:lnTo>
                <a:lnTo>
                  <a:pt x="555620" y="488950"/>
                </a:lnTo>
                <a:lnTo>
                  <a:pt x="557467" y="481330"/>
                </a:lnTo>
                <a:lnTo>
                  <a:pt x="558101" y="473710"/>
                </a:lnTo>
                <a:lnTo>
                  <a:pt x="605638" y="473710"/>
                </a:lnTo>
                <a:lnTo>
                  <a:pt x="609868" y="471170"/>
                </a:lnTo>
                <a:lnTo>
                  <a:pt x="617235" y="464820"/>
                </a:lnTo>
                <a:lnTo>
                  <a:pt x="621289" y="459740"/>
                </a:lnTo>
                <a:lnTo>
                  <a:pt x="580390" y="459740"/>
                </a:lnTo>
                <a:lnTo>
                  <a:pt x="573074" y="457200"/>
                </a:lnTo>
                <a:lnTo>
                  <a:pt x="456158" y="379730"/>
                </a:lnTo>
                <a:close/>
              </a:path>
              <a:path w="851535" h="561339">
                <a:moveTo>
                  <a:pt x="605638" y="473710"/>
                </a:moveTo>
                <a:lnTo>
                  <a:pt x="558101" y="473710"/>
                </a:lnTo>
                <a:lnTo>
                  <a:pt x="565467" y="477520"/>
                </a:lnTo>
                <a:lnTo>
                  <a:pt x="573646" y="480060"/>
                </a:lnTo>
                <a:lnTo>
                  <a:pt x="588695" y="480060"/>
                </a:lnTo>
                <a:lnTo>
                  <a:pt x="592048" y="478790"/>
                </a:lnTo>
                <a:lnTo>
                  <a:pt x="601407" y="476250"/>
                </a:lnTo>
                <a:lnTo>
                  <a:pt x="605638" y="473710"/>
                </a:lnTo>
                <a:close/>
              </a:path>
              <a:path w="851535" h="561339">
                <a:moveTo>
                  <a:pt x="301566" y="396240"/>
                </a:moveTo>
                <a:lnTo>
                  <a:pt x="268160" y="396240"/>
                </a:lnTo>
                <a:lnTo>
                  <a:pt x="273177" y="397510"/>
                </a:lnTo>
                <a:lnTo>
                  <a:pt x="282536" y="405130"/>
                </a:lnTo>
                <a:lnTo>
                  <a:pt x="285711" y="410210"/>
                </a:lnTo>
                <a:lnTo>
                  <a:pt x="286943" y="424180"/>
                </a:lnTo>
                <a:lnTo>
                  <a:pt x="284911" y="430530"/>
                </a:lnTo>
                <a:lnTo>
                  <a:pt x="264198" y="453390"/>
                </a:lnTo>
                <a:lnTo>
                  <a:pt x="257292" y="458470"/>
                </a:lnTo>
                <a:lnTo>
                  <a:pt x="249180" y="461010"/>
                </a:lnTo>
                <a:lnTo>
                  <a:pt x="286662" y="461010"/>
                </a:lnTo>
                <a:lnTo>
                  <a:pt x="326250" y="416560"/>
                </a:lnTo>
                <a:lnTo>
                  <a:pt x="332295" y="414020"/>
                </a:lnTo>
                <a:lnTo>
                  <a:pt x="376384" y="414020"/>
                </a:lnTo>
                <a:lnTo>
                  <a:pt x="373978" y="410210"/>
                </a:lnTo>
                <a:lnTo>
                  <a:pt x="359943" y="410210"/>
                </a:lnTo>
                <a:lnTo>
                  <a:pt x="362664" y="406400"/>
                </a:lnTo>
                <a:lnTo>
                  <a:pt x="306184" y="406400"/>
                </a:lnTo>
                <a:lnTo>
                  <a:pt x="303644" y="400050"/>
                </a:lnTo>
                <a:lnTo>
                  <a:pt x="301566" y="396240"/>
                </a:lnTo>
                <a:close/>
              </a:path>
              <a:path w="851535" h="561339">
                <a:moveTo>
                  <a:pt x="500113" y="318770"/>
                </a:moveTo>
                <a:lnTo>
                  <a:pt x="493344" y="321310"/>
                </a:lnTo>
                <a:lnTo>
                  <a:pt x="490067" y="325120"/>
                </a:lnTo>
                <a:lnTo>
                  <a:pt x="486765" y="330200"/>
                </a:lnTo>
                <a:lnTo>
                  <a:pt x="488188" y="337820"/>
                </a:lnTo>
                <a:lnTo>
                  <a:pt x="597065" y="408940"/>
                </a:lnTo>
                <a:lnTo>
                  <a:pt x="604630" y="416560"/>
                </a:lnTo>
                <a:lnTo>
                  <a:pt x="608637" y="425450"/>
                </a:lnTo>
                <a:lnTo>
                  <a:pt x="608830" y="435610"/>
                </a:lnTo>
                <a:lnTo>
                  <a:pt x="604951" y="445770"/>
                </a:lnTo>
                <a:lnTo>
                  <a:pt x="600976" y="452120"/>
                </a:lnTo>
                <a:lnTo>
                  <a:pt x="594817" y="455930"/>
                </a:lnTo>
                <a:lnTo>
                  <a:pt x="587616" y="457200"/>
                </a:lnTo>
                <a:lnTo>
                  <a:pt x="580390" y="459740"/>
                </a:lnTo>
                <a:lnTo>
                  <a:pt x="621289" y="459740"/>
                </a:lnTo>
                <a:lnTo>
                  <a:pt x="623316" y="457200"/>
                </a:lnTo>
                <a:lnTo>
                  <a:pt x="626794" y="450850"/>
                </a:lnTo>
                <a:lnTo>
                  <a:pt x="629224" y="444500"/>
                </a:lnTo>
                <a:lnTo>
                  <a:pt x="630631" y="438150"/>
                </a:lnTo>
                <a:lnTo>
                  <a:pt x="631037" y="430530"/>
                </a:lnTo>
                <a:lnTo>
                  <a:pt x="704113" y="430530"/>
                </a:lnTo>
                <a:lnTo>
                  <a:pt x="707262" y="425450"/>
                </a:lnTo>
                <a:lnTo>
                  <a:pt x="667918" y="425450"/>
                </a:lnTo>
                <a:lnTo>
                  <a:pt x="660946" y="424180"/>
                </a:lnTo>
                <a:lnTo>
                  <a:pt x="505167" y="322580"/>
                </a:lnTo>
                <a:lnTo>
                  <a:pt x="500113" y="318770"/>
                </a:lnTo>
                <a:close/>
              </a:path>
              <a:path w="851535" h="561339">
                <a:moveTo>
                  <a:pt x="704113" y="430530"/>
                </a:moveTo>
                <a:lnTo>
                  <a:pt x="631037" y="430530"/>
                </a:lnTo>
                <a:lnTo>
                  <a:pt x="643153" y="438150"/>
                </a:lnTo>
                <a:lnTo>
                  <a:pt x="649116" y="441960"/>
                </a:lnTo>
                <a:lnTo>
                  <a:pt x="655443" y="444500"/>
                </a:lnTo>
                <a:lnTo>
                  <a:pt x="662023" y="445770"/>
                </a:lnTo>
                <a:lnTo>
                  <a:pt x="676275" y="445770"/>
                </a:lnTo>
                <a:lnTo>
                  <a:pt x="679983" y="444500"/>
                </a:lnTo>
                <a:lnTo>
                  <a:pt x="689031" y="441960"/>
                </a:lnTo>
                <a:lnTo>
                  <a:pt x="697161" y="436880"/>
                </a:lnTo>
                <a:lnTo>
                  <a:pt x="704113" y="430530"/>
                </a:lnTo>
                <a:close/>
              </a:path>
              <a:path w="851535" h="561339">
                <a:moveTo>
                  <a:pt x="501818" y="238760"/>
                </a:moveTo>
                <a:lnTo>
                  <a:pt x="451184" y="238760"/>
                </a:lnTo>
                <a:lnTo>
                  <a:pt x="459184" y="241300"/>
                </a:lnTo>
                <a:lnTo>
                  <a:pt x="466864" y="243840"/>
                </a:lnTo>
                <a:lnTo>
                  <a:pt x="681990" y="378460"/>
                </a:lnTo>
                <a:lnTo>
                  <a:pt x="693464" y="402590"/>
                </a:lnTo>
                <a:lnTo>
                  <a:pt x="690524" y="411480"/>
                </a:lnTo>
                <a:lnTo>
                  <a:pt x="687133" y="417830"/>
                </a:lnTo>
                <a:lnTo>
                  <a:pt x="681507" y="421640"/>
                </a:lnTo>
                <a:lnTo>
                  <a:pt x="667918" y="425450"/>
                </a:lnTo>
                <a:lnTo>
                  <a:pt x="707262" y="425450"/>
                </a:lnTo>
                <a:lnTo>
                  <a:pt x="709625" y="421640"/>
                </a:lnTo>
                <a:lnTo>
                  <a:pt x="715143" y="405130"/>
                </a:lnTo>
                <a:lnTo>
                  <a:pt x="713997" y="387350"/>
                </a:lnTo>
                <a:lnTo>
                  <a:pt x="706664" y="372110"/>
                </a:lnTo>
                <a:lnTo>
                  <a:pt x="693623" y="359410"/>
                </a:lnTo>
                <a:lnTo>
                  <a:pt x="679424" y="350520"/>
                </a:lnTo>
                <a:lnTo>
                  <a:pt x="690716" y="339090"/>
                </a:lnTo>
                <a:lnTo>
                  <a:pt x="660501" y="339090"/>
                </a:lnTo>
                <a:lnTo>
                  <a:pt x="501818" y="238760"/>
                </a:lnTo>
                <a:close/>
              </a:path>
              <a:path w="851535" h="561339">
                <a:moveTo>
                  <a:pt x="244604" y="363220"/>
                </a:moveTo>
                <a:lnTo>
                  <a:pt x="212369" y="363220"/>
                </a:lnTo>
                <a:lnTo>
                  <a:pt x="216623" y="364490"/>
                </a:lnTo>
                <a:lnTo>
                  <a:pt x="224536" y="370840"/>
                </a:lnTo>
                <a:lnTo>
                  <a:pt x="227266" y="375920"/>
                </a:lnTo>
                <a:lnTo>
                  <a:pt x="228587" y="386080"/>
                </a:lnTo>
                <a:lnTo>
                  <a:pt x="227088" y="391160"/>
                </a:lnTo>
                <a:lnTo>
                  <a:pt x="216890" y="403860"/>
                </a:lnTo>
                <a:lnTo>
                  <a:pt x="210969" y="408940"/>
                </a:lnTo>
                <a:lnTo>
                  <a:pt x="203849" y="411480"/>
                </a:lnTo>
                <a:lnTo>
                  <a:pt x="239552" y="411480"/>
                </a:lnTo>
                <a:lnTo>
                  <a:pt x="249580" y="398780"/>
                </a:lnTo>
                <a:lnTo>
                  <a:pt x="256362" y="396240"/>
                </a:lnTo>
                <a:lnTo>
                  <a:pt x="301566" y="396240"/>
                </a:lnTo>
                <a:lnTo>
                  <a:pt x="300181" y="393700"/>
                </a:lnTo>
                <a:lnTo>
                  <a:pt x="295859" y="388620"/>
                </a:lnTo>
                <a:lnTo>
                  <a:pt x="290741" y="383540"/>
                </a:lnTo>
                <a:lnTo>
                  <a:pt x="281092" y="378460"/>
                </a:lnTo>
                <a:lnTo>
                  <a:pt x="274123" y="375920"/>
                </a:lnTo>
                <a:lnTo>
                  <a:pt x="249326" y="375920"/>
                </a:lnTo>
                <a:lnTo>
                  <a:pt x="247301" y="368300"/>
                </a:lnTo>
                <a:lnTo>
                  <a:pt x="244604" y="363220"/>
                </a:lnTo>
                <a:close/>
              </a:path>
              <a:path w="851535" h="561339">
                <a:moveTo>
                  <a:pt x="366877" y="402590"/>
                </a:moveTo>
                <a:lnTo>
                  <a:pt x="359943" y="410210"/>
                </a:lnTo>
                <a:lnTo>
                  <a:pt x="373978" y="410210"/>
                </a:lnTo>
                <a:lnTo>
                  <a:pt x="373176" y="408940"/>
                </a:lnTo>
                <a:lnTo>
                  <a:pt x="366877" y="402590"/>
                </a:lnTo>
                <a:close/>
              </a:path>
              <a:path w="851535" h="561339">
                <a:moveTo>
                  <a:pt x="335381" y="392430"/>
                </a:moveTo>
                <a:lnTo>
                  <a:pt x="319701" y="396240"/>
                </a:lnTo>
                <a:lnTo>
                  <a:pt x="306184" y="406400"/>
                </a:lnTo>
                <a:lnTo>
                  <a:pt x="362664" y="406400"/>
                </a:lnTo>
                <a:lnTo>
                  <a:pt x="366293" y="401320"/>
                </a:lnTo>
                <a:lnTo>
                  <a:pt x="351489" y="393700"/>
                </a:lnTo>
                <a:lnTo>
                  <a:pt x="335381" y="392430"/>
                </a:lnTo>
                <a:close/>
              </a:path>
              <a:path w="851535" h="561339">
                <a:moveTo>
                  <a:pt x="270638" y="374650"/>
                </a:moveTo>
                <a:lnTo>
                  <a:pt x="259881" y="374650"/>
                </a:lnTo>
                <a:lnTo>
                  <a:pt x="249326" y="375920"/>
                </a:lnTo>
                <a:lnTo>
                  <a:pt x="274123" y="375920"/>
                </a:lnTo>
                <a:lnTo>
                  <a:pt x="270638" y="374650"/>
                </a:lnTo>
                <a:close/>
              </a:path>
              <a:path w="851535" h="561339">
                <a:moveTo>
                  <a:pt x="209367" y="341630"/>
                </a:moveTo>
                <a:lnTo>
                  <a:pt x="196841" y="342900"/>
                </a:lnTo>
                <a:lnTo>
                  <a:pt x="185229" y="347980"/>
                </a:lnTo>
                <a:lnTo>
                  <a:pt x="228840" y="347980"/>
                </a:lnTo>
                <a:lnTo>
                  <a:pt x="221885" y="344170"/>
                </a:lnTo>
                <a:lnTo>
                  <a:pt x="209367" y="341630"/>
                </a:lnTo>
                <a:close/>
              </a:path>
              <a:path w="851535" h="561339">
                <a:moveTo>
                  <a:pt x="788242" y="320040"/>
                </a:moveTo>
                <a:lnTo>
                  <a:pt x="709536" y="320040"/>
                </a:lnTo>
                <a:lnTo>
                  <a:pt x="712228" y="323850"/>
                </a:lnTo>
                <a:lnTo>
                  <a:pt x="718539" y="331470"/>
                </a:lnTo>
                <a:lnTo>
                  <a:pt x="726154" y="336550"/>
                </a:lnTo>
                <a:lnTo>
                  <a:pt x="734674" y="340360"/>
                </a:lnTo>
                <a:lnTo>
                  <a:pt x="750633" y="340360"/>
                </a:lnTo>
                <a:lnTo>
                  <a:pt x="757669" y="339090"/>
                </a:lnTo>
                <a:lnTo>
                  <a:pt x="788242" y="320040"/>
                </a:lnTo>
                <a:close/>
              </a:path>
              <a:path w="851535" h="561339">
                <a:moveTo>
                  <a:pt x="617995" y="143510"/>
                </a:moveTo>
                <a:lnTo>
                  <a:pt x="591883" y="143510"/>
                </a:lnTo>
                <a:lnTo>
                  <a:pt x="616019" y="180340"/>
                </a:lnTo>
                <a:lnTo>
                  <a:pt x="643736" y="222250"/>
                </a:lnTo>
                <a:lnTo>
                  <a:pt x="671830" y="264160"/>
                </a:lnTo>
                <a:lnTo>
                  <a:pt x="697103" y="302260"/>
                </a:lnTo>
                <a:lnTo>
                  <a:pt x="660501" y="339090"/>
                </a:lnTo>
                <a:lnTo>
                  <a:pt x="690716" y="339090"/>
                </a:lnTo>
                <a:lnTo>
                  <a:pt x="709536" y="320040"/>
                </a:lnTo>
                <a:lnTo>
                  <a:pt x="788242" y="320040"/>
                </a:lnTo>
                <a:lnTo>
                  <a:pt x="790280" y="318770"/>
                </a:lnTo>
                <a:lnTo>
                  <a:pt x="740408" y="318770"/>
                </a:lnTo>
                <a:lnTo>
                  <a:pt x="734794" y="316230"/>
                </a:lnTo>
                <a:lnTo>
                  <a:pt x="730313" y="312420"/>
                </a:lnTo>
                <a:lnTo>
                  <a:pt x="720115" y="297180"/>
                </a:lnTo>
                <a:lnTo>
                  <a:pt x="694086" y="257810"/>
                </a:lnTo>
                <a:lnTo>
                  <a:pt x="634552" y="168910"/>
                </a:lnTo>
                <a:lnTo>
                  <a:pt x="617995" y="143510"/>
                </a:lnTo>
                <a:close/>
              </a:path>
              <a:path w="851535" h="561339">
                <a:moveTo>
                  <a:pt x="12585" y="252730"/>
                </a:moveTo>
                <a:lnTo>
                  <a:pt x="5943" y="254000"/>
                </a:lnTo>
                <a:lnTo>
                  <a:pt x="0" y="264160"/>
                </a:lnTo>
                <a:lnTo>
                  <a:pt x="1854" y="271780"/>
                </a:lnTo>
                <a:lnTo>
                  <a:pt x="88176" y="320040"/>
                </a:lnTo>
                <a:lnTo>
                  <a:pt x="94640" y="321310"/>
                </a:lnTo>
                <a:lnTo>
                  <a:pt x="108686" y="321310"/>
                </a:lnTo>
                <a:lnTo>
                  <a:pt x="116217" y="318770"/>
                </a:lnTo>
                <a:lnTo>
                  <a:pt x="122593" y="314960"/>
                </a:lnTo>
                <a:lnTo>
                  <a:pt x="153115" y="314960"/>
                </a:lnTo>
                <a:lnTo>
                  <a:pt x="140763" y="302260"/>
                </a:lnTo>
                <a:lnTo>
                  <a:pt x="100279" y="302260"/>
                </a:lnTo>
                <a:lnTo>
                  <a:pt x="12585" y="252730"/>
                </a:lnTo>
                <a:close/>
              </a:path>
              <a:path w="851535" h="561339">
                <a:moveTo>
                  <a:pt x="837793" y="262890"/>
                </a:moveTo>
                <a:lnTo>
                  <a:pt x="752398" y="316230"/>
                </a:lnTo>
                <a:lnTo>
                  <a:pt x="746495" y="318770"/>
                </a:lnTo>
                <a:lnTo>
                  <a:pt x="790280" y="318770"/>
                </a:lnTo>
                <a:lnTo>
                  <a:pt x="849388" y="281940"/>
                </a:lnTo>
                <a:lnTo>
                  <a:pt x="850938" y="274320"/>
                </a:lnTo>
                <a:lnTo>
                  <a:pt x="844524" y="264160"/>
                </a:lnTo>
                <a:lnTo>
                  <a:pt x="837793" y="262890"/>
                </a:lnTo>
                <a:close/>
              </a:path>
              <a:path w="851535" h="561339">
                <a:moveTo>
                  <a:pt x="344366" y="153670"/>
                </a:moveTo>
                <a:lnTo>
                  <a:pt x="292925" y="153670"/>
                </a:lnTo>
                <a:lnTo>
                  <a:pt x="273392" y="162560"/>
                </a:lnTo>
                <a:lnTo>
                  <a:pt x="266339" y="167640"/>
                </a:lnTo>
                <a:lnTo>
                  <a:pt x="260950" y="173990"/>
                </a:lnTo>
                <a:lnTo>
                  <a:pt x="257508" y="181610"/>
                </a:lnTo>
                <a:lnTo>
                  <a:pt x="256298" y="189230"/>
                </a:lnTo>
                <a:lnTo>
                  <a:pt x="256298" y="264160"/>
                </a:lnTo>
                <a:lnTo>
                  <a:pt x="259785" y="281940"/>
                </a:lnTo>
                <a:lnTo>
                  <a:pt x="269289" y="295910"/>
                </a:lnTo>
                <a:lnTo>
                  <a:pt x="283371" y="304800"/>
                </a:lnTo>
                <a:lnTo>
                  <a:pt x="300596" y="308610"/>
                </a:lnTo>
                <a:lnTo>
                  <a:pt x="317828" y="304800"/>
                </a:lnTo>
                <a:lnTo>
                  <a:pt x="331914" y="295910"/>
                </a:lnTo>
                <a:lnTo>
                  <a:pt x="337962" y="287020"/>
                </a:lnTo>
                <a:lnTo>
                  <a:pt x="300596" y="287020"/>
                </a:lnTo>
                <a:lnTo>
                  <a:pt x="291862" y="284480"/>
                </a:lnTo>
                <a:lnTo>
                  <a:pt x="284719" y="280670"/>
                </a:lnTo>
                <a:lnTo>
                  <a:pt x="279899" y="273050"/>
                </a:lnTo>
                <a:lnTo>
                  <a:pt x="278130" y="264160"/>
                </a:lnTo>
                <a:lnTo>
                  <a:pt x="278130" y="186690"/>
                </a:lnTo>
                <a:lnTo>
                  <a:pt x="279920" y="184150"/>
                </a:lnTo>
                <a:lnTo>
                  <a:pt x="344366" y="153670"/>
                </a:lnTo>
                <a:close/>
              </a:path>
              <a:path w="851535" h="561339">
                <a:moveTo>
                  <a:pt x="125222" y="0"/>
                </a:moveTo>
                <a:lnTo>
                  <a:pt x="118338" y="1270"/>
                </a:lnTo>
                <a:lnTo>
                  <a:pt x="110667" y="10160"/>
                </a:lnTo>
                <a:lnTo>
                  <a:pt x="111340" y="17780"/>
                </a:lnTo>
                <a:lnTo>
                  <a:pt x="224142" y="110490"/>
                </a:lnTo>
                <a:lnTo>
                  <a:pt x="230644" y="115570"/>
                </a:lnTo>
                <a:lnTo>
                  <a:pt x="231876" y="124460"/>
                </a:lnTo>
                <a:lnTo>
                  <a:pt x="114261" y="293370"/>
                </a:lnTo>
                <a:lnTo>
                  <a:pt x="109448" y="299720"/>
                </a:lnTo>
                <a:lnTo>
                  <a:pt x="100279" y="302260"/>
                </a:lnTo>
                <a:lnTo>
                  <a:pt x="140763" y="302260"/>
                </a:lnTo>
                <a:lnTo>
                  <a:pt x="137058" y="298450"/>
                </a:lnTo>
                <a:lnTo>
                  <a:pt x="239483" y="153670"/>
                </a:lnTo>
                <a:lnTo>
                  <a:pt x="344366" y="153670"/>
                </a:lnTo>
                <a:lnTo>
                  <a:pt x="365848" y="143510"/>
                </a:lnTo>
                <a:lnTo>
                  <a:pt x="617995" y="143510"/>
                </a:lnTo>
                <a:lnTo>
                  <a:pt x="610544" y="132080"/>
                </a:lnTo>
                <a:lnTo>
                  <a:pt x="250698" y="132080"/>
                </a:lnTo>
                <a:lnTo>
                  <a:pt x="251824" y="121920"/>
                </a:lnTo>
                <a:lnTo>
                  <a:pt x="250051" y="110490"/>
                </a:lnTo>
                <a:lnTo>
                  <a:pt x="245452" y="101600"/>
                </a:lnTo>
                <a:lnTo>
                  <a:pt x="238099" y="93980"/>
                </a:lnTo>
                <a:lnTo>
                  <a:pt x="125222" y="0"/>
                </a:lnTo>
                <a:close/>
              </a:path>
              <a:path w="851535" h="561339">
                <a:moveTo>
                  <a:pt x="454252" y="217170"/>
                </a:moveTo>
                <a:lnTo>
                  <a:pt x="327952" y="217170"/>
                </a:lnTo>
                <a:lnTo>
                  <a:pt x="323062" y="220980"/>
                </a:lnTo>
                <a:lnTo>
                  <a:pt x="323062" y="264160"/>
                </a:lnTo>
                <a:lnTo>
                  <a:pt x="321295" y="273050"/>
                </a:lnTo>
                <a:lnTo>
                  <a:pt x="316477" y="280670"/>
                </a:lnTo>
                <a:lnTo>
                  <a:pt x="309335" y="284480"/>
                </a:lnTo>
                <a:lnTo>
                  <a:pt x="300596" y="287020"/>
                </a:lnTo>
                <a:lnTo>
                  <a:pt x="337962" y="287020"/>
                </a:lnTo>
                <a:lnTo>
                  <a:pt x="341419" y="281940"/>
                </a:lnTo>
                <a:lnTo>
                  <a:pt x="344906" y="264160"/>
                </a:lnTo>
                <a:lnTo>
                  <a:pt x="344906" y="238760"/>
                </a:lnTo>
                <a:lnTo>
                  <a:pt x="501818" y="238760"/>
                </a:lnTo>
                <a:lnTo>
                  <a:pt x="485749" y="228600"/>
                </a:lnTo>
                <a:lnTo>
                  <a:pt x="475787" y="223520"/>
                </a:lnTo>
                <a:lnTo>
                  <a:pt x="465239" y="219710"/>
                </a:lnTo>
                <a:lnTo>
                  <a:pt x="454252" y="217170"/>
                </a:lnTo>
                <a:close/>
              </a:path>
              <a:path w="851535" h="561339">
                <a:moveTo>
                  <a:pt x="710463" y="165100"/>
                </a:moveTo>
                <a:lnTo>
                  <a:pt x="700227" y="171450"/>
                </a:lnTo>
                <a:lnTo>
                  <a:pt x="698677" y="177800"/>
                </a:lnTo>
                <a:lnTo>
                  <a:pt x="759002" y="274320"/>
                </a:lnTo>
                <a:lnTo>
                  <a:pt x="762558" y="275590"/>
                </a:lnTo>
                <a:lnTo>
                  <a:pt x="770166" y="275590"/>
                </a:lnTo>
                <a:lnTo>
                  <a:pt x="777087" y="271780"/>
                </a:lnTo>
                <a:lnTo>
                  <a:pt x="778637" y="264160"/>
                </a:lnTo>
                <a:lnTo>
                  <a:pt x="717194" y="166370"/>
                </a:lnTo>
                <a:lnTo>
                  <a:pt x="710463" y="165100"/>
                </a:lnTo>
                <a:close/>
              </a:path>
              <a:path w="851535" h="561339">
                <a:moveTo>
                  <a:pt x="124129" y="156210"/>
                </a:moveTo>
                <a:lnTo>
                  <a:pt x="117348" y="157480"/>
                </a:lnTo>
                <a:lnTo>
                  <a:pt x="55727" y="246380"/>
                </a:lnTo>
                <a:lnTo>
                  <a:pt x="52311" y="251460"/>
                </a:lnTo>
                <a:lnTo>
                  <a:pt x="53581" y="259080"/>
                </a:lnTo>
                <a:lnTo>
                  <a:pt x="60439" y="262890"/>
                </a:lnTo>
                <a:lnTo>
                  <a:pt x="62585" y="264160"/>
                </a:lnTo>
                <a:lnTo>
                  <a:pt x="68198" y="264160"/>
                </a:lnTo>
                <a:lnTo>
                  <a:pt x="71615" y="262890"/>
                </a:lnTo>
                <a:lnTo>
                  <a:pt x="135343" y="168910"/>
                </a:lnTo>
                <a:lnTo>
                  <a:pt x="134073" y="162560"/>
                </a:lnTo>
                <a:lnTo>
                  <a:pt x="129108" y="158750"/>
                </a:lnTo>
                <a:lnTo>
                  <a:pt x="124129" y="156210"/>
                </a:lnTo>
                <a:close/>
              </a:path>
              <a:path w="851535" h="561339">
                <a:moveTo>
                  <a:pt x="702741" y="11430"/>
                </a:moveTo>
                <a:lnTo>
                  <a:pt x="599363" y="90170"/>
                </a:lnTo>
                <a:lnTo>
                  <a:pt x="584415" y="121920"/>
                </a:lnTo>
                <a:lnTo>
                  <a:pt x="360210" y="121920"/>
                </a:lnTo>
                <a:lnTo>
                  <a:pt x="339318" y="132080"/>
                </a:lnTo>
                <a:lnTo>
                  <a:pt x="610544" y="132080"/>
                </a:lnTo>
                <a:lnTo>
                  <a:pt x="608888" y="129540"/>
                </a:lnTo>
                <a:lnTo>
                  <a:pt x="606533" y="124460"/>
                </a:lnTo>
                <a:lnTo>
                  <a:pt x="606442" y="118110"/>
                </a:lnTo>
                <a:lnTo>
                  <a:pt x="608501" y="111760"/>
                </a:lnTo>
                <a:lnTo>
                  <a:pt x="612597" y="107950"/>
                </a:lnTo>
                <a:lnTo>
                  <a:pt x="715975" y="29210"/>
                </a:lnTo>
                <a:lnTo>
                  <a:pt x="716902" y="21590"/>
                </a:lnTo>
                <a:lnTo>
                  <a:pt x="709599" y="12700"/>
                </a:lnTo>
                <a:lnTo>
                  <a:pt x="702741" y="11430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0289" y="2885513"/>
            <a:ext cx="577850" cy="697230"/>
          </a:xfrm>
          <a:custGeom>
            <a:avLst/>
            <a:gdLst/>
            <a:ahLst/>
            <a:cxnLst/>
            <a:rect l="l" t="t" r="r" b="b"/>
            <a:pathLst>
              <a:path w="577850" h="697229">
                <a:moveTo>
                  <a:pt x="543039" y="680720"/>
                </a:moveTo>
                <a:lnTo>
                  <a:pt x="34340" y="680720"/>
                </a:lnTo>
                <a:lnTo>
                  <a:pt x="30479" y="684530"/>
                </a:lnTo>
                <a:lnTo>
                  <a:pt x="30479" y="693420"/>
                </a:lnTo>
                <a:lnTo>
                  <a:pt x="34340" y="697230"/>
                </a:lnTo>
                <a:lnTo>
                  <a:pt x="543039" y="697230"/>
                </a:lnTo>
                <a:lnTo>
                  <a:pt x="546900" y="693420"/>
                </a:lnTo>
                <a:lnTo>
                  <a:pt x="546900" y="684530"/>
                </a:lnTo>
                <a:lnTo>
                  <a:pt x="543039" y="680720"/>
                </a:lnTo>
                <a:close/>
              </a:path>
              <a:path w="577850" h="697229">
                <a:moveTo>
                  <a:pt x="241846" y="472440"/>
                </a:moveTo>
                <a:lnTo>
                  <a:pt x="224612" y="472440"/>
                </a:lnTo>
                <a:lnTo>
                  <a:pt x="224612" y="680720"/>
                </a:lnTo>
                <a:lnTo>
                  <a:pt x="241846" y="680720"/>
                </a:lnTo>
                <a:lnTo>
                  <a:pt x="241846" y="472440"/>
                </a:lnTo>
                <a:close/>
              </a:path>
              <a:path w="577850" h="697229">
                <a:moveTo>
                  <a:pt x="293446" y="434340"/>
                </a:moveTo>
                <a:lnTo>
                  <a:pt x="283933" y="434340"/>
                </a:lnTo>
                <a:lnTo>
                  <a:pt x="280073" y="438150"/>
                </a:lnTo>
                <a:lnTo>
                  <a:pt x="280073" y="680720"/>
                </a:lnTo>
                <a:lnTo>
                  <a:pt x="297306" y="680720"/>
                </a:lnTo>
                <a:lnTo>
                  <a:pt x="297306" y="438150"/>
                </a:lnTo>
                <a:lnTo>
                  <a:pt x="293446" y="434340"/>
                </a:lnTo>
                <a:close/>
              </a:path>
              <a:path w="577850" h="697229">
                <a:moveTo>
                  <a:pt x="348907" y="345440"/>
                </a:moveTo>
                <a:lnTo>
                  <a:pt x="339394" y="345440"/>
                </a:lnTo>
                <a:lnTo>
                  <a:pt x="335534" y="349250"/>
                </a:lnTo>
                <a:lnTo>
                  <a:pt x="335534" y="680720"/>
                </a:lnTo>
                <a:lnTo>
                  <a:pt x="352767" y="680720"/>
                </a:lnTo>
                <a:lnTo>
                  <a:pt x="352767" y="472440"/>
                </a:lnTo>
                <a:lnTo>
                  <a:pt x="381752" y="472440"/>
                </a:lnTo>
                <a:lnTo>
                  <a:pt x="389843" y="467360"/>
                </a:lnTo>
                <a:lnTo>
                  <a:pt x="395816" y="458470"/>
                </a:lnTo>
                <a:lnTo>
                  <a:pt x="359308" y="458470"/>
                </a:lnTo>
                <a:lnTo>
                  <a:pt x="352767" y="452120"/>
                </a:lnTo>
                <a:lnTo>
                  <a:pt x="352767" y="349250"/>
                </a:lnTo>
                <a:lnTo>
                  <a:pt x="348907" y="345440"/>
                </a:lnTo>
                <a:close/>
              </a:path>
              <a:path w="577850" h="697229">
                <a:moveTo>
                  <a:pt x="201193" y="501650"/>
                </a:moveTo>
                <a:lnTo>
                  <a:pt x="191681" y="501650"/>
                </a:lnTo>
                <a:lnTo>
                  <a:pt x="187820" y="505460"/>
                </a:lnTo>
                <a:lnTo>
                  <a:pt x="187820" y="643890"/>
                </a:lnTo>
                <a:lnTo>
                  <a:pt x="3860" y="643890"/>
                </a:lnTo>
                <a:lnTo>
                  <a:pt x="0" y="647700"/>
                </a:lnTo>
                <a:lnTo>
                  <a:pt x="0" y="657860"/>
                </a:lnTo>
                <a:lnTo>
                  <a:pt x="3860" y="661670"/>
                </a:lnTo>
                <a:lnTo>
                  <a:pt x="201193" y="661670"/>
                </a:lnTo>
                <a:lnTo>
                  <a:pt x="205054" y="657860"/>
                </a:lnTo>
                <a:lnTo>
                  <a:pt x="205054" y="505460"/>
                </a:lnTo>
                <a:lnTo>
                  <a:pt x="201193" y="501650"/>
                </a:lnTo>
                <a:close/>
              </a:path>
              <a:path w="577850" h="697229">
                <a:moveTo>
                  <a:pt x="385698" y="501650"/>
                </a:moveTo>
                <a:lnTo>
                  <a:pt x="376186" y="501650"/>
                </a:lnTo>
                <a:lnTo>
                  <a:pt x="372325" y="505460"/>
                </a:lnTo>
                <a:lnTo>
                  <a:pt x="372325" y="657860"/>
                </a:lnTo>
                <a:lnTo>
                  <a:pt x="376186" y="661670"/>
                </a:lnTo>
                <a:lnTo>
                  <a:pt x="573519" y="661670"/>
                </a:lnTo>
                <a:lnTo>
                  <a:pt x="577380" y="657860"/>
                </a:lnTo>
                <a:lnTo>
                  <a:pt x="577380" y="647700"/>
                </a:lnTo>
                <a:lnTo>
                  <a:pt x="573519" y="643890"/>
                </a:lnTo>
                <a:lnTo>
                  <a:pt x="389559" y="643890"/>
                </a:lnTo>
                <a:lnTo>
                  <a:pt x="389559" y="505460"/>
                </a:lnTo>
                <a:lnTo>
                  <a:pt x="385698" y="501650"/>
                </a:lnTo>
                <a:close/>
              </a:path>
              <a:path w="577850" h="697229">
                <a:moveTo>
                  <a:pt x="94119" y="459740"/>
                </a:moveTo>
                <a:lnTo>
                  <a:pt x="76885" y="459740"/>
                </a:lnTo>
                <a:lnTo>
                  <a:pt x="76885" y="643890"/>
                </a:lnTo>
                <a:lnTo>
                  <a:pt x="94119" y="643890"/>
                </a:lnTo>
                <a:lnTo>
                  <a:pt x="94119" y="459740"/>
                </a:lnTo>
                <a:close/>
              </a:path>
              <a:path w="577850" h="697229">
                <a:moveTo>
                  <a:pt x="145732" y="421640"/>
                </a:moveTo>
                <a:lnTo>
                  <a:pt x="136220" y="421640"/>
                </a:lnTo>
                <a:lnTo>
                  <a:pt x="132359" y="425450"/>
                </a:lnTo>
                <a:lnTo>
                  <a:pt x="132359" y="643890"/>
                </a:lnTo>
                <a:lnTo>
                  <a:pt x="149593" y="643890"/>
                </a:lnTo>
                <a:lnTo>
                  <a:pt x="149593" y="425450"/>
                </a:lnTo>
                <a:lnTo>
                  <a:pt x="145732" y="421640"/>
                </a:lnTo>
                <a:close/>
              </a:path>
              <a:path w="577850" h="697229">
                <a:moveTo>
                  <a:pt x="441159" y="421640"/>
                </a:moveTo>
                <a:lnTo>
                  <a:pt x="431647" y="421640"/>
                </a:lnTo>
                <a:lnTo>
                  <a:pt x="427786" y="425450"/>
                </a:lnTo>
                <a:lnTo>
                  <a:pt x="427786" y="643890"/>
                </a:lnTo>
                <a:lnTo>
                  <a:pt x="445020" y="643890"/>
                </a:lnTo>
                <a:lnTo>
                  <a:pt x="445020" y="425450"/>
                </a:lnTo>
                <a:lnTo>
                  <a:pt x="441159" y="421640"/>
                </a:lnTo>
                <a:close/>
              </a:path>
              <a:path w="577850" h="697229">
                <a:moveTo>
                  <a:pt x="496633" y="332740"/>
                </a:moveTo>
                <a:lnTo>
                  <a:pt x="487108" y="332740"/>
                </a:lnTo>
                <a:lnTo>
                  <a:pt x="483260" y="336550"/>
                </a:lnTo>
                <a:lnTo>
                  <a:pt x="483260" y="643890"/>
                </a:lnTo>
                <a:lnTo>
                  <a:pt x="500481" y="643890"/>
                </a:lnTo>
                <a:lnTo>
                  <a:pt x="500481" y="459740"/>
                </a:lnTo>
                <a:lnTo>
                  <a:pt x="529137" y="459740"/>
                </a:lnTo>
                <a:lnTo>
                  <a:pt x="537568" y="453390"/>
                </a:lnTo>
                <a:lnTo>
                  <a:pt x="542688" y="445770"/>
                </a:lnTo>
                <a:lnTo>
                  <a:pt x="507034" y="445770"/>
                </a:lnTo>
                <a:lnTo>
                  <a:pt x="500481" y="439420"/>
                </a:lnTo>
                <a:lnTo>
                  <a:pt x="500481" y="336550"/>
                </a:lnTo>
                <a:lnTo>
                  <a:pt x="496633" y="332740"/>
                </a:lnTo>
                <a:close/>
              </a:path>
              <a:path w="577850" h="697229">
                <a:moveTo>
                  <a:pt x="254965" y="256540"/>
                </a:moveTo>
                <a:lnTo>
                  <a:pt x="238505" y="256540"/>
                </a:lnTo>
                <a:lnTo>
                  <a:pt x="215055" y="261620"/>
                </a:lnTo>
                <a:lnTo>
                  <a:pt x="195881" y="274320"/>
                </a:lnTo>
                <a:lnTo>
                  <a:pt x="182941" y="293370"/>
                </a:lnTo>
                <a:lnTo>
                  <a:pt x="178193" y="316230"/>
                </a:lnTo>
                <a:lnTo>
                  <a:pt x="178193" y="444500"/>
                </a:lnTo>
                <a:lnTo>
                  <a:pt x="180698" y="457200"/>
                </a:lnTo>
                <a:lnTo>
                  <a:pt x="187525" y="467360"/>
                </a:lnTo>
                <a:lnTo>
                  <a:pt x="197642" y="473710"/>
                </a:lnTo>
                <a:lnTo>
                  <a:pt x="210019" y="476250"/>
                </a:lnTo>
                <a:lnTo>
                  <a:pt x="215277" y="476250"/>
                </a:lnTo>
                <a:lnTo>
                  <a:pt x="220243" y="474980"/>
                </a:lnTo>
                <a:lnTo>
                  <a:pt x="224612" y="472440"/>
                </a:lnTo>
                <a:lnTo>
                  <a:pt x="241846" y="472440"/>
                </a:lnTo>
                <a:lnTo>
                  <a:pt x="241846" y="458470"/>
                </a:lnTo>
                <a:lnTo>
                  <a:pt x="201980" y="458470"/>
                </a:lnTo>
                <a:lnTo>
                  <a:pt x="195427" y="452120"/>
                </a:lnTo>
                <a:lnTo>
                  <a:pt x="195427" y="316230"/>
                </a:lnTo>
                <a:lnTo>
                  <a:pt x="198818" y="299720"/>
                </a:lnTo>
                <a:lnTo>
                  <a:pt x="208060" y="285750"/>
                </a:lnTo>
                <a:lnTo>
                  <a:pt x="221755" y="276860"/>
                </a:lnTo>
                <a:lnTo>
                  <a:pt x="238505" y="273050"/>
                </a:lnTo>
                <a:lnTo>
                  <a:pt x="254965" y="273050"/>
                </a:lnTo>
                <a:lnTo>
                  <a:pt x="258826" y="269240"/>
                </a:lnTo>
                <a:lnTo>
                  <a:pt x="258826" y="260350"/>
                </a:lnTo>
                <a:lnTo>
                  <a:pt x="254965" y="256540"/>
                </a:lnTo>
                <a:close/>
              </a:path>
              <a:path w="577850" h="697229">
                <a:moveTo>
                  <a:pt x="381752" y="472440"/>
                </a:moveTo>
                <a:lnTo>
                  <a:pt x="352767" y="472440"/>
                </a:lnTo>
                <a:lnTo>
                  <a:pt x="357136" y="474980"/>
                </a:lnTo>
                <a:lnTo>
                  <a:pt x="362102" y="476250"/>
                </a:lnTo>
                <a:lnTo>
                  <a:pt x="367360" y="476250"/>
                </a:lnTo>
                <a:lnTo>
                  <a:pt x="379730" y="473710"/>
                </a:lnTo>
                <a:lnTo>
                  <a:pt x="381752" y="472440"/>
                </a:lnTo>
                <a:close/>
              </a:path>
              <a:path w="577850" h="697229">
                <a:moveTo>
                  <a:pt x="107238" y="243840"/>
                </a:moveTo>
                <a:lnTo>
                  <a:pt x="90792" y="243840"/>
                </a:lnTo>
                <a:lnTo>
                  <a:pt x="67336" y="247650"/>
                </a:lnTo>
                <a:lnTo>
                  <a:pt x="48163" y="261620"/>
                </a:lnTo>
                <a:lnTo>
                  <a:pt x="35226" y="280670"/>
                </a:lnTo>
                <a:lnTo>
                  <a:pt x="30479" y="303530"/>
                </a:lnTo>
                <a:lnTo>
                  <a:pt x="30479" y="431800"/>
                </a:lnTo>
                <a:lnTo>
                  <a:pt x="32984" y="443230"/>
                </a:lnTo>
                <a:lnTo>
                  <a:pt x="39811" y="453390"/>
                </a:lnTo>
                <a:lnTo>
                  <a:pt x="49928" y="461010"/>
                </a:lnTo>
                <a:lnTo>
                  <a:pt x="62306" y="463550"/>
                </a:lnTo>
                <a:lnTo>
                  <a:pt x="67563" y="463550"/>
                </a:lnTo>
                <a:lnTo>
                  <a:pt x="72516" y="462280"/>
                </a:lnTo>
                <a:lnTo>
                  <a:pt x="76885" y="459740"/>
                </a:lnTo>
                <a:lnTo>
                  <a:pt x="94119" y="459740"/>
                </a:lnTo>
                <a:lnTo>
                  <a:pt x="94119" y="445770"/>
                </a:lnTo>
                <a:lnTo>
                  <a:pt x="54254" y="445770"/>
                </a:lnTo>
                <a:lnTo>
                  <a:pt x="47713" y="439420"/>
                </a:lnTo>
                <a:lnTo>
                  <a:pt x="47713" y="303530"/>
                </a:lnTo>
                <a:lnTo>
                  <a:pt x="51105" y="287020"/>
                </a:lnTo>
                <a:lnTo>
                  <a:pt x="60347" y="273050"/>
                </a:lnTo>
                <a:lnTo>
                  <a:pt x="74042" y="264160"/>
                </a:lnTo>
                <a:lnTo>
                  <a:pt x="90792" y="260350"/>
                </a:lnTo>
                <a:lnTo>
                  <a:pt x="107238" y="260350"/>
                </a:lnTo>
                <a:lnTo>
                  <a:pt x="111099" y="256540"/>
                </a:lnTo>
                <a:lnTo>
                  <a:pt x="111099" y="247650"/>
                </a:lnTo>
                <a:lnTo>
                  <a:pt x="107238" y="243840"/>
                </a:lnTo>
                <a:close/>
              </a:path>
              <a:path w="577850" h="697229">
                <a:moveTo>
                  <a:pt x="529137" y="459740"/>
                </a:moveTo>
                <a:lnTo>
                  <a:pt x="500481" y="459740"/>
                </a:lnTo>
                <a:lnTo>
                  <a:pt x="504863" y="462280"/>
                </a:lnTo>
                <a:lnTo>
                  <a:pt x="509816" y="463550"/>
                </a:lnTo>
                <a:lnTo>
                  <a:pt x="515073" y="463550"/>
                </a:lnTo>
                <a:lnTo>
                  <a:pt x="527451" y="461010"/>
                </a:lnTo>
                <a:lnTo>
                  <a:pt x="529137" y="459740"/>
                </a:lnTo>
                <a:close/>
              </a:path>
              <a:path w="577850" h="697229">
                <a:moveTo>
                  <a:pt x="237985" y="345440"/>
                </a:moveTo>
                <a:lnTo>
                  <a:pt x="228472" y="345440"/>
                </a:lnTo>
                <a:lnTo>
                  <a:pt x="224612" y="349250"/>
                </a:lnTo>
                <a:lnTo>
                  <a:pt x="224612" y="452120"/>
                </a:lnTo>
                <a:lnTo>
                  <a:pt x="218058" y="458470"/>
                </a:lnTo>
                <a:lnTo>
                  <a:pt x="241846" y="458470"/>
                </a:lnTo>
                <a:lnTo>
                  <a:pt x="241846" y="349250"/>
                </a:lnTo>
                <a:lnTo>
                  <a:pt x="237985" y="345440"/>
                </a:lnTo>
                <a:close/>
              </a:path>
              <a:path w="577850" h="697229">
                <a:moveTo>
                  <a:pt x="338874" y="256540"/>
                </a:moveTo>
                <a:lnTo>
                  <a:pt x="322414" y="256540"/>
                </a:lnTo>
                <a:lnTo>
                  <a:pt x="318554" y="260350"/>
                </a:lnTo>
                <a:lnTo>
                  <a:pt x="318554" y="269240"/>
                </a:lnTo>
                <a:lnTo>
                  <a:pt x="322414" y="273050"/>
                </a:lnTo>
                <a:lnTo>
                  <a:pt x="338874" y="273050"/>
                </a:lnTo>
                <a:lnTo>
                  <a:pt x="355622" y="276860"/>
                </a:lnTo>
                <a:lnTo>
                  <a:pt x="369312" y="285750"/>
                </a:lnTo>
                <a:lnTo>
                  <a:pt x="378550" y="299720"/>
                </a:lnTo>
                <a:lnTo>
                  <a:pt x="381939" y="316230"/>
                </a:lnTo>
                <a:lnTo>
                  <a:pt x="381939" y="452120"/>
                </a:lnTo>
                <a:lnTo>
                  <a:pt x="375399" y="458470"/>
                </a:lnTo>
                <a:lnTo>
                  <a:pt x="395816" y="458470"/>
                </a:lnTo>
                <a:lnTo>
                  <a:pt x="396669" y="457200"/>
                </a:lnTo>
                <a:lnTo>
                  <a:pt x="399173" y="444500"/>
                </a:lnTo>
                <a:lnTo>
                  <a:pt x="399173" y="316230"/>
                </a:lnTo>
                <a:lnTo>
                  <a:pt x="394427" y="293370"/>
                </a:lnTo>
                <a:lnTo>
                  <a:pt x="381492" y="274320"/>
                </a:lnTo>
                <a:lnTo>
                  <a:pt x="362322" y="261620"/>
                </a:lnTo>
                <a:lnTo>
                  <a:pt x="338874" y="256540"/>
                </a:lnTo>
                <a:close/>
              </a:path>
              <a:path w="577850" h="697229">
                <a:moveTo>
                  <a:pt x="90271" y="332740"/>
                </a:moveTo>
                <a:lnTo>
                  <a:pt x="80746" y="332740"/>
                </a:lnTo>
                <a:lnTo>
                  <a:pt x="76885" y="336550"/>
                </a:lnTo>
                <a:lnTo>
                  <a:pt x="76885" y="439420"/>
                </a:lnTo>
                <a:lnTo>
                  <a:pt x="70345" y="445770"/>
                </a:lnTo>
                <a:lnTo>
                  <a:pt x="94119" y="445770"/>
                </a:lnTo>
                <a:lnTo>
                  <a:pt x="94119" y="336550"/>
                </a:lnTo>
                <a:lnTo>
                  <a:pt x="90271" y="332740"/>
                </a:lnTo>
                <a:close/>
              </a:path>
              <a:path w="577850" h="697229">
                <a:moveTo>
                  <a:pt x="486587" y="243840"/>
                </a:moveTo>
                <a:lnTo>
                  <a:pt x="470141" y="243840"/>
                </a:lnTo>
                <a:lnTo>
                  <a:pt x="466280" y="247650"/>
                </a:lnTo>
                <a:lnTo>
                  <a:pt x="466280" y="256540"/>
                </a:lnTo>
                <a:lnTo>
                  <a:pt x="470141" y="260350"/>
                </a:lnTo>
                <a:lnTo>
                  <a:pt x="486587" y="260350"/>
                </a:lnTo>
                <a:lnTo>
                  <a:pt x="503337" y="264160"/>
                </a:lnTo>
                <a:lnTo>
                  <a:pt x="517032" y="273050"/>
                </a:lnTo>
                <a:lnTo>
                  <a:pt x="526274" y="287020"/>
                </a:lnTo>
                <a:lnTo>
                  <a:pt x="529666" y="303530"/>
                </a:lnTo>
                <a:lnTo>
                  <a:pt x="529666" y="439420"/>
                </a:lnTo>
                <a:lnTo>
                  <a:pt x="523113" y="445770"/>
                </a:lnTo>
                <a:lnTo>
                  <a:pt x="542688" y="445770"/>
                </a:lnTo>
                <a:lnTo>
                  <a:pt x="544395" y="443230"/>
                </a:lnTo>
                <a:lnTo>
                  <a:pt x="546900" y="431800"/>
                </a:lnTo>
                <a:lnTo>
                  <a:pt x="546900" y="303530"/>
                </a:lnTo>
                <a:lnTo>
                  <a:pt x="542153" y="280670"/>
                </a:lnTo>
                <a:lnTo>
                  <a:pt x="529216" y="261620"/>
                </a:lnTo>
                <a:lnTo>
                  <a:pt x="510043" y="247650"/>
                </a:lnTo>
                <a:lnTo>
                  <a:pt x="486587" y="243840"/>
                </a:lnTo>
                <a:close/>
              </a:path>
              <a:path w="577850" h="697229">
                <a:moveTo>
                  <a:pt x="183730" y="243840"/>
                </a:moveTo>
                <a:lnTo>
                  <a:pt x="166852" y="243840"/>
                </a:lnTo>
                <a:lnTo>
                  <a:pt x="162991" y="247650"/>
                </a:lnTo>
                <a:lnTo>
                  <a:pt x="162991" y="256540"/>
                </a:lnTo>
                <a:lnTo>
                  <a:pt x="166852" y="260350"/>
                </a:lnTo>
                <a:lnTo>
                  <a:pt x="183730" y="260350"/>
                </a:lnTo>
                <a:lnTo>
                  <a:pt x="187579" y="256540"/>
                </a:lnTo>
                <a:lnTo>
                  <a:pt x="187579" y="247650"/>
                </a:lnTo>
                <a:lnTo>
                  <a:pt x="183730" y="243840"/>
                </a:lnTo>
                <a:close/>
              </a:path>
              <a:path w="577850" h="697229">
                <a:moveTo>
                  <a:pt x="410527" y="243840"/>
                </a:moveTo>
                <a:lnTo>
                  <a:pt x="391401" y="243840"/>
                </a:lnTo>
                <a:lnTo>
                  <a:pt x="387540" y="247650"/>
                </a:lnTo>
                <a:lnTo>
                  <a:pt x="387540" y="256540"/>
                </a:lnTo>
                <a:lnTo>
                  <a:pt x="391401" y="260350"/>
                </a:lnTo>
                <a:lnTo>
                  <a:pt x="410527" y="260350"/>
                </a:lnTo>
                <a:lnTo>
                  <a:pt x="414388" y="256540"/>
                </a:lnTo>
                <a:lnTo>
                  <a:pt x="414388" y="247650"/>
                </a:lnTo>
                <a:lnTo>
                  <a:pt x="410527" y="243840"/>
                </a:lnTo>
                <a:close/>
              </a:path>
              <a:path w="577850" h="697229">
                <a:moveTo>
                  <a:pt x="288683" y="134620"/>
                </a:moveTo>
                <a:lnTo>
                  <a:pt x="267508" y="139700"/>
                </a:lnTo>
                <a:lnTo>
                  <a:pt x="250196" y="151130"/>
                </a:lnTo>
                <a:lnTo>
                  <a:pt x="238513" y="168910"/>
                </a:lnTo>
                <a:lnTo>
                  <a:pt x="234226" y="189230"/>
                </a:lnTo>
                <a:lnTo>
                  <a:pt x="238513" y="210820"/>
                </a:lnTo>
                <a:lnTo>
                  <a:pt x="250196" y="228600"/>
                </a:lnTo>
                <a:lnTo>
                  <a:pt x="267508" y="240030"/>
                </a:lnTo>
                <a:lnTo>
                  <a:pt x="288683" y="243840"/>
                </a:lnTo>
                <a:lnTo>
                  <a:pt x="309863" y="240030"/>
                </a:lnTo>
                <a:lnTo>
                  <a:pt x="327175" y="228600"/>
                </a:lnTo>
                <a:lnTo>
                  <a:pt x="328010" y="227330"/>
                </a:lnTo>
                <a:lnTo>
                  <a:pt x="288683" y="227330"/>
                </a:lnTo>
                <a:lnTo>
                  <a:pt x="274209" y="223520"/>
                </a:lnTo>
                <a:lnTo>
                  <a:pt x="262375" y="215900"/>
                </a:lnTo>
                <a:lnTo>
                  <a:pt x="254390" y="204470"/>
                </a:lnTo>
                <a:lnTo>
                  <a:pt x="251459" y="189230"/>
                </a:lnTo>
                <a:lnTo>
                  <a:pt x="254390" y="175260"/>
                </a:lnTo>
                <a:lnTo>
                  <a:pt x="262375" y="163830"/>
                </a:lnTo>
                <a:lnTo>
                  <a:pt x="274209" y="154940"/>
                </a:lnTo>
                <a:lnTo>
                  <a:pt x="288683" y="152400"/>
                </a:lnTo>
                <a:lnTo>
                  <a:pt x="328010" y="152400"/>
                </a:lnTo>
                <a:lnTo>
                  <a:pt x="327175" y="151130"/>
                </a:lnTo>
                <a:lnTo>
                  <a:pt x="309863" y="139700"/>
                </a:lnTo>
                <a:lnTo>
                  <a:pt x="288683" y="134620"/>
                </a:lnTo>
                <a:close/>
              </a:path>
              <a:path w="577850" h="697229">
                <a:moveTo>
                  <a:pt x="140969" y="121920"/>
                </a:moveTo>
                <a:lnTo>
                  <a:pt x="119795" y="127000"/>
                </a:lnTo>
                <a:lnTo>
                  <a:pt x="102482" y="138430"/>
                </a:lnTo>
                <a:lnTo>
                  <a:pt x="90799" y="154940"/>
                </a:lnTo>
                <a:lnTo>
                  <a:pt x="86512" y="176530"/>
                </a:lnTo>
                <a:lnTo>
                  <a:pt x="90799" y="198120"/>
                </a:lnTo>
                <a:lnTo>
                  <a:pt x="102482" y="214630"/>
                </a:lnTo>
                <a:lnTo>
                  <a:pt x="119795" y="227330"/>
                </a:lnTo>
                <a:lnTo>
                  <a:pt x="140969" y="231140"/>
                </a:lnTo>
                <a:lnTo>
                  <a:pt x="162150" y="227330"/>
                </a:lnTo>
                <a:lnTo>
                  <a:pt x="179462" y="214630"/>
                </a:lnTo>
                <a:lnTo>
                  <a:pt x="180360" y="213360"/>
                </a:lnTo>
                <a:lnTo>
                  <a:pt x="140969" y="213360"/>
                </a:lnTo>
                <a:lnTo>
                  <a:pt x="126495" y="210820"/>
                </a:lnTo>
                <a:lnTo>
                  <a:pt x="114661" y="203200"/>
                </a:lnTo>
                <a:lnTo>
                  <a:pt x="106676" y="190500"/>
                </a:lnTo>
                <a:lnTo>
                  <a:pt x="103746" y="176530"/>
                </a:lnTo>
                <a:lnTo>
                  <a:pt x="106676" y="162560"/>
                </a:lnTo>
                <a:lnTo>
                  <a:pt x="114661" y="149860"/>
                </a:lnTo>
                <a:lnTo>
                  <a:pt x="126495" y="142240"/>
                </a:lnTo>
                <a:lnTo>
                  <a:pt x="140969" y="139700"/>
                </a:lnTo>
                <a:lnTo>
                  <a:pt x="180360" y="139700"/>
                </a:lnTo>
                <a:lnTo>
                  <a:pt x="179462" y="138430"/>
                </a:lnTo>
                <a:lnTo>
                  <a:pt x="162150" y="127000"/>
                </a:lnTo>
                <a:lnTo>
                  <a:pt x="140969" y="121920"/>
                </a:lnTo>
                <a:close/>
              </a:path>
              <a:path w="577850" h="697229">
                <a:moveTo>
                  <a:pt x="436410" y="121920"/>
                </a:moveTo>
                <a:lnTo>
                  <a:pt x="415227" y="127000"/>
                </a:lnTo>
                <a:lnTo>
                  <a:pt x="397911" y="138430"/>
                </a:lnTo>
                <a:lnTo>
                  <a:pt x="386227" y="154940"/>
                </a:lnTo>
                <a:lnTo>
                  <a:pt x="381939" y="176530"/>
                </a:lnTo>
                <a:lnTo>
                  <a:pt x="386227" y="198120"/>
                </a:lnTo>
                <a:lnTo>
                  <a:pt x="397911" y="214630"/>
                </a:lnTo>
                <a:lnTo>
                  <a:pt x="415227" y="227330"/>
                </a:lnTo>
                <a:lnTo>
                  <a:pt x="436410" y="231140"/>
                </a:lnTo>
                <a:lnTo>
                  <a:pt x="457584" y="227330"/>
                </a:lnTo>
                <a:lnTo>
                  <a:pt x="474897" y="214630"/>
                </a:lnTo>
                <a:lnTo>
                  <a:pt x="475796" y="213360"/>
                </a:lnTo>
                <a:lnTo>
                  <a:pt x="436410" y="213360"/>
                </a:lnTo>
                <a:lnTo>
                  <a:pt x="421928" y="210820"/>
                </a:lnTo>
                <a:lnTo>
                  <a:pt x="410090" y="203200"/>
                </a:lnTo>
                <a:lnTo>
                  <a:pt x="402104" y="190500"/>
                </a:lnTo>
                <a:lnTo>
                  <a:pt x="399173" y="176530"/>
                </a:lnTo>
                <a:lnTo>
                  <a:pt x="402104" y="162560"/>
                </a:lnTo>
                <a:lnTo>
                  <a:pt x="410090" y="149860"/>
                </a:lnTo>
                <a:lnTo>
                  <a:pt x="421928" y="142240"/>
                </a:lnTo>
                <a:lnTo>
                  <a:pt x="436410" y="139700"/>
                </a:lnTo>
                <a:lnTo>
                  <a:pt x="475796" y="139700"/>
                </a:lnTo>
                <a:lnTo>
                  <a:pt x="474897" y="138430"/>
                </a:lnTo>
                <a:lnTo>
                  <a:pt x="457584" y="127000"/>
                </a:lnTo>
                <a:lnTo>
                  <a:pt x="436410" y="121920"/>
                </a:lnTo>
                <a:close/>
              </a:path>
              <a:path w="577850" h="697229">
                <a:moveTo>
                  <a:pt x="328010" y="152400"/>
                </a:moveTo>
                <a:lnTo>
                  <a:pt x="288683" y="152400"/>
                </a:lnTo>
                <a:lnTo>
                  <a:pt x="303165" y="154940"/>
                </a:lnTo>
                <a:lnTo>
                  <a:pt x="315002" y="163830"/>
                </a:lnTo>
                <a:lnTo>
                  <a:pt x="322989" y="175260"/>
                </a:lnTo>
                <a:lnTo>
                  <a:pt x="325920" y="189230"/>
                </a:lnTo>
                <a:lnTo>
                  <a:pt x="322989" y="204470"/>
                </a:lnTo>
                <a:lnTo>
                  <a:pt x="315002" y="215900"/>
                </a:lnTo>
                <a:lnTo>
                  <a:pt x="303165" y="223520"/>
                </a:lnTo>
                <a:lnTo>
                  <a:pt x="288683" y="227330"/>
                </a:lnTo>
                <a:lnTo>
                  <a:pt x="328010" y="227330"/>
                </a:lnTo>
                <a:lnTo>
                  <a:pt x="338856" y="210820"/>
                </a:lnTo>
                <a:lnTo>
                  <a:pt x="343141" y="189230"/>
                </a:lnTo>
                <a:lnTo>
                  <a:pt x="338856" y="168910"/>
                </a:lnTo>
                <a:lnTo>
                  <a:pt x="328010" y="152400"/>
                </a:lnTo>
                <a:close/>
              </a:path>
              <a:path w="577850" h="697229">
                <a:moveTo>
                  <a:pt x="180360" y="139700"/>
                </a:moveTo>
                <a:lnTo>
                  <a:pt x="140969" y="139700"/>
                </a:lnTo>
                <a:lnTo>
                  <a:pt x="155444" y="142240"/>
                </a:lnTo>
                <a:lnTo>
                  <a:pt x="167278" y="149860"/>
                </a:lnTo>
                <a:lnTo>
                  <a:pt x="175263" y="162560"/>
                </a:lnTo>
                <a:lnTo>
                  <a:pt x="178193" y="176530"/>
                </a:lnTo>
                <a:lnTo>
                  <a:pt x="175263" y="190500"/>
                </a:lnTo>
                <a:lnTo>
                  <a:pt x="167278" y="203200"/>
                </a:lnTo>
                <a:lnTo>
                  <a:pt x="155444" y="210820"/>
                </a:lnTo>
                <a:lnTo>
                  <a:pt x="140969" y="213360"/>
                </a:lnTo>
                <a:lnTo>
                  <a:pt x="180360" y="213360"/>
                </a:lnTo>
                <a:lnTo>
                  <a:pt x="191142" y="198120"/>
                </a:lnTo>
                <a:lnTo>
                  <a:pt x="195427" y="176530"/>
                </a:lnTo>
                <a:lnTo>
                  <a:pt x="191142" y="154940"/>
                </a:lnTo>
                <a:lnTo>
                  <a:pt x="180360" y="139700"/>
                </a:lnTo>
                <a:close/>
              </a:path>
              <a:path w="577850" h="697229">
                <a:moveTo>
                  <a:pt x="475796" y="139700"/>
                </a:moveTo>
                <a:lnTo>
                  <a:pt x="436410" y="139700"/>
                </a:lnTo>
                <a:lnTo>
                  <a:pt x="450884" y="142240"/>
                </a:lnTo>
                <a:lnTo>
                  <a:pt x="462718" y="149860"/>
                </a:lnTo>
                <a:lnTo>
                  <a:pt x="470703" y="162560"/>
                </a:lnTo>
                <a:lnTo>
                  <a:pt x="473633" y="176530"/>
                </a:lnTo>
                <a:lnTo>
                  <a:pt x="470703" y="190500"/>
                </a:lnTo>
                <a:lnTo>
                  <a:pt x="462718" y="203200"/>
                </a:lnTo>
                <a:lnTo>
                  <a:pt x="450884" y="210820"/>
                </a:lnTo>
                <a:lnTo>
                  <a:pt x="436410" y="213360"/>
                </a:lnTo>
                <a:lnTo>
                  <a:pt x="475796" y="213360"/>
                </a:lnTo>
                <a:lnTo>
                  <a:pt x="486580" y="198120"/>
                </a:lnTo>
                <a:lnTo>
                  <a:pt x="490867" y="176530"/>
                </a:lnTo>
                <a:lnTo>
                  <a:pt x="486580" y="154940"/>
                </a:lnTo>
                <a:lnTo>
                  <a:pt x="475796" y="139700"/>
                </a:lnTo>
                <a:close/>
              </a:path>
              <a:path w="577850" h="697229">
                <a:moveTo>
                  <a:pt x="62077" y="80010"/>
                </a:moveTo>
                <a:lnTo>
                  <a:pt x="44843" y="80010"/>
                </a:lnTo>
                <a:lnTo>
                  <a:pt x="44843" y="182880"/>
                </a:lnTo>
                <a:lnTo>
                  <a:pt x="48691" y="186690"/>
                </a:lnTo>
                <a:lnTo>
                  <a:pt x="58216" y="186690"/>
                </a:lnTo>
                <a:lnTo>
                  <a:pt x="62077" y="182880"/>
                </a:lnTo>
                <a:lnTo>
                  <a:pt x="62077" y="80010"/>
                </a:lnTo>
                <a:close/>
              </a:path>
              <a:path w="577850" h="697229">
                <a:moveTo>
                  <a:pt x="532536" y="80010"/>
                </a:moveTo>
                <a:lnTo>
                  <a:pt x="515302" y="80010"/>
                </a:lnTo>
                <a:lnTo>
                  <a:pt x="515302" y="182880"/>
                </a:lnTo>
                <a:lnTo>
                  <a:pt x="519163" y="186690"/>
                </a:lnTo>
                <a:lnTo>
                  <a:pt x="528675" y="186690"/>
                </a:lnTo>
                <a:lnTo>
                  <a:pt x="532536" y="182880"/>
                </a:lnTo>
                <a:lnTo>
                  <a:pt x="532536" y="80010"/>
                </a:lnTo>
                <a:close/>
              </a:path>
              <a:path w="577850" h="697229">
                <a:moveTo>
                  <a:pt x="297306" y="29210"/>
                </a:moveTo>
                <a:lnTo>
                  <a:pt x="280073" y="29210"/>
                </a:lnTo>
                <a:lnTo>
                  <a:pt x="280073" y="109220"/>
                </a:lnTo>
                <a:lnTo>
                  <a:pt x="283933" y="113030"/>
                </a:lnTo>
                <a:lnTo>
                  <a:pt x="293446" y="113030"/>
                </a:lnTo>
                <a:lnTo>
                  <a:pt x="297306" y="109220"/>
                </a:lnTo>
                <a:lnTo>
                  <a:pt x="297306" y="29210"/>
                </a:lnTo>
                <a:close/>
              </a:path>
              <a:path w="577850" h="697229">
                <a:moveTo>
                  <a:pt x="58483" y="52070"/>
                </a:moveTo>
                <a:lnTo>
                  <a:pt x="48577" y="52070"/>
                </a:lnTo>
                <a:lnTo>
                  <a:pt x="47497" y="53340"/>
                </a:lnTo>
                <a:lnTo>
                  <a:pt x="15595" y="83820"/>
                </a:lnTo>
                <a:lnTo>
                  <a:pt x="15519" y="90170"/>
                </a:lnTo>
                <a:lnTo>
                  <a:pt x="22161" y="96520"/>
                </a:lnTo>
                <a:lnTo>
                  <a:pt x="27622" y="96520"/>
                </a:lnTo>
                <a:lnTo>
                  <a:pt x="31026" y="93980"/>
                </a:lnTo>
                <a:lnTo>
                  <a:pt x="44843" y="80010"/>
                </a:lnTo>
                <a:lnTo>
                  <a:pt x="86170" y="80010"/>
                </a:lnTo>
                <a:lnTo>
                  <a:pt x="59169" y="53340"/>
                </a:lnTo>
                <a:lnTo>
                  <a:pt x="58483" y="52070"/>
                </a:lnTo>
                <a:close/>
              </a:path>
              <a:path w="577850" h="697229">
                <a:moveTo>
                  <a:pt x="86170" y="80010"/>
                </a:moveTo>
                <a:lnTo>
                  <a:pt x="62077" y="80010"/>
                </a:lnTo>
                <a:lnTo>
                  <a:pt x="77558" y="95250"/>
                </a:lnTo>
                <a:lnTo>
                  <a:pt x="79730" y="96520"/>
                </a:lnTo>
                <a:lnTo>
                  <a:pt x="84137" y="96520"/>
                </a:lnTo>
                <a:lnTo>
                  <a:pt x="86372" y="95250"/>
                </a:lnTo>
                <a:lnTo>
                  <a:pt x="91389" y="90170"/>
                </a:lnTo>
                <a:lnTo>
                  <a:pt x="91312" y="85090"/>
                </a:lnTo>
                <a:lnTo>
                  <a:pt x="86170" y="80010"/>
                </a:lnTo>
                <a:close/>
              </a:path>
              <a:path w="577850" h="697229">
                <a:moveTo>
                  <a:pt x="528383" y="52070"/>
                </a:moveTo>
                <a:lnTo>
                  <a:pt x="519277" y="52070"/>
                </a:lnTo>
                <a:lnTo>
                  <a:pt x="518528" y="53340"/>
                </a:lnTo>
                <a:lnTo>
                  <a:pt x="517817" y="53340"/>
                </a:lnTo>
                <a:lnTo>
                  <a:pt x="486067" y="85090"/>
                </a:lnTo>
                <a:lnTo>
                  <a:pt x="485990" y="90170"/>
                </a:lnTo>
                <a:lnTo>
                  <a:pt x="490994" y="95250"/>
                </a:lnTo>
                <a:lnTo>
                  <a:pt x="493242" y="96520"/>
                </a:lnTo>
                <a:lnTo>
                  <a:pt x="497649" y="96520"/>
                </a:lnTo>
                <a:lnTo>
                  <a:pt x="499821" y="95250"/>
                </a:lnTo>
                <a:lnTo>
                  <a:pt x="515302" y="80010"/>
                </a:lnTo>
                <a:lnTo>
                  <a:pt x="557745" y="80010"/>
                </a:lnTo>
                <a:lnTo>
                  <a:pt x="529475" y="53340"/>
                </a:lnTo>
                <a:lnTo>
                  <a:pt x="528383" y="52070"/>
                </a:lnTo>
                <a:close/>
              </a:path>
              <a:path w="577850" h="697229">
                <a:moveTo>
                  <a:pt x="557745" y="80010"/>
                </a:moveTo>
                <a:lnTo>
                  <a:pt x="532536" y="80010"/>
                </a:lnTo>
                <a:lnTo>
                  <a:pt x="549770" y="96520"/>
                </a:lnTo>
                <a:lnTo>
                  <a:pt x="555218" y="96520"/>
                </a:lnTo>
                <a:lnTo>
                  <a:pt x="561860" y="90170"/>
                </a:lnTo>
                <a:lnTo>
                  <a:pt x="561784" y="83820"/>
                </a:lnTo>
                <a:lnTo>
                  <a:pt x="557745" y="80010"/>
                </a:lnTo>
                <a:close/>
              </a:path>
              <a:path w="577850" h="697229">
                <a:moveTo>
                  <a:pt x="55308" y="50800"/>
                </a:moveTo>
                <a:lnTo>
                  <a:pt x="51600" y="50800"/>
                </a:lnTo>
                <a:lnTo>
                  <a:pt x="50812" y="52070"/>
                </a:lnTo>
                <a:lnTo>
                  <a:pt x="56629" y="52070"/>
                </a:lnTo>
                <a:lnTo>
                  <a:pt x="55308" y="50800"/>
                </a:lnTo>
                <a:close/>
              </a:path>
              <a:path w="577850" h="697229">
                <a:moveTo>
                  <a:pt x="526313" y="50800"/>
                </a:moveTo>
                <a:lnTo>
                  <a:pt x="522071" y="50800"/>
                </a:lnTo>
                <a:lnTo>
                  <a:pt x="521284" y="52070"/>
                </a:lnTo>
                <a:lnTo>
                  <a:pt x="527507" y="52070"/>
                </a:lnTo>
                <a:lnTo>
                  <a:pt x="526313" y="50800"/>
                </a:lnTo>
                <a:close/>
              </a:path>
              <a:path w="577850" h="697229">
                <a:moveTo>
                  <a:pt x="292849" y="1270"/>
                </a:moveTo>
                <a:lnTo>
                  <a:pt x="284530" y="1270"/>
                </a:lnTo>
                <a:lnTo>
                  <a:pt x="283806" y="2540"/>
                </a:lnTo>
                <a:lnTo>
                  <a:pt x="282587" y="2540"/>
                </a:lnTo>
                <a:lnTo>
                  <a:pt x="250825" y="34290"/>
                </a:lnTo>
                <a:lnTo>
                  <a:pt x="250761" y="39370"/>
                </a:lnTo>
                <a:lnTo>
                  <a:pt x="257403" y="45720"/>
                </a:lnTo>
                <a:lnTo>
                  <a:pt x="262851" y="45720"/>
                </a:lnTo>
                <a:lnTo>
                  <a:pt x="266255" y="43180"/>
                </a:lnTo>
                <a:lnTo>
                  <a:pt x="280073" y="29210"/>
                </a:lnTo>
                <a:lnTo>
                  <a:pt x="321375" y="29210"/>
                </a:lnTo>
                <a:lnTo>
                  <a:pt x="294246" y="2540"/>
                </a:lnTo>
                <a:lnTo>
                  <a:pt x="292849" y="1270"/>
                </a:lnTo>
                <a:close/>
              </a:path>
              <a:path w="577850" h="697229">
                <a:moveTo>
                  <a:pt x="321375" y="29210"/>
                </a:moveTo>
                <a:lnTo>
                  <a:pt x="297306" y="29210"/>
                </a:lnTo>
                <a:lnTo>
                  <a:pt x="312801" y="44450"/>
                </a:lnTo>
                <a:lnTo>
                  <a:pt x="314959" y="45720"/>
                </a:lnTo>
                <a:lnTo>
                  <a:pt x="319366" y="45720"/>
                </a:lnTo>
                <a:lnTo>
                  <a:pt x="321614" y="44450"/>
                </a:lnTo>
                <a:lnTo>
                  <a:pt x="326618" y="39370"/>
                </a:lnTo>
                <a:lnTo>
                  <a:pt x="326542" y="34290"/>
                </a:lnTo>
                <a:lnTo>
                  <a:pt x="321375" y="29210"/>
                </a:lnTo>
                <a:close/>
              </a:path>
              <a:path w="577850" h="697229">
                <a:moveTo>
                  <a:pt x="289775" y="0"/>
                </a:moveTo>
                <a:lnTo>
                  <a:pt x="287591" y="0"/>
                </a:lnTo>
                <a:lnTo>
                  <a:pt x="286600" y="1270"/>
                </a:lnTo>
                <a:lnTo>
                  <a:pt x="290309" y="1270"/>
                </a:lnTo>
                <a:lnTo>
                  <a:pt x="289775" y="0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07698" y="3900699"/>
            <a:ext cx="562610" cy="561340"/>
          </a:xfrm>
          <a:custGeom>
            <a:avLst/>
            <a:gdLst/>
            <a:ahLst/>
            <a:cxnLst/>
            <a:rect l="l" t="t" r="r" b="b"/>
            <a:pathLst>
              <a:path w="562610" h="561339">
                <a:moveTo>
                  <a:pt x="299364" y="519429"/>
                </a:moveTo>
                <a:lnTo>
                  <a:pt x="293471" y="519429"/>
                </a:lnTo>
                <a:lnTo>
                  <a:pt x="275475" y="533399"/>
                </a:lnTo>
                <a:lnTo>
                  <a:pt x="274954" y="534669"/>
                </a:lnTo>
                <a:lnTo>
                  <a:pt x="274472" y="534669"/>
                </a:lnTo>
                <a:lnTo>
                  <a:pt x="273481" y="535939"/>
                </a:lnTo>
                <a:lnTo>
                  <a:pt x="272922" y="537210"/>
                </a:lnTo>
                <a:lnTo>
                  <a:pt x="272554" y="537210"/>
                </a:lnTo>
                <a:lnTo>
                  <a:pt x="272110" y="539749"/>
                </a:lnTo>
                <a:lnTo>
                  <a:pt x="271957" y="541019"/>
                </a:lnTo>
                <a:lnTo>
                  <a:pt x="271957" y="542289"/>
                </a:lnTo>
                <a:lnTo>
                  <a:pt x="272135" y="543560"/>
                </a:lnTo>
                <a:lnTo>
                  <a:pt x="273113" y="546099"/>
                </a:lnTo>
                <a:lnTo>
                  <a:pt x="273799" y="547369"/>
                </a:lnTo>
                <a:lnTo>
                  <a:pt x="274256" y="547369"/>
                </a:lnTo>
                <a:lnTo>
                  <a:pt x="275259" y="548639"/>
                </a:lnTo>
                <a:lnTo>
                  <a:pt x="291210" y="561339"/>
                </a:lnTo>
                <a:lnTo>
                  <a:pt x="300774" y="561339"/>
                </a:lnTo>
                <a:lnTo>
                  <a:pt x="304749" y="556260"/>
                </a:lnTo>
                <a:lnTo>
                  <a:pt x="305231" y="552449"/>
                </a:lnTo>
                <a:lnTo>
                  <a:pt x="304190" y="549910"/>
                </a:lnTo>
                <a:lnTo>
                  <a:pt x="352555" y="541019"/>
                </a:lnTo>
                <a:lnTo>
                  <a:pt x="380306" y="530860"/>
                </a:lnTo>
                <a:lnTo>
                  <a:pt x="304660" y="530860"/>
                </a:lnTo>
                <a:lnTo>
                  <a:pt x="304939" y="528319"/>
                </a:lnTo>
                <a:lnTo>
                  <a:pt x="304279" y="525779"/>
                </a:lnTo>
                <a:lnTo>
                  <a:pt x="299364" y="519429"/>
                </a:lnTo>
                <a:close/>
              </a:path>
              <a:path w="562610" h="561339">
                <a:moveTo>
                  <a:pt x="32410" y="304799"/>
                </a:moveTo>
                <a:lnTo>
                  <a:pt x="13588" y="304799"/>
                </a:lnTo>
                <a:lnTo>
                  <a:pt x="22079" y="353059"/>
                </a:lnTo>
                <a:lnTo>
                  <a:pt x="38785" y="398779"/>
                </a:lnTo>
                <a:lnTo>
                  <a:pt x="63003" y="439419"/>
                </a:lnTo>
                <a:lnTo>
                  <a:pt x="94029" y="474979"/>
                </a:lnTo>
                <a:lnTo>
                  <a:pt x="131160" y="505459"/>
                </a:lnTo>
                <a:lnTo>
                  <a:pt x="173690" y="528319"/>
                </a:lnTo>
                <a:lnTo>
                  <a:pt x="220916" y="543560"/>
                </a:lnTo>
                <a:lnTo>
                  <a:pt x="227279" y="543560"/>
                </a:lnTo>
                <a:lnTo>
                  <a:pt x="231127" y="541019"/>
                </a:lnTo>
                <a:lnTo>
                  <a:pt x="233286" y="532129"/>
                </a:lnTo>
                <a:lnTo>
                  <a:pt x="230136" y="527049"/>
                </a:lnTo>
                <a:lnTo>
                  <a:pt x="225107" y="525779"/>
                </a:lnTo>
                <a:lnTo>
                  <a:pt x="181437" y="511809"/>
                </a:lnTo>
                <a:lnTo>
                  <a:pt x="142078" y="490219"/>
                </a:lnTo>
                <a:lnTo>
                  <a:pt x="107671" y="462279"/>
                </a:lnTo>
                <a:lnTo>
                  <a:pt x="78859" y="429259"/>
                </a:lnTo>
                <a:lnTo>
                  <a:pt x="56283" y="391159"/>
                </a:lnTo>
                <a:lnTo>
                  <a:pt x="40586" y="349249"/>
                </a:lnTo>
                <a:lnTo>
                  <a:pt x="32410" y="304799"/>
                </a:lnTo>
                <a:close/>
              </a:path>
              <a:path w="562610" h="561339">
                <a:moveTo>
                  <a:pt x="531037" y="330199"/>
                </a:moveTo>
                <a:lnTo>
                  <a:pt x="526033" y="332739"/>
                </a:lnTo>
                <a:lnTo>
                  <a:pt x="524891" y="337819"/>
                </a:lnTo>
                <a:lnTo>
                  <a:pt x="510612" y="382269"/>
                </a:lnTo>
                <a:lnTo>
                  <a:pt x="489258" y="421639"/>
                </a:lnTo>
                <a:lnTo>
                  <a:pt x="461639" y="455929"/>
                </a:lnTo>
                <a:lnTo>
                  <a:pt x="428561" y="483869"/>
                </a:lnTo>
                <a:lnTo>
                  <a:pt x="390833" y="506729"/>
                </a:lnTo>
                <a:lnTo>
                  <a:pt x="349263" y="521969"/>
                </a:lnTo>
                <a:lnTo>
                  <a:pt x="304660" y="530860"/>
                </a:lnTo>
                <a:lnTo>
                  <a:pt x="380306" y="530860"/>
                </a:lnTo>
                <a:lnTo>
                  <a:pt x="438591" y="500379"/>
                </a:lnTo>
                <a:lnTo>
                  <a:pt x="474492" y="468629"/>
                </a:lnTo>
                <a:lnTo>
                  <a:pt x="504467" y="431799"/>
                </a:lnTo>
                <a:lnTo>
                  <a:pt x="527633" y="389889"/>
                </a:lnTo>
                <a:lnTo>
                  <a:pt x="543102" y="341629"/>
                </a:lnTo>
                <a:lnTo>
                  <a:pt x="544258" y="336549"/>
                </a:lnTo>
                <a:lnTo>
                  <a:pt x="541121" y="332739"/>
                </a:lnTo>
                <a:lnTo>
                  <a:pt x="531037" y="330199"/>
                </a:lnTo>
                <a:close/>
              </a:path>
              <a:path w="562610" h="561339">
                <a:moveTo>
                  <a:pt x="302056" y="69849"/>
                </a:moveTo>
                <a:lnTo>
                  <a:pt x="281279" y="69849"/>
                </a:lnTo>
                <a:lnTo>
                  <a:pt x="232642" y="74929"/>
                </a:lnTo>
                <a:lnTo>
                  <a:pt x="187964" y="91439"/>
                </a:lnTo>
                <a:lnTo>
                  <a:pt x="148529" y="116839"/>
                </a:lnTo>
                <a:lnTo>
                  <a:pt x="115622" y="148589"/>
                </a:lnTo>
                <a:lnTo>
                  <a:pt x="90527" y="187959"/>
                </a:lnTo>
                <a:lnTo>
                  <a:pt x="74528" y="233679"/>
                </a:lnTo>
                <a:lnTo>
                  <a:pt x="68910" y="281939"/>
                </a:lnTo>
                <a:lnTo>
                  <a:pt x="74528" y="330199"/>
                </a:lnTo>
                <a:lnTo>
                  <a:pt x="90527" y="374649"/>
                </a:lnTo>
                <a:lnTo>
                  <a:pt x="115622" y="414019"/>
                </a:lnTo>
                <a:lnTo>
                  <a:pt x="148529" y="447039"/>
                </a:lnTo>
                <a:lnTo>
                  <a:pt x="187964" y="472439"/>
                </a:lnTo>
                <a:lnTo>
                  <a:pt x="232642" y="488949"/>
                </a:lnTo>
                <a:lnTo>
                  <a:pt x="281279" y="494029"/>
                </a:lnTo>
                <a:lnTo>
                  <a:pt x="331798" y="487679"/>
                </a:lnTo>
                <a:lnTo>
                  <a:pt x="365052" y="474979"/>
                </a:lnTo>
                <a:lnTo>
                  <a:pt x="281279" y="474979"/>
                </a:lnTo>
                <a:lnTo>
                  <a:pt x="236925" y="469899"/>
                </a:lnTo>
                <a:lnTo>
                  <a:pt x="196180" y="455929"/>
                </a:lnTo>
                <a:lnTo>
                  <a:pt x="160216" y="433069"/>
                </a:lnTo>
                <a:lnTo>
                  <a:pt x="130206" y="402589"/>
                </a:lnTo>
                <a:lnTo>
                  <a:pt x="107319" y="367029"/>
                </a:lnTo>
                <a:lnTo>
                  <a:pt x="92728" y="326389"/>
                </a:lnTo>
                <a:lnTo>
                  <a:pt x="87604" y="281939"/>
                </a:lnTo>
                <a:lnTo>
                  <a:pt x="92728" y="237489"/>
                </a:lnTo>
                <a:lnTo>
                  <a:pt x="107319" y="196849"/>
                </a:lnTo>
                <a:lnTo>
                  <a:pt x="130206" y="161289"/>
                </a:lnTo>
                <a:lnTo>
                  <a:pt x="160216" y="130809"/>
                </a:lnTo>
                <a:lnTo>
                  <a:pt x="196180" y="107949"/>
                </a:lnTo>
                <a:lnTo>
                  <a:pt x="236925" y="92709"/>
                </a:lnTo>
                <a:lnTo>
                  <a:pt x="281279" y="87629"/>
                </a:lnTo>
                <a:lnTo>
                  <a:pt x="302463" y="87629"/>
                </a:lnTo>
                <a:lnTo>
                  <a:pt x="305206" y="85089"/>
                </a:lnTo>
                <a:lnTo>
                  <a:pt x="305930" y="74929"/>
                </a:lnTo>
                <a:lnTo>
                  <a:pt x="302056" y="69849"/>
                </a:lnTo>
                <a:close/>
              </a:path>
              <a:path w="562610" h="561339">
                <a:moveTo>
                  <a:pt x="484403" y="288289"/>
                </a:moveTo>
                <a:lnTo>
                  <a:pt x="479209" y="288289"/>
                </a:lnTo>
                <a:lnTo>
                  <a:pt x="474751" y="292099"/>
                </a:lnTo>
                <a:lnTo>
                  <a:pt x="473963" y="302259"/>
                </a:lnTo>
                <a:lnTo>
                  <a:pt x="473405" y="307339"/>
                </a:lnTo>
                <a:lnTo>
                  <a:pt x="460092" y="355599"/>
                </a:lnTo>
                <a:lnTo>
                  <a:pt x="437718" y="396239"/>
                </a:lnTo>
                <a:lnTo>
                  <a:pt x="407109" y="427989"/>
                </a:lnTo>
                <a:lnTo>
                  <a:pt x="369807" y="453389"/>
                </a:lnTo>
                <a:lnTo>
                  <a:pt x="327350" y="469899"/>
                </a:lnTo>
                <a:lnTo>
                  <a:pt x="281279" y="474979"/>
                </a:lnTo>
                <a:lnTo>
                  <a:pt x="365052" y="474979"/>
                </a:lnTo>
                <a:lnTo>
                  <a:pt x="419257" y="443229"/>
                </a:lnTo>
                <a:lnTo>
                  <a:pt x="452818" y="406399"/>
                </a:lnTo>
                <a:lnTo>
                  <a:pt x="477349" y="363219"/>
                </a:lnTo>
                <a:lnTo>
                  <a:pt x="491159" y="314959"/>
                </a:lnTo>
                <a:lnTo>
                  <a:pt x="493382" y="293369"/>
                </a:lnTo>
                <a:lnTo>
                  <a:pt x="489546" y="289559"/>
                </a:lnTo>
                <a:lnTo>
                  <a:pt x="484403" y="288289"/>
                </a:lnTo>
                <a:close/>
              </a:path>
              <a:path w="562610" h="561339">
                <a:moveTo>
                  <a:pt x="281279" y="104139"/>
                </a:moveTo>
                <a:lnTo>
                  <a:pt x="234108" y="110489"/>
                </a:lnTo>
                <a:lnTo>
                  <a:pt x="191687" y="128269"/>
                </a:lnTo>
                <a:lnTo>
                  <a:pt x="155722" y="156209"/>
                </a:lnTo>
                <a:lnTo>
                  <a:pt x="127920" y="191769"/>
                </a:lnTo>
                <a:lnTo>
                  <a:pt x="109988" y="234949"/>
                </a:lnTo>
                <a:lnTo>
                  <a:pt x="103631" y="281939"/>
                </a:lnTo>
                <a:lnTo>
                  <a:pt x="109988" y="328929"/>
                </a:lnTo>
                <a:lnTo>
                  <a:pt x="127920" y="370839"/>
                </a:lnTo>
                <a:lnTo>
                  <a:pt x="155722" y="407669"/>
                </a:lnTo>
                <a:lnTo>
                  <a:pt x="191687" y="435609"/>
                </a:lnTo>
                <a:lnTo>
                  <a:pt x="234108" y="453389"/>
                </a:lnTo>
                <a:lnTo>
                  <a:pt x="281279" y="459739"/>
                </a:lnTo>
                <a:lnTo>
                  <a:pt x="328449" y="453389"/>
                </a:lnTo>
                <a:lnTo>
                  <a:pt x="358749" y="440689"/>
                </a:lnTo>
                <a:lnTo>
                  <a:pt x="281279" y="440689"/>
                </a:lnTo>
                <a:lnTo>
                  <a:pt x="231093" y="433069"/>
                </a:lnTo>
                <a:lnTo>
                  <a:pt x="187466" y="410209"/>
                </a:lnTo>
                <a:lnTo>
                  <a:pt x="153036" y="375919"/>
                </a:lnTo>
                <a:lnTo>
                  <a:pt x="130443" y="331469"/>
                </a:lnTo>
                <a:lnTo>
                  <a:pt x="122326" y="281939"/>
                </a:lnTo>
                <a:lnTo>
                  <a:pt x="130443" y="231139"/>
                </a:lnTo>
                <a:lnTo>
                  <a:pt x="153036" y="187959"/>
                </a:lnTo>
                <a:lnTo>
                  <a:pt x="187466" y="153669"/>
                </a:lnTo>
                <a:lnTo>
                  <a:pt x="231093" y="130809"/>
                </a:lnTo>
                <a:lnTo>
                  <a:pt x="281279" y="123189"/>
                </a:lnTo>
                <a:lnTo>
                  <a:pt x="358749" y="123189"/>
                </a:lnTo>
                <a:lnTo>
                  <a:pt x="328449" y="110489"/>
                </a:lnTo>
                <a:lnTo>
                  <a:pt x="281279" y="104139"/>
                </a:lnTo>
                <a:close/>
              </a:path>
              <a:path w="562610" h="561339">
                <a:moveTo>
                  <a:pt x="358749" y="123189"/>
                </a:moveTo>
                <a:lnTo>
                  <a:pt x="281279" y="123189"/>
                </a:lnTo>
                <a:lnTo>
                  <a:pt x="331464" y="130809"/>
                </a:lnTo>
                <a:lnTo>
                  <a:pt x="375088" y="153669"/>
                </a:lnTo>
                <a:lnTo>
                  <a:pt x="409514" y="187959"/>
                </a:lnTo>
                <a:lnTo>
                  <a:pt x="432103" y="231139"/>
                </a:lnTo>
                <a:lnTo>
                  <a:pt x="440220" y="281939"/>
                </a:lnTo>
                <a:lnTo>
                  <a:pt x="432103" y="331469"/>
                </a:lnTo>
                <a:lnTo>
                  <a:pt x="409514" y="375919"/>
                </a:lnTo>
                <a:lnTo>
                  <a:pt x="375088" y="410209"/>
                </a:lnTo>
                <a:lnTo>
                  <a:pt x="331464" y="433069"/>
                </a:lnTo>
                <a:lnTo>
                  <a:pt x="281279" y="440689"/>
                </a:lnTo>
                <a:lnTo>
                  <a:pt x="358749" y="440689"/>
                </a:lnTo>
                <a:lnTo>
                  <a:pt x="406830" y="407669"/>
                </a:lnTo>
                <a:lnTo>
                  <a:pt x="434628" y="370839"/>
                </a:lnTo>
                <a:lnTo>
                  <a:pt x="452558" y="328929"/>
                </a:lnTo>
                <a:lnTo>
                  <a:pt x="458914" y="281939"/>
                </a:lnTo>
                <a:lnTo>
                  <a:pt x="452558" y="234949"/>
                </a:lnTo>
                <a:lnTo>
                  <a:pt x="434628" y="191769"/>
                </a:lnTo>
                <a:lnTo>
                  <a:pt x="406830" y="156209"/>
                </a:lnTo>
                <a:lnTo>
                  <a:pt x="370868" y="128269"/>
                </a:lnTo>
                <a:lnTo>
                  <a:pt x="358749" y="123189"/>
                </a:lnTo>
                <a:close/>
              </a:path>
              <a:path w="562610" h="561339">
                <a:moveTo>
                  <a:pt x="241211" y="314959"/>
                </a:moveTo>
                <a:lnTo>
                  <a:pt x="230885" y="314959"/>
                </a:lnTo>
                <a:lnTo>
                  <a:pt x="226694" y="318769"/>
                </a:lnTo>
                <a:lnTo>
                  <a:pt x="226694" y="323849"/>
                </a:lnTo>
                <a:lnTo>
                  <a:pt x="230155" y="341629"/>
                </a:lnTo>
                <a:lnTo>
                  <a:pt x="239693" y="356869"/>
                </a:lnTo>
                <a:lnTo>
                  <a:pt x="254041" y="368299"/>
                </a:lnTo>
                <a:lnTo>
                  <a:pt x="271932" y="374649"/>
                </a:lnTo>
                <a:lnTo>
                  <a:pt x="271932" y="392429"/>
                </a:lnTo>
                <a:lnTo>
                  <a:pt x="276110" y="396239"/>
                </a:lnTo>
                <a:lnTo>
                  <a:pt x="286448" y="396239"/>
                </a:lnTo>
                <a:lnTo>
                  <a:pt x="290626" y="392429"/>
                </a:lnTo>
                <a:lnTo>
                  <a:pt x="290626" y="374649"/>
                </a:lnTo>
                <a:lnTo>
                  <a:pt x="308517" y="368299"/>
                </a:lnTo>
                <a:lnTo>
                  <a:pt x="322865" y="356869"/>
                </a:lnTo>
                <a:lnTo>
                  <a:pt x="281279" y="356869"/>
                </a:lnTo>
                <a:lnTo>
                  <a:pt x="267324" y="354329"/>
                </a:lnTo>
                <a:lnTo>
                  <a:pt x="255914" y="346709"/>
                </a:lnTo>
                <a:lnTo>
                  <a:pt x="248214" y="336549"/>
                </a:lnTo>
                <a:lnTo>
                  <a:pt x="245389" y="323849"/>
                </a:lnTo>
                <a:lnTo>
                  <a:pt x="245389" y="318769"/>
                </a:lnTo>
                <a:lnTo>
                  <a:pt x="241211" y="314959"/>
                </a:lnTo>
                <a:close/>
              </a:path>
              <a:path w="562610" h="561339">
                <a:moveTo>
                  <a:pt x="286448" y="167639"/>
                </a:moveTo>
                <a:lnTo>
                  <a:pt x="276110" y="167639"/>
                </a:lnTo>
                <a:lnTo>
                  <a:pt x="271932" y="171449"/>
                </a:lnTo>
                <a:lnTo>
                  <a:pt x="271932" y="189229"/>
                </a:lnTo>
                <a:lnTo>
                  <a:pt x="254041" y="195579"/>
                </a:lnTo>
                <a:lnTo>
                  <a:pt x="239693" y="205739"/>
                </a:lnTo>
                <a:lnTo>
                  <a:pt x="230155" y="220979"/>
                </a:lnTo>
                <a:lnTo>
                  <a:pt x="226694" y="240029"/>
                </a:lnTo>
                <a:lnTo>
                  <a:pt x="230991" y="259079"/>
                </a:lnTo>
                <a:lnTo>
                  <a:pt x="242700" y="275589"/>
                </a:lnTo>
                <a:lnTo>
                  <a:pt x="260052" y="287019"/>
                </a:lnTo>
                <a:lnTo>
                  <a:pt x="295232" y="293369"/>
                </a:lnTo>
                <a:lnTo>
                  <a:pt x="306638" y="300989"/>
                </a:lnTo>
                <a:lnTo>
                  <a:pt x="314333" y="311149"/>
                </a:lnTo>
                <a:lnTo>
                  <a:pt x="317157" y="323849"/>
                </a:lnTo>
                <a:lnTo>
                  <a:pt x="314333" y="336549"/>
                </a:lnTo>
                <a:lnTo>
                  <a:pt x="306638" y="346709"/>
                </a:lnTo>
                <a:lnTo>
                  <a:pt x="295232" y="354329"/>
                </a:lnTo>
                <a:lnTo>
                  <a:pt x="281279" y="356869"/>
                </a:lnTo>
                <a:lnTo>
                  <a:pt x="322865" y="356869"/>
                </a:lnTo>
                <a:lnTo>
                  <a:pt x="332403" y="341629"/>
                </a:lnTo>
                <a:lnTo>
                  <a:pt x="335864" y="323849"/>
                </a:lnTo>
                <a:lnTo>
                  <a:pt x="331568" y="303529"/>
                </a:lnTo>
                <a:lnTo>
                  <a:pt x="319859" y="287019"/>
                </a:lnTo>
                <a:lnTo>
                  <a:pt x="302506" y="276859"/>
                </a:lnTo>
                <a:lnTo>
                  <a:pt x="267324" y="270509"/>
                </a:lnTo>
                <a:lnTo>
                  <a:pt x="255914" y="262889"/>
                </a:lnTo>
                <a:lnTo>
                  <a:pt x="248214" y="252729"/>
                </a:lnTo>
                <a:lnTo>
                  <a:pt x="245389" y="240029"/>
                </a:lnTo>
                <a:lnTo>
                  <a:pt x="248214" y="227329"/>
                </a:lnTo>
                <a:lnTo>
                  <a:pt x="255914" y="215899"/>
                </a:lnTo>
                <a:lnTo>
                  <a:pt x="267324" y="209549"/>
                </a:lnTo>
                <a:lnTo>
                  <a:pt x="281279" y="207009"/>
                </a:lnTo>
                <a:lnTo>
                  <a:pt x="323660" y="207009"/>
                </a:lnTo>
                <a:lnTo>
                  <a:pt x="322865" y="205739"/>
                </a:lnTo>
                <a:lnTo>
                  <a:pt x="308517" y="195579"/>
                </a:lnTo>
                <a:lnTo>
                  <a:pt x="290626" y="189229"/>
                </a:lnTo>
                <a:lnTo>
                  <a:pt x="290626" y="171449"/>
                </a:lnTo>
                <a:lnTo>
                  <a:pt x="286448" y="167639"/>
                </a:lnTo>
                <a:close/>
              </a:path>
              <a:path w="562610" h="561339">
                <a:moveTo>
                  <a:pt x="26212" y="273049"/>
                </a:moveTo>
                <a:lnTo>
                  <a:pt x="18249" y="273049"/>
                </a:lnTo>
                <a:lnTo>
                  <a:pt x="17424" y="274319"/>
                </a:lnTo>
                <a:lnTo>
                  <a:pt x="15913" y="274319"/>
                </a:lnTo>
                <a:lnTo>
                  <a:pt x="14973" y="275589"/>
                </a:lnTo>
                <a:lnTo>
                  <a:pt x="0" y="294639"/>
                </a:lnTo>
                <a:lnTo>
                  <a:pt x="609" y="299719"/>
                </a:lnTo>
                <a:lnTo>
                  <a:pt x="6349" y="304799"/>
                </a:lnTo>
                <a:lnTo>
                  <a:pt x="37630" y="304799"/>
                </a:lnTo>
                <a:lnTo>
                  <a:pt x="43370" y="299719"/>
                </a:lnTo>
                <a:lnTo>
                  <a:pt x="43967" y="294639"/>
                </a:lnTo>
                <a:lnTo>
                  <a:pt x="28917" y="275589"/>
                </a:lnTo>
                <a:lnTo>
                  <a:pt x="28498" y="275589"/>
                </a:lnTo>
                <a:lnTo>
                  <a:pt x="27406" y="274319"/>
                </a:lnTo>
                <a:lnTo>
                  <a:pt x="26212" y="273049"/>
                </a:lnTo>
                <a:close/>
              </a:path>
              <a:path w="562610" h="561339">
                <a:moveTo>
                  <a:pt x="546785" y="288289"/>
                </a:moveTo>
                <a:lnTo>
                  <a:pt x="534085" y="288289"/>
                </a:lnTo>
                <a:lnTo>
                  <a:pt x="534936" y="289559"/>
                </a:lnTo>
                <a:lnTo>
                  <a:pt x="536943" y="290829"/>
                </a:lnTo>
                <a:lnTo>
                  <a:pt x="544779" y="290829"/>
                </a:lnTo>
                <a:lnTo>
                  <a:pt x="546011" y="289559"/>
                </a:lnTo>
                <a:lnTo>
                  <a:pt x="546785" y="288289"/>
                </a:lnTo>
                <a:close/>
              </a:path>
              <a:path w="562610" h="561339">
                <a:moveTo>
                  <a:pt x="555332" y="257809"/>
                </a:moveTo>
                <a:lnTo>
                  <a:pt x="551929" y="257809"/>
                </a:lnTo>
                <a:lnTo>
                  <a:pt x="548957" y="259079"/>
                </a:lnTo>
                <a:lnTo>
                  <a:pt x="525221" y="259079"/>
                </a:lnTo>
                <a:lnTo>
                  <a:pt x="519188" y="264159"/>
                </a:lnTo>
                <a:lnTo>
                  <a:pt x="518591" y="269239"/>
                </a:lnTo>
                <a:lnTo>
                  <a:pt x="533666" y="288289"/>
                </a:lnTo>
                <a:lnTo>
                  <a:pt x="547865" y="288289"/>
                </a:lnTo>
                <a:lnTo>
                  <a:pt x="562559" y="269239"/>
                </a:lnTo>
                <a:lnTo>
                  <a:pt x="561949" y="264159"/>
                </a:lnTo>
                <a:lnTo>
                  <a:pt x="556656" y="259079"/>
                </a:lnTo>
                <a:lnTo>
                  <a:pt x="530148" y="259079"/>
                </a:lnTo>
                <a:lnTo>
                  <a:pt x="527735" y="257809"/>
                </a:lnTo>
                <a:lnTo>
                  <a:pt x="555332" y="257809"/>
                </a:lnTo>
                <a:close/>
              </a:path>
              <a:path w="562610" h="561339">
                <a:moveTo>
                  <a:pt x="336562" y="19049"/>
                </a:moveTo>
                <a:lnTo>
                  <a:pt x="331584" y="21589"/>
                </a:lnTo>
                <a:lnTo>
                  <a:pt x="329285" y="31749"/>
                </a:lnTo>
                <a:lnTo>
                  <a:pt x="332422" y="36829"/>
                </a:lnTo>
                <a:lnTo>
                  <a:pt x="337451" y="38099"/>
                </a:lnTo>
                <a:lnTo>
                  <a:pt x="381121" y="52069"/>
                </a:lnTo>
                <a:lnTo>
                  <a:pt x="420480" y="73659"/>
                </a:lnTo>
                <a:lnTo>
                  <a:pt x="454887" y="101599"/>
                </a:lnTo>
                <a:lnTo>
                  <a:pt x="483700" y="134619"/>
                </a:lnTo>
                <a:lnTo>
                  <a:pt x="506275" y="172719"/>
                </a:lnTo>
                <a:lnTo>
                  <a:pt x="521972" y="213359"/>
                </a:lnTo>
                <a:lnTo>
                  <a:pt x="530148" y="259079"/>
                </a:lnTo>
                <a:lnTo>
                  <a:pt x="548957" y="259079"/>
                </a:lnTo>
                <a:lnTo>
                  <a:pt x="540472" y="210819"/>
                </a:lnTo>
                <a:lnTo>
                  <a:pt x="523768" y="165099"/>
                </a:lnTo>
                <a:lnTo>
                  <a:pt x="499552" y="124459"/>
                </a:lnTo>
                <a:lnTo>
                  <a:pt x="468525" y="88899"/>
                </a:lnTo>
                <a:lnTo>
                  <a:pt x="431394" y="58419"/>
                </a:lnTo>
                <a:lnTo>
                  <a:pt x="388860" y="35559"/>
                </a:lnTo>
                <a:lnTo>
                  <a:pt x="341629" y="20319"/>
                </a:lnTo>
                <a:lnTo>
                  <a:pt x="336562" y="19049"/>
                </a:lnTo>
                <a:close/>
              </a:path>
              <a:path w="562610" h="561339">
                <a:moveTo>
                  <a:pt x="323660" y="207009"/>
                </a:moveTo>
                <a:lnTo>
                  <a:pt x="281279" y="207009"/>
                </a:lnTo>
                <a:lnTo>
                  <a:pt x="295232" y="209549"/>
                </a:lnTo>
                <a:lnTo>
                  <a:pt x="306638" y="215899"/>
                </a:lnTo>
                <a:lnTo>
                  <a:pt x="314333" y="227329"/>
                </a:lnTo>
                <a:lnTo>
                  <a:pt x="317157" y="240029"/>
                </a:lnTo>
                <a:lnTo>
                  <a:pt x="317157" y="245109"/>
                </a:lnTo>
                <a:lnTo>
                  <a:pt x="321348" y="248919"/>
                </a:lnTo>
                <a:lnTo>
                  <a:pt x="331673" y="248919"/>
                </a:lnTo>
                <a:lnTo>
                  <a:pt x="335864" y="245109"/>
                </a:lnTo>
                <a:lnTo>
                  <a:pt x="335864" y="240029"/>
                </a:lnTo>
                <a:lnTo>
                  <a:pt x="332403" y="220979"/>
                </a:lnTo>
                <a:lnTo>
                  <a:pt x="323660" y="207009"/>
                </a:lnTo>
                <a:close/>
              </a:path>
              <a:path w="562610" h="561339">
                <a:moveTo>
                  <a:pt x="473684" y="201929"/>
                </a:moveTo>
                <a:lnTo>
                  <a:pt x="463994" y="205739"/>
                </a:lnTo>
                <a:lnTo>
                  <a:pt x="461492" y="210819"/>
                </a:lnTo>
                <a:lnTo>
                  <a:pt x="463270" y="215899"/>
                </a:lnTo>
                <a:lnTo>
                  <a:pt x="465527" y="222249"/>
                </a:lnTo>
                <a:lnTo>
                  <a:pt x="467550" y="228599"/>
                </a:lnTo>
                <a:lnTo>
                  <a:pt x="469335" y="234949"/>
                </a:lnTo>
                <a:lnTo>
                  <a:pt x="470877" y="242569"/>
                </a:lnTo>
                <a:lnTo>
                  <a:pt x="471792" y="246379"/>
                </a:lnTo>
                <a:lnTo>
                  <a:pt x="475678" y="248919"/>
                </a:lnTo>
                <a:lnTo>
                  <a:pt x="486981" y="248919"/>
                </a:lnTo>
                <a:lnTo>
                  <a:pt x="490232" y="243839"/>
                </a:lnTo>
                <a:lnTo>
                  <a:pt x="489178" y="238759"/>
                </a:lnTo>
                <a:lnTo>
                  <a:pt x="487489" y="231139"/>
                </a:lnTo>
                <a:lnTo>
                  <a:pt x="485530" y="223519"/>
                </a:lnTo>
                <a:lnTo>
                  <a:pt x="483310" y="215899"/>
                </a:lnTo>
                <a:lnTo>
                  <a:pt x="480834" y="209549"/>
                </a:lnTo>
                <a:lnTo>
                  <a:pt x="479056" y="204469"/>
                </a:lnTo>
                <a:lnTo>
                  <a:pt x="473684" y="201929"/>
                </a:lnTo>
                <a:close/>
              </a:path>
              <a:path w="562610" h="561339">
                <a:moveTo>
                  <a:pt x="269062" y="0"/>
                </a:moveTo>
                <a:lnTo>
                  <a:pt x="263182" y="1269"/>
                </a:lnTo>
                <a:lnTo>
                  <a:pt x="257797" y="7619"/>
                </a:lnTo>
                <a:lnTo>
                  <a:pt x="257327" y="11429"/>
                </a:lnTo>
                <a:lnTo>
                  <a:pt x="258356" y="13969"/>
                </a:lnTo>
                <a:lnTo>
                  <a:pt x="209996" y="22859"/>
                </a:lnTo>
                <a:lnTo>
                  <a:pt x="164903" y="39369"/>
                </a:lnTo>
                <a:lnTo>
                  <a:pt x="123964" y="63499"/>
                </a:lnTo>
                <a:lnTo>
                  <a:pt x="88063" y="93979"/>
                </a:lnTo>
                <a:lnTo>
                  <a:pt x="58086" y="132079"/>
                </a:lnTo>
                <a:lnTo>
                  <a:pt x="34917" y="173989"/>
                </a:lnTo>
                <a:lnTo>
                  <a:pt x="19443" y="220979"/>
                </a:lnTo>
                <a:lnTo>
                  <a:pt x="18287" y="226059"/>
                </a:lnTo>
                <a:lnTo>
                  <a:pt x="21437" y="231139"/>
                </a:lnTo>
                <a:lnTo>
                  <a:pt x="26466" y="232409"/>
                </a:lnTo>
                <a:lnTo>
                  <a:pt x="32829" y="232409"/>
                </a:lnTo>
                <a:lnTo>
                  <a:pt x="36677" y="229869"/>
                </a:lnTo>
                <a:lnTo>
                  <a:pt x="37668" y="226059"/>
                </a:lnTo>
                <a:lnTo>
                  <a:pt x="51946" y="181609"/>
                </a:lnTo>
                <a:lnTo>
                  <a:pt x="73300" y="142239"/>
                </a:lnTo>
                <a:lnTo>
                  <a:pt x="100919" y="107949"/>
                </a:lnTo>
                <a:lnTo>
                  <a:pt x="133995" y="80009"/>
                </a:lnTo>
                <a:lnTo>
                  <a:pt x="171721" y="57149"/>
                </a:lnTo>
                <a:lnTo>
                  <a:pt x="213287" y="40639"/>
                </a:lnTo>
                <a:lnTo>
                  <a:pt x="257886" y="33019"/>
                </a:lnTo>
                <a:lnTo>
                  <a:pt x="282967" y="33019"/>
                </a:lnTo>
                <a:lnTo>
                  <a:pt x="287324" y="29209"/>
                </a:lnTo>
                <a:lnTo>
                  <a:pt x="288251" y="29209"/>
                </a:lnTo>
                <a:lnTo>
                  <a:pt x="288620" y="27939"/>
                </a:lnTo>
                <a:lnTo>
                  <a:pt x="289293" y="27939"/>
                </a:lnTo>
                <a:lnTo>
                  <a:pt x="289940" y="26669"/>
                </a:lnTo>
                <a:lnTo>
                  <a:pt x="290283" y="25399"/>
                </a:lnTo>
                <a:lnTo>
                  <a:pt x="290487" y="24129"/>
                </a:lnTo>
                <a:lnTo>
                  <a:pt x="290601" y="22859"/>
                </a:lnTo>
                <a:lnTo>
                  <a:pt x="290601" y="21589"/>
                </a:lnTo>
                <a:lnTo>
                  <a:pt x="290487" y="20319"/>
                </a:lnTo>
                <a:lnTo>
                  <a:pt x="290182" y="20319"/>
                </a:lnTo>
                <a:lnTo>
                  <a:pt x="289407" y="17779"/>
                </a:lnTo>
                <a:lnTo>
                  <a:pt x="288924" y="17779"/>
                </a:lnTo>
                <a:lnTo>
                  <a:pt x="288429" y="16509"/>
                </a:lnTo>
                <a:lnTo>
                  <a:pt x="287820" y="16509"/>
                </a:lnTo>
                <a:lnTo>
                  <a:pt x="287477" y="15239"/>
                </a:lnTo>
                <a:lnTo>
                  <a:pt x="269062" y="0"/>
                </a:lnTo>
                <a:close/>
              </a:path>
              <a:path w="562610" h="561339">
                <a:moveTo>
                  <a:pt x="428625" y="128269"/>
                </a:moveTo>
                <a:lnTo>
                  <a:pt x="422706" y="128269"/>
                </a:lnTo>
                <a:lnTo>
                  <a:pt x="415366" y="135889"/>
                </a:lnTo>
                <a:lnTo>
                  <a:pt x="415340" y="142239"/>
                </a:lnTo>
                <a:lnTo>
                  <a:pt x="418972" y="146049"/>
                </a:lnTo>
                <a:lnTo>
                  <a:pt x="423766" y="151129"/>
                </a:lnTo>
                <a:lnTo>
                  <a:pt x="428383" y="156209"/>
                </a:lnTo>
                <a:lnTo>
                  <a:pt x="432810" y="161289"/>
                </a:lnTo>
                <a:lnTo>
                  <a:pt x="437032" y="166369"/>
                </a:lnTo>
                <a:lnTo>
                  <a:pt x="438861" y="168909"/>
                </a:lnTo>
                <a:lnTo>
                  <a:pt x="441693" y="170179"/>
                </a:lnTo>
                <a:lnTo>
                  <a:pt x="448436" y="170179"/>
                </a:lnTo>
                <a:lnTo>
                  <a:pt x="454253" y="165099"/>
                </a:lnTo>
                <a:lnTo>
                  <a:pt x="455129" y="160019"/>
                </a:lnTo>
                <a:lnTo>
                  <a:pt x="452056" y="156209"/>
                </a:lnTo>
                <a:lnTo>
                  <a:pt x="447430" y="149859"/>
                </a:lnTo>
                <a:lnTo>
                  <a:pt x="442575" y="143509"/>
                </a:lnTo>
                <a:lnTo>
                  <a:pt x="437511" y="138429"/>
                </a:lnTo>
                <a:lnTo>
                  <a:pt x="432257" y="132079"/>
                </a:lnTo>
                <a:lnTo>
                  <a:pt x="428625" y="128269"/>
                </a:lnTo>
                <a:close/>
              </a:path>
              <a:path w="562610" h="561339">
                <a:moveTo>
                  <a:pt x="351459" y="81279"/>
                </a:moveTo>
                <a:lnTo>
                  <a:pt x="346062" y="83819"/>
                </a:lnTo>
                <a:lnTo>
                  <a:pt x="342417" y="93979"/>
                </a:lnTo>
                <a:lnTo>
                  <a:pt x="344843" y="99059"/>
                </a:lnTo>
                <a:lnTo>
                  <a:pt x="349681" y="100329"/>
                </a:lnTo>
                <a:lnTo>
                  <a:pt x="362462" y="105409"/>
                </a:lnTo>
                <a:lnTo>
                  <a:pt x="368718" y="109219"/>
                </a:lnTo>
                <a:lnTo>
                  <a:pt x="374853" y="111759"/>
                </a:lnTo>
                <a:lnTo>
                  <a:pt x="376288" y="113029"/>
                </a:lnTo>
                <a:lnTo>
                  <a:pt x="382663" y="113029"/>
                </a:lnTo>
                <a:lnTo>
                  <a:pt x="385851" y="111759"/>
                </a:lnTo>
                <a:lnTo>
                  <a:pt x="390055" y="104139"/>
                </a:lnTo>
                <a:lnTo>
                  <a:pt x="388416" y="97789"/>
                </a:lnTo>
                <a:lnTo>
                  <a:pt x="383908" y="95249"/>
                </a:lnTo>
                <a:lnTo>
                  <a:pt x="377175" y="92709"/>
                </a:lnTo>
                <a:lnTo>
                  <a:pt x="370311" y="88899"/>
                </a:lnTo>
                <a:lnTo>
                  <a:pt x="363339" y="86359"/>
                </a:lnTo>
                <a:lnTo>
                  <a:pt x="356285" y="82549"/>
                </a:lnTo>
                <a:lnTo>
                  <a:pt x="351459" y="81279"/>
                </a:lnTo>
                <a:close/>
              </a:path>
              <a:path w="562610" h="561339">
                <a:moveTo>
                  <a:pt x="302463" y="87629"/>
                </a:moveTo>
                <a:lnTo>
                  <a:pt x="286029" y="87629"/>
                </a:lnTo>
                <a:lnTo>
                  <a:pt x="290829" y="88899"/>
                </a:lnTo>
                <a:lnTo>
                  <a:pt x="301091" y="88899"/>
                </a:lnTo>
                <a:lnTo>
                  <a:pt x="302463" y="87629"/>
                </a:lnTo>
                <a:close/>
              </a:path>
              <a:path w="562610" h="561339">
                <a:moveTo>
                  <a:pt x="282967" y="33019"/>
                </a:moveTo>
                <a:lnTo>
                  <a:pt x="257886" y="33019"/>
                </a:lnTo>
                <a:lnTo>
                  <a:pt x="257619" y="35559"/>
                </a:lnTo>
                <a:lnTo>
                  <a:pt x="258279" y="38099"/>
                </a:lnTo>
                <a:lnTo>
                  <a:pt x="261772" y="41909"/>
                </a:lnTo>
                <a:lnTo>
                  <a:pt x="264464" y="43179"/>
                </a:lnTo>
                <a:lnTo>
                  <a:pt x="271348" y="43179"/>
                </a:lnTo>
                <a:lnTo>
                  <a:pt x="282967" y="33019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13734" y="5758897"/>
            <a:ext cx="550545" cy="637540"/>
          </a:xfrm>
          <a:custGeom>
            <a:avLst/>
            <a:gdLst/>
            <a:ahLst/>
            <a:cxnLst/>
            <a:rect l="l" t="t" r="r" b="b"/>
            <a:pathLst>
              <a:path w="550544" h="637539">
                <a:moveTo>
                  <a:pt x="524365" y="617219"/>
                </a:moveTo>
                <a:lnTo>
                  <a:pt x="26119" y="617219"/>
                </a:lnTo>
                <a:lnTo>
                  <a:pt x="21395" y="622299"/>
                </a:lnTo>
                <a:lnTo>
                  <a:pt x="21395" y="633729"/>
                </a:lnTo>
                <a:lnTo>
                  <a:pt x="26119" y="637539"/>
                </a:lnTo>
                <a:lnTo>
                  <a:pt x="524365" y="637539"/>
                </a:lnTo>
                <a:lnTo>
                  <a:pt x="529090" y="633729"/>
                </a:lnTo>
                <a:lnTo>
                  <a:pt x="529090" y="622299"/>
                </a:lnTo>
                <a:lnTo>
                  <a:pt x="524365" y="617219"/>
                </a:lnTo>
                <a:close/>
              </a:path>
              <a:path w="550544" h="637539">
                <a:moveTo>
                  <a:pt x="378950" y="480059"/>
                </a:moveTo>
                <a:lnTo>
                  <a:pt x="171534" y="480059"/>
                </a:lnTo>
                <a:lnTo>
                  <a:pt x="166822" y="483869"/>
                </a:lnTo>
                <a:lnTo>
                  <a:pt x="166822" y="551179"/>
                </a:lnTo>
                <a:lnTo>
                  <a:pt x="48382" y="551179"/>
                </a:lnTo>
                <a:lnTo>
                  <a:pt x="43670" y="554989"/>
                </a:lnTo>
                <a:lnTo>
                  <a:pt x="43670" y="617219"/>
                </a:lnTo>
                <a:lnTo>
                  <a:pt x="64727" y="617219"/>
                </a:lnTo>
                <a:lnTo>
                  <a:pt x="64727" y="571499"/>
                </a:lnTo>
                <a:lnTo>
                  <a:pt x="187892" y="571499"/>
                </a:lnTo>
                <a:lnTo>
                  <a:pt x="187892" y="500379"/>
                </a:lnTo>
                <a:lnTo>
                  <a:pt x="383662" y="500379"/>
                </a:lnTo>
                <a:lnTo>
                  <a:pt x="383662" y="483869"/>
                </a:lnTo>
                <a:lnTo>
                  <a:pt x="378950" y="480059"/>
                </a:lnTo>
                <a:close/>
              </a:path>
              <a:path w="550544" h="637539">
                <a:moveTo>
                  <a:pt x="187892" y="571499"/>
                </a:moveTo>
                <a:lnTo>
                  <a:pt x="166810" y="571499"/>
                </a:lnTo>
                <a:lnTo>
                  <a:pt x="166810" y="617219"/>
                </a:lnTo>
                <a:lnTo>
                  <a:pt x="187892" y="617219"/>
                </a:lnTo>
                <a:lnTo>
                  <a:pt x="187892" y="571499"/>
                </a:lnTo>
                <a:close/>
              </a:path>
              <a:path w="550544" h="637539">
                <a:moveTo>
                  <a:pt x="383662" y="500379"/>
                </a:moveTo>
                <a:lnTo>
                  <a:pt x="362606" y="500379"/>
                </a:lnTo>
                <a:lnTo>
                  <a:pt x="362606" y="617219"/>
                </a:lnTo>
                <a:lnTo>
                  <a:pt x="383662" y="617219"/>
                </a:lnTo>
                <a:lnTo>
                  <a:pt x="383662" y="542289"/>
                </a:lnTo>
                <a:lnTo>
                  <a:pt x="506814" y="542289"/>
                </a:lnTo>
                <a:lnTo>
                  <a:pt x="506814" y="525779"/>
                </a:lnTo>
                <a:lnTo>
                  <a:pt x="502102" y="520699"/>
                </a:lnTo>
                <a:lnTo>
                  <a:pt x="383662" y="520699"/>
                </a:lnTo>
                <a:lnTo>
                  <a:pt x="383662" y="500379"/>
                </a:lnTo>
                <a:close/>
              </a:path>
              <a:path w="550544" h="637539">
                <a:moveTo>
                  <a:pt x="506814" y="542289"/>
                </a:moveTo>
                <a:lnTo>
                  <a:pt x="485745" y="542289"/>
                </a:lnTo>
                <a:lnTo>
                  <a:pt x="485745" y="617219"/>
                </a:lnTo>
                <a:lnTo>
                  <a:pt x="506814" y="617219"/>
                </a:lnTo>
                <a:lnTo>
                  <a:pt x="506814" y="542289"/>
                </a:lnTo>
                <a:close/>
              </a:path>
              <a:path w="550544" h="637539">
                <a:moveTo>
                  <a:pt x="99897" y="54609"/>
                </a:moveTo>
                <a:lnTo>
                  <a:pt x="61920" y="85089"/>
                </a:lnTo>
                <a:lnTo>
                  <a:pt x="61841" y="97789"/>
                </a:lnTo>
                <a:lnTo>
                  <a:pt x="66505" y="110489"/>
                </a:lnTo>
                <a:lnTo>
                  <a:pt x="89045" y="139699"/>
                </a:lnTo>
                <a:lnTo>
                  <a:pt x="121431" y="168909"/>
                </a:lnTo>
                <a:lnTo>
                  <a:pt x="163244" y="193039"/>
                </a:lnTo>
                <a:lnTo>
                  <a:pt x="214066" y="208279"/>
                </a:lnTo>
                <a:lnTo>
                  <a:pt x="214066" y="480059"/>
                </a:lnTo>
                <a:lnTo>
                  <a:pt x="235136" y="480059"/>
                </a:lnTo>
                <a:lnTo>
                  <a:pt x="235136" y="194309"/>
                </a:lnTo>
                <a:lnTo>
                  <a:pt x="231376" y="190499"/>
                </a:lnTo>
                <a:lnTo>
                  <a:pt x="226246" y="189229"/>
                </a:lnTo>
                <a:lnTo>
                  <a:pt x="177114" y="175259"/>
                </a:lnTo>
                <a:lnTo>
                  <a:pt x="136855" y="153669"/>
                </a:lnTo>
                <a:lnTo>
                  <a:pt x="105872" y="126999"/>
                </a:lnTo>
                <a:lnTo>
                  <a:pt x="84564" y="99059"/>
                </a:lnTo>
                <a:lnTo>
                  <a:pt x="80551" y="92709"/>
                </a:lnTo>
                <a:lnTo>
                  <a:pt x="82164" y="83819"/>
                </a:lnTo>
                <a:lnTo>
                  <a:pt x="94394" y="74929"/>
                </a:lnTo>
                <a:lnTo>
                  <a:pt x="134686" y="74929"/>
                </a:lnTo>
                <a:lnTo>
                  <a:pt x="123160" y="64769"/>
                </a:lnTo>
                <a:lnTo>
                  <a:pt x="112337" y="57149"/>
                </a:lnTo>
                <a:lnTo>
                  <a:pt x="99897" y="54609"/>
                </a:lnTo>
                <a:close/>
              </a:path>
              <a:path w="550544" h="637539">
                <a:moveTo>
                  <a:pt x="281059" y="312419"/>
                </a:moveTo>
                <a:lnTo>
                  <a:pt x="269426" y="312419"/>
                </a:lnTo>
                <a:lnTo>
                  <a:pt x="264714" y="317499"/>
                </a:lnTo>
                <a:lnTo>
                  <a:pt x="264714" y="480059"/>
                </a:lnTo>
                <a:lnTo>
                  <a:pt x="285771" y="480059"/>
                </a:lnTo>
                <a:lnTo>
                  <a:pt x="285771" y="317499"/>
                </a:lnTo>
                <a:lnTo>
                  <a:pt x="281059" y="312419"/>
                </a:lnTo>
                <a:close/>
              </a:path>
              <a:path w="550544" h="637539">
                <a:moveTo>
                  <a:pt x="484896" y="74929"/>
                </a:moveTo>
                <a:lnTo>
                  <a:pt x="456103" y="74929"/>
                </a:lnTo>
                <a:lnTo>
                  <a:pt x="468320" y="83819"/>
                </a:lnTo>
                <a:lnTo>
                  <a:pt x="469933" y="92709"/>
                </a:lnTo>
                <a:lnTo>
                  <a:pt x="444613" y="126999"/>
                </a:lnTo>
                <a:lnTo>
                  <a:pt x="413629" y="153669"/>
                </a:lnTo>
                <a:lnTo>
                  <a:pt x="373371" y="175259"/>
                </a:lnTo>
                <a:lnTo>
                  <a:pt x="324239" y="189229"/>
                </a:lnTo>
                <a:lnTo>
                  <a:pt x="319121" y="190499"/>
                </a:lnTo>
                <a:lnTo>
                  <a:pt x="315349" y="194309"/>
                </a:lnTo>
                <a:lnTo>
                  <a:pt x="315349" y="480059"/>
                </a:lnTo>
                <a:lnTo>
                  <a:pt x="336418" y="480059"/>
                </a:lnTo>
                <a:lnTo>
                  <a:pt x="336418" y="208279"/>
                </a:lnTo>
                <a:lnTo>
                  <a:pt x="387241" y="193039"/>
                </a:lnTo>
                <a:lnTo>
                  <a:pt x="429054" y="168909"/>
                </a:lnTo>
                <a:lnTo>
                  <a:pt x="461439" y="139699"/>
                </a:lnTo>
                <a:lnTo>
                  <a:pt x="483979" y="110489"/>
                </a:lnTo>
                <a:lnTo>
                  <a:pt x="488644" y="97789"/>
                </a:lnTo>
                <a:lnTo>
                  <a:pt x="488564" y="85089"/>
                </a:lnTo>
                <a:lnTo>
                  <a:pt x="484896" y="74929"/>
                </a:lnTo>
                <a:close/>
              </a:path>
              <a:path w="550544" h="637539">
                <a:moveTo>
                  <a:pt x="67550" y="236219"/>
                </a:moveTo>
                <a:lnTo>
                  <a:pt x="57773" y="236219"/>
                </a:lnTo>
                <a:lnTo>
                  <a:pt x="48255" y="240029"/>
                </a:lnTo>
                <a:lnTo>
                  <a:pt x="40264" y="246379"/>
                </a:lnTo>
                <a:lnTo>
                  <a:pt x="34828" y="253999"/>
                </a:lnTo>
                <a:lnTo>
                  <a:pt x="32207" y="262889"/>
                </a:lnTo>
                <a:lnTo>
                  <a:pt x="32660" y="273049"/>
                </a:lnTo>
                <a:lnTo>
                  <a:pt x="36876" y="294639"/>
                </a:lnTo>
                <a:lnTo>
                  <a:pt x="34768" y="299719"/>
                </a:lnTo>
                <a:lnTo>
                  <a:pt x="16048" y="309879"/>
                </a:lnTo>
                <a:lnTo>
                  <a:pt x="8057" y="316229"/>
                </a:lnTo>
                <a:lnTo>
                  <a:pt x="2621" y="323849"/>
                </a:lnTo>
                <a:lnTo>
                  <a:pt x="0" y="334009"/>
                </a:lnTo>
                <a:lnTo>
                  <a:pt x="452" y="344169"/>
                </a:lnTo>
                <a:lnTo>
                  <a:pt x="44636" y="370839"/>
                </a:lnTo>
                <a:lnTo>
                  <a:pt x="49271" y="372109"/>
                </a:lnTo>
                <a:lnTo>
                  <a:pt x="53018" y="374649"/>
                </a:lnTo>
                <a:lnTo>
                  <a:pt x="57234" y="396239"/>
                </a:lnTo>
                <a:lnTo>
                  <a:pt x="60739" y="405129"/>
                </a:lnTo>
                <a:lnTo>
                  <a:pt x="66797" y="412749"/>
                </a:lnTo>
                <a:lnTo>
                  <a:pt x="74951" y="419099"/>
                </a:lnTo>
                <a:lnTo>
                  <a:pt x="84742" y="421639"/>
                </a:lnTo>
                <a:lnTo>
                  <a:pt x="88641" y="421639"/>
                </a:lnTo>
                <a:lnTo>
                  <a:pt x="117940" y="401319"/>
                </a:lnTo>
                <a:lnTo>
                  <a:pt x="89009" y="401319"/>
                </a:lnTo>
                <a:lnTo>
                  <a:pt x="85365" y="400049"/>
                </a:lnTo>
                <a:lnTo>
                  <a:pt x="79319" y="398779"/>
                </a:lnTo>
                <a:lnTo>
                  <a:pt x="74582" y="375919"/>
                </a:lnTo>
                <a:lnTo>
                  <a:pt x="71070" y="365759"/>
                </a:lnTo>
                <a:lnTo>
                  <a:pt x="64962" y="358139"/>
                </a:lnTo>
                <a:lnTo>
                  <a:pt x="56787" y="353059"/>
                </a:lnTo>
                <a:lnTo>
                  <a:pt x="47074" y="350519"/>
                </a:lnTo>
                <a:lnTo>
                  <a:pt x="23198" y="347979"/>
                </a:lnTo>
                <a:lnTo>
                  <a:pt x="21458" y="341629"/>
                </a:lnTo>
                <a:lnTo>
                  <a:pt x="21103" y="339089"/>
                </a:lnTo>
                <a:lnTo>
                  <a:pt x="20747" y="337819"/>
                </a:lnTo>
                <a:lnTo>
                  <a:pt x="20048" y="331469"/>
                </a:lnTo>
                <a:lnTo>
                  <a:pt x="41016" y="320039"/>
                </a:lnTo>
                <a:lnTo>
                  <a:pt x="48920" y="313689"/>
                </a:lnTo>
                <a:lnTo>
                  <a:pt x="54353" y="306069"/>
                </a:lnTo>
                <a:lnTo>
                  <a:pt x="57016" y="295909"/>
                </a:lnTo>
                <a:lnTo>
                  <a:pt x="56612" y="285749"/>
                </a:lnTo>
                <a:lnTo>
                  <a:pt x="51887" y="262889"/>
                </a:lnTo>
                <a:lnTo>
                  <a:pt x="56980" y="259079"/>
                </a:lnTo>
                <a:lnTo>
                  <a:pt x="59444" y="257809"/>
                </a:lnTo>
                <a:lnTo>
                  <a:pt x="61514" y="256539"/>
                </a:lnTo>
                <a:lnTo>
                  <a:pt x="98560" y="256539"/>
                </a:lnTo>
                <a:lnTo>
                  <a:pt x="85415" y="243839"/>
                </a:lnTo>
                <a:lnTo>
                  <a:pt x="76969" y="238759"/>
                </a:lnTo>
                <a:lnTo>
                  <a:pt x="67550" y="236219"/>
                </a:lnTo>
                <a:close/>
              </a:path>
              <a:path w="550544" h="637539">
                <a:moveTo>
                  <a:pt x="446396" y="380999"/>
                </a:moveTo>
                <a:lnTo>
                  <a:pt x="419806" y="380999"/>
                </a:lnTo>
                <a:lnTo>
                  <a:pt x="424188" y="383539"/>
                </a:lnTo>
                <a:lnTo>
                  <a:pt x="433141" y="402589"/>
                </a:lnTo>
                <a:lnTo>
                  <a:pt x="438123" y="411479"/>
                </a:lnTo>
                <a:lnTo>
                  <a:pt x="444835" y="416559"/>
                </a:lnTo>
                <a:lnTo>
                  <a:pt x="452876" y="420369"/>
                </a:lnTo>
                <a:lnTo>
                  <a:pt x="461843" y="421639"/>
                </a:lnTo>
                <a:lnTo>
                  <a:pt x="465742" y="421639"/>
                </a:lnTo>
                <a:lnTo>
                  <a:pt x="475534" y="419099"/>
                </a:lnTo>
                <a:lnTo>
                  <a:pt x="483687" y="412749"/>
                </a:lnTo>
                <a:lnTo>
                  <a:pt x="489745" y="405129"/>
                </a:lnTo>
                <a:lnTo>
                  <a:pt x="491247" y="401319"/>
                </a:lnTo>
                <a:lnTo>
                  <a:pt x="455303" y="401319"/>
                </a:lnTo>
                <a:lnTo>
                  <a:pt x="446396" y="380999"/>
                </a:lnTo>
                <a:close/>
              </a:path>
              <a:path w="550544" h="637539">
                <a:moveTo>
                  <a:pt x="137816" y="360679"/>
                </a:moveTo>
                <a:lnTo>
                  <a:pt x="127757" y="360679"/>
                </a:lnTo>
                <a:lnTo>
                  <a:pt x="118542" y="364489"/>
                </a:lnTo>
                <a:lnTo>
                  <a:pt x="110810" y="370839"/>
                </a:lnTo>
                <a:lnTo>
                  <a:pt x="105202" y="378459"/>
                </a:lnTo>
                <a:lnTo>
                  <a:pt x="95182" y="401319"/>
                </a:lnTo>
                <a:lnTo>
                  <a:pt x="117940" y="401319"/>
                </a:lnTo>
                <a:lnTo>
                  <a:pt x="126297" y="383539"/>
                </a:lnTo>
                <a:lnTo>
                  <a:pt x="130729" y="380999"/>
                </a:lnTo>
                <a:lnTo>
                  <a:pt x="168336" y="380999"/>
                </a:lnTo>
                <a:lnTo>
                  <a:pt x="171396" y="379729"/>
                </a:lnTo>
                <a:lnTo>
                  <a:pt x="179054" y="373379"/>
                </a:lnTo>
                <a:lnTo>
                  <a:pt x="184653" y="365759"/>
                </a:lnTo>
                <a:lnTo>
                  <a:pt x="185346" y="363219"/>
                </a:lnTo>
                <a:lnTo>
                  <a:pt x="161704" y="363219"/>
                </a:lnTo>
                <a:lnTo>
                  <a:pt x="137816" y="360679"/>
                </a:lnTo>
                <a:close/>
              </a:path>
              <a:path w="550544" h="637539">
                <a:moveTo>
                  <a:pt x="515656" y="253999"/>
                </a:moveTo>
                <a:lnTo>
                  <a:pt x="484678" y="253999"/>
                </a:lnTo>
                <a:lnTo>
                  <a:pt x="490304" y="256539"/>
                </a:lnTo>
                <a:lnTo>
                  <a:pt x="493504" y="259079"/>
                </a:lnTo>
                <a:lnTo>
                  <a:pt x="498597" y="262889"/>
                </a:lnTo>
                <a:lnTo>
                  <a:pt x="493873" y="285749"/>
                </a:lnTo>
                <a:lnTo>
                  <a:pt x="493468" y="295909"/>
                </a:lnTo>
                <a:lnTo>
                  <a:pt x="496132" y="306069"/>
                </a:lnTo>
                <a:lnTo>
                  <a:pt x="501565" y="313689"/>
                </a:lnTo>
                <a:lnTo>
                  <a:pt x="509468" y="320039"/>
                </a:lnTo>
                <a:lnTo>
                  <a:pt x="530436" y="331469"/>
                </a:lnTo>
                <a:lnTo>
                  <a:pt x="529750" y="337819"/>
                </a:lnTo>
                <a:lnTo>
                  <a:pt x="529382" y="339089"/>
                </a:lnTo>
                <a:lnTo>
                  <a:pt x="529026" y="341629"/>
                </a:lnTo>
                <a:lnTo>
                  <a:pt x="527286" y="347979"/>
                </a:lnTo>
                <a:lnTo>
                  <a:pt x="485521" y="358139"/>
                </a:lnTo>
                <a:lnTo>
                  <a:pt x="471165" y="398779"/>
                </a:lnTo>
                <a:lnTo>
                  <a:pt x="465120" y="400049"/>
                </a:lnTo>
                <a:lnTo>
                  <a:pt x="461488" y="401319"/>
                </a:lnTo>
                <a:lnTo>
                  <a:pt x="491247" y="401319"/>
                </a:lnTo>
                <a:lnTo>
                  <a:pt x="493250" y="396239"/>
                </a:lnTo>
                <a:lnTo>
                  <a:pt x="497467" y="374649"/>
                </a:lnTo>
                <a:lnTo>
                  <a:pt x="501213" y="372109"/>
                </a:lnTo>
                <a:lnTo>
                  <a:pt x="540482" y="360679"/>
                </a:lnTo>
                <a:lnTo>
                  <a:pt x="550490" y="334009"/>
                </a:lnTo>
                <a:lnTo>
                  <a:pt x="547865" y="323849"/>
                </a:lnTo>
                <a:lnTo>
                  <a:pt x="542428" y="316229"/>
                </a:lnTo>
                <a:lnTo>
                  <a:pt x="534437" y="309879"/>
                </a:lnTo>
                <a:lnTo>
                  <a:pt x="515729" y="299719"/>
                </a:lnTo>
                <a:lnTo>
                  <a:pt x="513609" y="294639"/>
                </a:lnTo>
                <a:lnTo>
                  <a:pt x="517825" y="273049"/>
                </a:lnTo>
                <a:lnTo>
                  <a:pt x="518278" y="262889"/>
                </a:lnTo>
                <a:lnTo>
                  <a:pt x="515656" y="253999"/>
                </a:lnTo>
                <a:close/>
              </a:path>
              <a:path w="550544" h="637539">
                <a:moveTo>
                  <a:pt x="168336" y="380999"/>
                </a:moveTo>
                <a:lnTo>
                  <a:pt x="130729" y="380999"/>
                </a:lnTo>
                <a:lnTo>
                  <a:pt x="152052" y="383539"/>
                </a:lnTo>
                <a:lnTo>
                  <a:pt x="162216" y="383539"/>
                </a:lnTo>
                <a:lnTo>
                  <a:pt x="168336" y="380999"/>
                </a:lnTo>
                <a:close/>
              </a:path>
              <a:path w="550544" h="637539">
                <a:moveTo>
                  <a:pt x="416017" y="245109"/>
                </a:moveTo>
                <a:lnTo>
                  <a:pt x="406241" y="245109"/>
                </a:lnTo>
                <a:lnTo>
                  <a:pt x="396825" y="247649"/>
                </a:lnTo>
                <a:lnTo>
                  <a:pt x="388387" y="252729"/>
                </a:lnTo>
                <a:lnTo>
                  <a:pt x="382051" y="260349"/>
                </a:lnTo>
                <a:lnTo>
                  <a:pt x="378631" y="270509"/>
                </a:lnTo>
                <a:lnTo>
                  <a:pt x="378248" y="279399"/>
                </a:lnTo>
                <a:lnTo>
                  <a:pt x="381021" y="289559"/>
                </a:lnTo>
                <a:lnTo>
                  <a:pt x="389974" y="308609"/>
                </a:lnTo>
                <a:lnTo>
                  <a:pt x="388971" y="313689"/>
                </a:lnTo>
                <a:lnTo>
                  <a:pt x="373185" y="328929"/>
                </a:lnTo>
                <a:lnTo>
                  <a:pt x="366856" y="336549"/>
                </a:lnTo>
                <a:lnTo>
                  <a:pt x="363441" y="345439"/>
                </a:lnTo>
                <a:lnTo>
                  <a:pt x="363058" y="355599"/>
                </a:lnTo>
                <a:lnTo>
                  <a:pt x="365831" y="365759"/>
                </a:lnTo>
                <a:lnTo>
                  <a:pt x="371429" y="373379"/>
                </a:lnTo>
                <a:lnTo>
                  <a:pt x="379084" y="379729"/>
                </a:lnTo>
                <a:lnTo>
                  <a:pt x="388263" y="383539"/>
                </a:lnTo>
                <a:lnTo>
                  <a:pt x="398432" y="383539"/>
                </a:lnTo>
                <a:lnTo>
                  <a:pt x="419806" y="380999"/>
                </a:lnTo>
                <a:lnTo>
                  <a:pt x="446396" y="380999"/>
                </a:lnTo>
                <a:lnTo>
                  <a:pt x="445283" y="378459"/>
                </a:lnTo>
                <a:lnTo>
                  <a:pt x="440292" y="370839"/>
                </a:lnTo>
                <a:lnTo>
                  <a:pt x="433502" y="365759"/>
                </a:lnTo>
                <a:lnTo>
                  <a:pt x="428091" y="363219"/>
                </a:lnTo>
                <a:lnTo>
                  <a:pt x="388793" y="363219"/>
                </a:lnTo>
                <a:lnTo>
                  <a:pt x="385745" y="358139"/>
                </a:lnTo>
                <a:lnTo>
                  <a:pt x="382138" y="349249"/>
                </a:lnTo>
                <a:lnTo>
                  <a:pt x="399817" y="332739"/>
                </a:lnTo>
                <a:lnTo>
                  <a:pt x="406070" y="325119"/>
                </a:lnTo>
                <a:lnTo>
                  <a:pt x="409475" y="316229"/>
                </a:lnTo>
                <a:lnTo>
                  <a:pt x="409889" y="306069"/>
                </a:lnTo>
                <a:lnTo>
                  <a:pt x="407170" y="295909"/>
                </a:lnTo>
                <a:lnTo>
                  <a:pt x="397150" y="274319"/>
                </a:lnTo>
                <a:lnTo>
                  <a:pt x="401315" y="269239"/>
                </a:lnTo>
                <a:lnTo>
                  <a:pt x="404008" y="266699"/>
                </a:lnTo>
                <a:lnTo>
                  <a:pt x="408884" y="262889"/>
                </a:lnTo>
                <a:lnTo>
                  <a:pt x="475159" y="262889"/>
                </a:lnTo>
                <a:lnTo>
                  <a:pt x="479238" y="259079"/>
                </a:lnTo>
                <a:lnTo>
                  <a:pt x="444241" y="259079"/>
                </a:lnTo>
                <a:lnTo>
                  <a:pt x="425534" y="248919"/>
                </a:lnTo>
                <a:lnTo>
                  <a:pt x="416017" y="245109"/>
                </a:lnTo>
                <a:close/>
              </a:path>
              <a:path w="550544" h="637539">
                <a:moveTo>
                  <a:pt x="169293" y="262889"/>
                </a:moveTo>
                <a:lnTo>
                  <a:pt x="141600" y="262889"/>
                </a:lnTo>
                <a:lnTo>
                  <a:pt x="146490" y="266699"/>
                </a:lnTo>
                <a:lnTo>
                  <a:pt x="149182" y="269239"/>
                </a:lnTo>
                <a:lnTo>
                  <a:pt x="153348" y="274319"/>
                </a:lnTo>
                <a:lnTo>
                  <a:pt x="143315" y="295909"/>
                </a:lnTo>
                <a:lnTo>
                  <a:pt x="140602" y="306069"/>
                </a:lnTo>
                <a:lnTo>
                  <a:pt x="141019" y="316229"/>
                </a:lnTo>
                <a:lnTo>
                  <a:pt x="144422" y="325119"/>
                </a:lnTo>
                <a:lnTo>
                  <a:pt x="150668" y="332739"/>
                </a:lnTo>
                <a:lnTo>
                  <a:pt x="168346" y="349249"/>
                </a:lnTo>
                <a:lnTo>
                  <a:pt x="166276" y="354329"/>
                </a:lnTo>
                <a:lnTo>
                  <a:pt x="165502" y="356869"/>
                </a:lnTo>
                <a:lnTo>
                  <a:pt x="161704" y="363219"/>
                </a:lnTo>
                <a:lnTo>
                  <a:pt x="185346" y="363219"/>
                </a:lnTo>
                <a:lnTo>
                  <a:pt x="187426" y="355599"/>
                </a:lnTo>
                <a:lnTo>
                  <a:pt x="187044" y="345439"/>
                </a:lnTo>
                <a:lnTo>
                  <a:pt x="183628" y="336549"/>
                </a:lnTo>
                <a:lnTo>
                  <a:pt x="177300" y="328929"/>
                </a:lnTo>
                <a:lnTo>
                  <a:pt x="161514" y="313689"/>
                </a:lnTo>
                <a:lnTo>
                  <a:pt x="160510" y="308609"/>
                </a:lnTo>
                <a:lnTo>
                  <a:pt x="169464" y="289559"/>
                </a:lnTo>
                <a:lnTo>
                  <a:pt x="172237" y="279399"/>
                </a:lnTo>
                <a:lnTo>
                  <a:pt x="171855" y="270509"/>
                </a:lnTo>
                <a:lnTo>
                  <a:pt x="169293" y="262889"/>
                </a:lnTo>
                <a:close/>
              </a:path>
              <a:path w="550544" h="637539">
                <a:moveTo>
                  <a:pt x="416415" y="360679"/>
                </a:moveTo>
                <a:lnTo>
                  <a:pt x="413926" y="360679"/>
                </a:lnTo>
                <a:lnTo>
                  <a:pt x="388793" y="363219"/>
                </a:lnTo>
                <a:lnTo>
                  <a:pt x="428091" y="363219"/>
                </a:lnTo>
                <a:lnTo>
                  <a:pt x="425385" y="361949"/>
                </a:lnTo>
                <a:lnTo>
                  <a:pt x="416415" y="360679"/>
                </a:lnTo>
                <a:close/>
              </a:path>
              <a:path w="550544" h="637539">
                <a:moveTo>
                  <a:pt x="98560" y="256539"/>
                </a:moveTo>
                <a:lnTo>
                  <a:pt x="66213" y="256539"/>
                </a:lnTo>
                <a:lnTo>
                  <a:pt x="68702" y="257809"/>
                </a:lnTo>
                <a:lnTo>
                  <a:pt x="83485" y="270509"/>
                </a:lnTo>
                <a:lnTo>
                  <a:pt x="91886" y="276859"/>
                </a:lnTo>
                <a:lnTo>
                  <a:pt x="101354" y="279399"/>
                </a:lnTo>
                <a:lnTo>
                  <a:pt x="111174" y="278129"/>
                </a:lnTo>
                <a:lnTo>
                  <a:pt x="120632" y="275589"/>
                </a:lnTo>
                <a:lnTo>
                  <a:pt x="141600" y="262889"/>
                </a:lnTo>
                <a:lnTo>
                  <a:pt x="169293" y="262889"/>
                </a:lnTo>
                <a:lnTo>
                  <a:pt x="168439" y="260349"/>
                </a:lnTo>
                <a:lnTo>
                  <a:pt x="167384" y="259079"/>
                </a:lnTo>
                <a:lnTo>
                  <a:pt x="101189" y="259079"/>
                </a:lnTo>
                <a:lnTo>
                  <a:pt x="98560" y="256539"/>
                </a:lnTo>
                <a:close/>
              </a:path>
              <a:path w="550544" h="637539">
                <a:moveTo>
                  <a:pt x="475159" y="262889"/>
                </a:moveTo>
                <a:lnTo>
                  <a:pt x="408884" y="262889"/>
                </a:lnTo>
                <a:lnTo>
                  <a:pt x="429852" y="275589"/>
                </a:lnTo>
                <a:lnTo>
                  <a:pt x="439303" y="278129"/>
                </a:lnTo>
                <a:lnTo>
                  <a:pt x="449121" y="279399"/>
                </a:lnTo>
                <a:lnTo>
                  <a:pt x="458591" y="276859"/>
                </a:lnTo>
                <a:lnTo>
                  <a:pt x="467000" y="270509"/>
                </a:lnTo>
                <a:lnTo>
                  <a:pt x="475159" y="262889"/>
                </a:lnTo>
                <a:close/>
              </a:path>
              <a:path w="550544" h="637539">
                <a:moveTo>
                  <a:pt x="144250" y="245109"/>
                </a:moveTo>
                <a:lnTo>
                  <a:pt x="134470" y="245109"/>
                </a:lnTo>
                <a:lnTo>
                  <a:pt x="124950" y="248919"/>
                </a:lnTo>
                <a:lnTo>
                  <a:pt x="106243" y="259079"/>
                </a:lnTo>
                <a:lnTo>
                  <a:pt x="167384" y="259079"/>
                </a:lnTo>
                <a:lnTo>
                  <a:pt x="162111" y="252729"/>
                </a:lnTo>
                <a:lnTo>
                  <a:pt x="153670" y="247649"/>
                </a:lnTo>
                <a:lnTo>
                  <a:pt x="144250" y="245109"/>
                </a:lnTo>
                <a:close/>
              </a:path>
              <a:path w="550544" h="637539">
                <a:moveTo>
                  <a:pt x="492712" y="236219"/>
                </a:moveTo>
                <a:lnTo>
                  <a:pt x="482936" y="236219"/>
                </a:lnTo>
                <a:lnTo>
                  <a:pt x="473520" y="238759"/>
                </a:lnTo>
                <a:lnTo>
                  <a:pt x="465082" y="243839"/>
                </a:lnTo>
                <a:lnTo>
                  <a:pt x="449296" y="259079"/>
                </a:lnTo>
                <a:lnTo>
                  <a:pt x="479238" y="259079"/>
                </a:lnTo>
                <a:lnTo>
                  <a:pt x="484678" y="253999"/>
                </a:lnTo>
                <a:lnTo>
                  <a:pt x="515656" y="253999"/>
                </a:lnTo>
                <a:lnTo>
                  <a:pt x="510220" y="246379"/>
                </a:lnTo>
                <a:lnTo>
                  <a:pt x="502229" y="240029"/>
                </a:lnTo>
                <a:lnTo>
                  <a:pt x="492712" y="236219"/>
                </a:lnTo>
                <a:close/>
              </a:path>
              <a:path w="550544" h="637539">
                <a:moveTo>
                  <a:pt x="134686" y="74929"/>
                </a:moveTo>
                <a:lnTo>
                  <a:pt x="102967" y="74929"/>
                </a:lnTo>
                <a:lnTo>
                  <a:pt x="108263" y="80009"/>
                </a:lnTo>
                <a:lnTo>
                  <a:pt x="148929" y="114299"/>
                </a:lnTo>
                <a:lnTo>
                  <a:pt x="184656" y="138429"/>
                </a:lnTo>
                <a:lnTo>
                  <a:pt x="210454" y="149859"/>
                </a:lnTo>
                <a:lnTo>
                  <a:pt x="221331" y="154939"/>
                </a:lnTo>
                <a:lnTo>
                  <a:pt x="329154" y="154939"/>
                </a:lnTo>
                <a:lnTo>
                  <a:pt x="340031" y="149859"/>
                </a:lnTo>
                <a:lnTo>
                  <a:pt x="365830" y="138429"/>
                </a:lnTo>
                <a:lnTo>
                  <a:pt x="371472" y="134619"/>
                </a:lnTo>
                <a:lnTo>
                  <a:pt x="226411" y="134619"/>
                </a:lnTo>
                <a:lnTo>
                  <a:pt x="213083" y="128269"/>
                </a:lnTo>
                <a:lnTo>
                  <a:pt x="188954" y="115569"/>
                </a:lnTo>
                <a:lnTo>
                  <a:pt x="157740" y="95249"/>
                </a:lnTo>
                <a:lnTo>
                  <a:pt x="134686" y="74929"/>
                </a:lnTo>
                <a:close/>
              </a:path>
              <a:path w="550544" h="637539">
                <a:moveTo>
                  <a:pt x="450597" y="54609"/>
                </a:moveTo>
                <a:lnTo>
                  <a:pt x="438155" y="57149"/>
                </a:lnTo>
                <a:lnTo>
                  <a:pt x="427325" y="64769"/>
                </a:lnTo>
                <a:lnTo>
                  <a:pt x="392745" y="95249"/>
                </a:lnTo>
                <a:lnTo>
                  <a:pt x="361531" y="115569"/>
                </a:lnTo>
                <a:lnTo>
                  <a:pt x="337401" y="128269"/>
                </a:lnTo>
                <a:lnTo>
                  <a:pt x="324074" y="134619"/>
                </a:lnTo>
                <a:lnTo>
                  <a:pt x="371472" y="134619"/>
                </a:lnTo>
                <a:lnTo>
                  <a:pt x="401561" y="114299"/>
                </a:lnTo>
                <a:lnTo>
                  <a:pt x="442235" y="80009"/>
                </a:lnTo>
                <a:lnTo>
                  <a:pt x="447518" y="74929"/>
                </a:lnTo>
                <a:lnTo>
                  <a:pt x="484896" y="74929"/>
                </a:lnTo>
                <a:lnTo>
                  <a:pt x="483979" y="72389"/>
                </a:lnTo>
                <a:lnTo>
                  <a:pt x="475128" y="62229"/>
                </a:lnTo>
                <a:lnTo>
                  <a:pt x="463354" y="55879"/>
                </a:lnTo>
                <a:lnTo>
                  <a:pt x="450597" y="54609"/>
                </a:lnTo>
                <a:close/>
              </a:path>
              <a:path w="550544" h="637539">
                <a:moveTo>
                  <a:pt x="275242" y="0"/>
                </a:moveTo>
                <a:lnTo>
                  <a:pt x="253522" y="5079"/>
                </a:lnTo>
                <a:lnTo>
                  <a:pt x="235766" y="17779"/>
                </a:lnTo>
                <a:lnTo>
                  <a:pt x="223784" y="36829"/>
                </a:lnTo>
                <a:lnTo>
                  <a:pt x="219388" y="58419"/>
                </a:lnTo>
                <a:lnTo>
                  <a:pt x="223784" y="81279"/>
                </a:lnTo>
                <a:lnTo>
                  <a:pt x="235766" y="100329"/>
                </a:lnTo>
                <a:lnTo>
                  <a:pt x="253522" y="113029"/>
                </a:lnTo>
                <a:lnTo>
                  <a:pt x="275242" y="118109"/>
                </a:lnTo>
                <a:lnTo>
                  <a:pt x="296962" y="113029"/>
                </a:lnTo>
                <a:lnTo>
                  <a:pt x="314719" y="100329"/>
                </a:lnTo>
                <a:lnTo>
                  <a:pt x="317115" y="96519"/>
                </a:lnTo>
                <a:lnTo>
                  <a:pt x="275242" y="96519"/>
                </a:lnTo>
                <a:lnTo>
                  <a:pt x="261709" y="93979"/>
                </a:lnTo>
                <a:lnTo>
                  <a:pt x="250647" y="85089"/>
                </a:lnTo>
                <a:lnTo>
                  <a:pt x="243183" y="73659"/>
                </a:lnTo>
                <a:lnTo>
                  <a:pt x="240444" y="58419"/>
                </a:lnTo>
                <a:lnTo>
                  <a:pt x="243183" y="44449"/>
                </a:lnTo>
                <a:lnTo>
                  <a:pt x="250647" y="33019"/>
                </a:lnTo>
                <a:lnTo>
                  <a:pt x="261709" y="24129"/>
                </a:lnTo>
                <a:lnTo>
                  <a:pt x="275242" y="21589"/>
                </a:lnTo>
                <a:lnTo>
                  <a:pt x="317115" y="21589"/>
                </a:lnTo>
                <a:lnTo>
                  <a:pt x="314719" y="17779"/>
                </a:lnTo>
                <a:lnTo>
                  <a:pt x="296962" y="5079"/>
                </a:lnTo>
                <a:lnTo>
                  <a:pt x="275242" y="0"/>
                </a:lnTo>
                <a:close/>
              </a:path>
              <a:path w="550544" h="637539">
                <a:moveTo>
                  <a:pt x="317115" y="21589"/>
                </a:moveTo>
                <a:lnTo>
                  <a:pt x="275242" y="21589"/>
                </a:lnTo>
                <a:lnTo>
                  <a:pt x="288770" y="24129"/>
                </a:lnTo>
                <a:lnTo>
                  <a:pt x="299833" y="33019"/>
                </a:lnTo>
                <a:lnTo>
                  <a:pt x="307300" y="44449"/>
                </a:lnTo>
                <a:lnTo>
                  <a:pt x="310040" y="58419"/>
                </a:lnTo>
                <a:lnTo>
                  <a:pt x="307300" y="73659"/>
                </a:lnTo>
                <a:lnTo>
                  <a:pt x="299833" y="85089"/>
                </a:lnTo>
                <a:lnTo>
                  <a:pt x="288770" y="93979"/>
                </a:lnTo>
                <a:lnTo>
                  <a:pt x="275242" y="96519"/>
                </a:lnTo>
                <a:lnTo>
                  <a:pt x="317115" y="96519"/>
                </a:lnTo>
                <a:lnTo>
                  <a:pt x="326700" y="81279"/>
                </a:lnTo>
                <a:lnTo>
                  <a:pt x="331097" y="58419"/>
                </a:lnTo>
                <a:lnTo>
                  <a:pt x="326700" y="36829"/>
                </a:lnTo>
                <a:lnTo>
                  <a:pt x="317115" y="21589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8712" y="4909806"/>
            <a:ext cx="680085" cy="440055"/>
          </a:xfrm>
          <a:custGeom>
            <a:avLst/>
            <a:gdLst/>
            <a:ahLst/>
            <a:cxnLst/>
            <a:rect l="l" t="t" r="r" b="b"/>
            <a:pathLst>
              <a:path w="680085" h="440054">
                <a:moveTo>
                  <a:pt x="108585" y="0"/>
                </a:moveTo>
                <a:lnTo>
                  <a:pt x="7467" y="0"/>
                </a:lnTo>
                <a:lnTo>
                  <a:pt x="4203" y="1739"/>
                </a:lnTo>
                <a:lnTo>
                  <a:pt x="342" y="7569"/>
                </a:lnTo>
                <a:lnTo>
                  <a:pt x="0" y="11264"/>
                </a:lnTo>
                <a:lnTo>
                  <a:pt x="61950" y="157403"/>
                </a:lnTo>
                <a:lnTo>
                  <a:pt x="87871" y="237566"/>
                </a:lnTo>
                <a:lnTo>
                  <a:pt x="102330" y="265977"/>
                </a:lnTo>
                <a:lnTo>
                  <a:pt x="124306" y="287929"/>
                </a:lnTo>
                <a:lnTo>
                  <a:pt x="151956" y="302083"/>
                </a:lnTo>
                <a:lnTo>
                  <a:pt x="183438" y="307098"/>
                </a:lnTo>
                <a:lnTo>
                  <a:pt x="238848" y="307098"/>
                </a:lnTo>
                <a:lnTo>
                  <a:pt x="173926" y="427837"/>
                </a:lnTo>
                <a:lnTo>
                  <a:pt x="174015" y="431736"/>
                </a:lnTo>
                <a:lnTo>
                  <a:pt x="177787" y="438035"/>
                </a:lnTo>
                <a:lnTo>
                  <a:pt x="181178" y="439966"/>
                </a:lnTo>
                <a:lnTo>
                  <a:pt x="184848" y="439966"/>
                </a:lnTo>
                <a:lnTo>
                  <a:pt x="225908" y="435145"/>
                </a:lnTo>
                <a:lnTo>
                  <a:pt x="264490" y="421220"/>
                </a:lnTo>
                <a:lnTo>
                  <a:pt x="269357" y="418083"/>
                </a:lnTo>
                <a:lnTo>
                  <a:pt x="202831" y="418083"/>
                </a:lnTo>
                <a:lnTo>
                  <a:pt x="264274" y="303834"/>
                </a:lnTo>
                <a:lnTo>
                  <a:pt x="264909" y="303148"/>
                </a:lnTo>
                <a:lnTo>
                  <a:pt x="265468" y="302386"/>
                </a:lnTo>
                <a:lnTo>
                  <a:pt x="273945" y="286270"/>
                </a:lnTo>
                <a:lnTo>
                  <a:pt x="183438" y="286270"/>
                </a:lnTo>
                <a:lnTo>
                  <a:pt x="158486" y="282294"/>
                </a:lnTo>
                <a:lnTo>
                  <a:pt x="136571" y="271075"/>
                </a:lnTo>
                <a:lnTo>
                  <a:pt x="119153" y="253673"/>
                </a:lnTo>
                <a:lnTo>
                  <a:pt x="107696" y="231152"/>
                </a:lnTo>
                <a:lnTo>
                  <a:pt x="86042" y="164210"/>
                </a:lnTo>
                <a:lnTo>
                  <a:pt x="652149" y="164210"/>
                </a:lnTo>
                <a:lnTo>
                  <a:pt x="643980" y="157380"/>
                </a:lnTo>
                <a:lnTo>
                  <a:pt x="629819" y="149696"/>
                </a:lnTo>
                <a:lnTo>
                  <a:pt x="614414" y="144976"/>
                </a:lnTo>
                <a:lnTo>
                  <a:pt x="598119" y="143370"/>
                </a:lnTo>
                <a:lnTo>
                  <a:pt x="78625" y="143370"/>
                </a:lnTo>
                <a:lnTo>
                  <a:pt x="26695" y="20827"/>
                </a:lnTo>
                <a:lnTo>
                  <a:pt x="127940" y="20827"/>
                </a:lnTo>
                <a:lnTo>
                  <a:pt x="111506" y="1346"/>
                </a:lnTo>
                <a:lnTo>
                  <a:pt x="108585" y="0"/>
                </a:lnTo>
                <a:close/>
              </a:path>
              <a:path w="680085" h="440054">
                <a:moveTo>
                  <a:pt x="400449" y="272834"/>
                </a:moveTo>
                <a:lnTo>
                  <a:pt x="374256" y="272834"/>
                </a:lnTo>
                <a:lnTo>
                  <a:pt x="311099" y="356692"/>
                </a:lnTo>
                <a:lnTo>
                  <a:pt x="289129" y="380052"/>
                </a:lnTo>
                <a:lnTo>
                  <a:pt x="263113" y="398394"/>
                </a:lnTo>
                <a:lnTo>
                  <a:pt x="234023" y="411232"/>
                </a:lnTo>
                <a:lnTo>
                  <a:pt x="202831" y="418083"/>
                </a:lnTo>
                <a:lnTo>
                  <a:pt x="269357" y="418083"/>
                </a:lnTo>
                <a:lnTo>
                  <a:pt x="298966" y="399000"/>
                </a:lnTo>
                <a:lnTo>
                  <a:pt x="327710" y="369290"/>
                </a:lnTo>
                <a:lnTo>
                  <a:pt x="374535" y="307098"/>
                </a:lnTo>
                <a:lnTo>
                  <a:pt x="595757" y="307098"/>
                </a:lnTo>
                <a:lnTo>
                  <a:pt x="626519" y="301379"/>
                </a:lnTo>
                <a:lnTo>
                  <a:pt x="651352" y="286270"/>
                </a:lnTo>
                <a:lnTo>
                  <a:pt x="390664" y="286270"/>
                </a:lnTo>
                <a:lnTo>
                  <a:pt x="400449" y="272834"/>
                </a:lnTo>
                <a:close/>
              </a:path>
              <a:path w="680085" h="440054">
                <a:moveTo>
                  <a:pt x="316839" y="284822"/>
                </a:moveTo>
                <a:lnTo>
                  <a:pt x="310388" y="286169"/>
                </a:lnTo>
                <a:lnTo>
                  <a:pt x="262839" y="359067"/>
                </a:lnTo>
                <a:lnTo>
                  <a:pt x="264198" y="365531"/>
                </a:lnTo>
                <a:lnTo>
                  <a:pt x="270776" y="369811"/>
                </a:lnTo>
                <a:lnTo>
                  <a:pt x="272757" y="370370"/>
                </a:lnTo>
                <a:lnTo>
                  <a:pt x="278104" y="370370"/>
                </a:lnTo>
                <a:lnTo>
                  <a:pt x="281444" y="368706"/>
                </a:lnTo>
                <a:lnTo>
                  <a:pt x="327837" y="297560"/>
                </a:lnTo>
                <a:lnTo>
                  <a:pt x="326478" y="291096"/>
                </a:lnTo>
                <a:lnTo>
                  <a:pt x="316839" y="284822"/>
                </a:lnTo>
                <a:close/>
              </a:path>
              <a:path w="680085" h="440054">
                <a:moveTo>
                  <a:pt x="396138" y="251993"/>
                </a:moveTo>
                <a:lnTo>
                  <a:pt x="273761" y="251993"/>
                </a:lnTo>
                <a:lnTo>
                  <a:pt x="272808" y="252133"/>
                </a:lnTo>
                <a:lnTo>
                  <a:pt x="271437" y="252514"/>
                </a:lnTo>
                <a:lnTo>
                  <a:pt x="271018" y="252755"/>
                </a:lnTo>
                <a:lnTo>
                  <a:pt x="270167" y="253136"/>
                </a:lnTo>
                <a:lnTo>
                  <a:pt x="269735" y="253250"/>
                </a:lnTo>
                <a:lnTo>
                  <a:pt x="268922" y="253745"/>
                </a:lnTo>
                <a:lnTo>
                  <a:pt x="268554" y="254114"/>
                </a:lnTo>
                <a:lnTo>
                  <a:pt x="267830" y="254698"/>
                </a:lnTo>
                <a:lnTo>
                  <a:pt x="267474" y="254914"/>
                </a:lnTo>
                <a:lnTo>
                  <a:pt x="266865" y="255562"/>
                </a:lnTo>
                <a:lnTo>
                  <a:pt x="266617" y="256006"/>
                </a:lnTo>
                <a:lnTo>
                  <a:pt x="266039" y="256781"/>
                </a:lnTo>
                <a:lnTo>
                  <a:pt x="265760" y="257060"/>
                </a:lnTo>
                <a:lnTo>
                  <a:pt x="250063" y="286270"/>
                </a:lnTo>
                <a:lnTo>
                  <a:pt x="273945" y="286270"/>
                </a:lnTo>
                <a:lnTo>
                  <a:pt x="281012" y="272834"/>
                </a:lnTo>
                <a:lnTo>
                  <a:pt x="400449" y="272834"/>
                </a:lnTo>
                <a:lnTo>
                  <a:pt x="403834" y="268185"/>
                </a:lnTo>
                <a:lnTo>
                  <a:pt x="403987" y="267766"/>
                </a:lnTo>
                <a:lnTo>
                  <a:pt x="404444" y="266941"/>
                </a:lnTo>
                <a:lnTo>
                  <a:pt x="404723" y="266522"/>
                </a:lnTo>
                <a:lnTo>
                  <a:pt x="405066" y="265620"/>
                </a:lnTo>
                <a:lnTo>
                  <a:pt x="405117" y="265137"/>
                </a:lnTo>
                <a:lnTo>
                  <a:pt x="405320" y="264210"/>
                </a:lnTo>
                <a:lnTo>
                  <a:pt x="405485" y="263766"/>
                </a:lnTo>
                <a:lnTo>
                  <a:pt x="405460" y="260921"/>
                </a:lnTo>
                <a:lnTo>
                  <a:pt x="405282" y="259956"/>
                </a:lnTo>
                <a:lnTo>
                  <a:pt x="405053" y="259473"/>
                </a:lnTo>
                <a:lnTo>
                  <a:pt x="404736" y="258571"/>
                </a:lnTo>
                <a:lnTo>
                  <a:pt x="404672" y="258152"/>
                </a:lnTo>
                <a:lnTo>
                  <a:pt x="404177" y="257187"/>
                </a:lnTo>
                <a:lnTo>
                  <a:pt x="403785" y="256730"/>
                </a:lnTo>
                <a:lnTo>
                  <a:pt x="403249" y="255981"/>
                </a:lnTo>
                <a:lnTo>
                  <a:pt x="403072" y="255638"/>
                </a:lnTo>
                <a:lnTo>
                  <a:pt x="402386" y="254901"/>
                </a:lnTo>
                <a:lnTo>
                  <a:pt x="401878" y="254546"/>
                </a:lnTo>
                <a:lnTo>
                  <a:pt x="401129" y="253974"/>
                </a:lnTo>
                <a:lnTo>
                  <a:pt x="400923" y="253745"/>
                </a:lnTo>
                <a:lnTo>
                  <a:pt x="400075" y="253212"/>
                </a:lnTo>
                <a:lnTo>
                  <a:pt x="398576" y="252653"/>
                </a:lnTo>
                <a:lnTo>
                  <a:pt x="398310" y="252475"/>
                </a:lnTo>
                <a:lnTo>
                  <a:pt x="397090" y="252133"/>
                </a:lnTo>
                <a:lnTo>
                  <a:pt x="396138" y="251993"/>
                </a:lnTo>
                <a:close/>
              </a:path>
              <a:path w="680085" h="440054">
                <a:moveTo>
                  <a:pt x="652149" y="164210"/>
                </a:moveTo>
                <a:lnTo>
                  <a:pt x="598119" y="164210"/>
                </a:lnTo>
                <a:lnTo>
                  <a:pt x="607103" y="164870"/>
                </a:lnTo>
                <a:lnTo>
                  <a:pt x="615761" y="166812"/>
                </a:lnTo>
                <a:lnTo>
                  <a:pt x="623992" y="169981"/>
                </a:lnTo>
                <a:lnTo>
                  <a:pt x="631698" y="174320"/>
                </a:lnTo>
                <a:lnTo>
                  <a:pt x="577888" y="174320"/>
                </a:lnTo>
                <a:lnTo>
                  <a:pt x="564284" y="177072"/>
                </a:lnTo>
                <a:lnTo>
                  <a:pt x="553165" y="184573"/>
                </a:lnTo>
                <a:lnTo>
                  <a:pt x="545664" y="195692"/>
                </a:lnTo>
                <a:lnTo>
                  <a:pt x="543087" y="208432"/>
                </a:lnTo>
                <a:lnTo>
                  <a:pt x="543022" y="209842"/>
                </a:lnTo>
                <a:lnTo>
                  <a:pt x="545664" y="222901"/>
                </a:lnTo>
                <a:lnTo>
                  <a:pt x="553165" y="234024"/>
                </a:lnTo>
                <a:lnTo>
                  <a:pt x="564284" y="241530"/>
                </a:lnTo>
                <a:lnTo>
                  <a:pt x="577888" y="244284"/>
                </a:lnTo>
                <a:lnTo>
                  <a:pt x="655967" y="244284"/>
                </a:lnTo>
                <a:lnTo>
                  <a:pt x="646941" y="261099"/>
                </a:lnTo>
                <a:lnTo>
                  <a:pt x="633168" y="274393"/>
                </a:lnTo>
                <a:lnTo>
                  <a:pt x="615741" y="283128"/>
                </a:lnTo>
                <a:lnTo>
                  <a:pt x="595757" y="286270"/>
                </a:lnTo>
                <a:lnTo>
                  <a:pt x="651352" y="286270"/>
                </a:lnTo>
                <a:lnTo>
                  <a:pt x="679500" y="233425"/>
                </a:lnTo>
                <a:lnTo>
                  <a:pt x="679919" y="227368"/>
                </a:lnTo>
                <a:lnTo>
                  <a:pt x="679880" y="223456"/>
                </a:lnTo>
                <a:lnTo>
                  <a:pt x="570090" y="223456"/>
                </a:lnTo>
                <a:lnTo>
                  <a:pt x="563740" y="217106"/>
                </a:lnTo>
                <a:lnTo>
                  <a:pt x="563740" y="201498"/>
                </a:lnTo>
                <a:lnTo>
                  <a:pt x="570090" y="195160"/>
                </a:lnTo>
                <a:lnTo>
                  <a:pt x="674292" y="195160"/>
                </a:lnTo>
                <a:lnTo>
                  <a:pt x="673569" y="193344"/>
                </a:lnTo>
                <a:lnTo>
                  <a:pt x="671982" y="190017"/>
                </a:lnTo>
                <a:lnTo>
                  <a:pt x="671766" y="189522"/>
                </a:lnTo>
                <a:lnTo>
                  <a:pt x="669925" y="185762"/>
                </a:lnTo>
                <a:lnTo>
                  <a:pt x="667943" y="182371"/>
                </a:lnTo>
                <a:lnTo>
                  <a:pt x="665708" y="179120"/>
                </a:lnTo>
                <a:lnTo>
                  <a:pt x="665607" y="178917"/>
                </a:lnTo>
                <a:lnTo>
                  <a:pt x="665505" y="178777"/>
                </a:lnTo>
                <a:lnTo>
                  <a:pt x="662774" y="174917"/>
                </a:lnTo>
                <a:lnTo>
                  <a:pt x="659866" y="171259"/>
                </a:lnTo>
                <a:lnTo>
                  <a:pt x="656539" y="167881"/>
                </a:lnTo>
                <a:lnTo>
                  <a:pt x="652149" y="164210"/>
                </a:lnTo>
                <a:close/>
              </a:path>
              <a:path w="680085" h="440054">
                <a:moveTo>
                  <a:pt x="305866" y="209194"/>
                </a:moveTo>
                <a:lnTo>
                  <a:pt x="263093" y="209194"/>
                </a:lnTo>
                <a:lnTo>
                  <a:pt x="258432" y="213867"/>
                </a:lnTo>
                <a:lnTo>
                  <a:pt x="258432" y="225374"/>
                </a:lnTo>
                <a:lnTo>
                  <a:pt x="263093" y="230035"/>
                </a:lnTo>
                <a:lnTo>
                  <a:pt x="305866" y="230035"/>
                </a:lnTo>
                <a:lnTo>
                  <a:pt x="310527" y="225374"/>
                </a:lnTo>
                <a:lnTo>
                  <a:pt x="310527" y="213867"/>
                </a:lnTo>
                <a:lnTo>
                  <a:pt x="305866" y="209194"/>
                </a:lnTo>
                <a:close/>
              </a:path>
              <a:path w="680085" h="440054">
                <a:moveTo>
                  <a:pt x="423760" y="209194"/>
                </a:moveTo>
                <a:lnTo>
                  <a:pt x="353301" y="209194"/>
                </a:lnTo>
                <a:lnTo>
                  <a:pt x="348640" y="213867"/>
                </a:lnTo>
                <a:lnTo>
                  <a:pt x="348640" y="225374"/>
                </a:lnTo>
                <a:lnTo>
                  <a:pt x="353301" y="230035"/>
                </a:lnTo>
                <a:lnTo>
                  <a:pt x="423760" y="230035"/>
                </a:lnTo>
                <a:lnTo>
                  <a:pt x="428421" y="225374"/>
                </a:lnTo>
                <a:lnTo>
                  <a:pt x="428421" y="213867"/>
                </a:lnTo>
                <a:lnTo>
                  <a:pt x="423760" y="209194"/>
                </a:lnTo>
                <a:close/>
              </a:path>
              <a:path w="680085" h="440054">
                <a:moveTo>
                  <a:pt x="513969" y="209194"/>
                </a:moveTo>
                <a:lnTo>
                  <a:pt x="471208" y="209194"/>
                </a:lnTo>
                <a:lnTo>
                  <a:pt x="466534" y="213867"/>
                </a:lnTo>
                <a:lnTo>
                  <a:pt x="466534" y="225374"/>
                </a:lnTo>
                <a:lnTo>
                  <a:pt x="471208" y="230035"/>
                </a:lnTo>
                <a:lnTo>
                  <a:pt x="513969" y="230035"/>
                </a:lnTo>
                <a:lnTo>
                  <a:pt x="518629" y="225374"/>
                </a:lnTo>
                <a:lnTo>
                  <a:pt x="518629" y="213867"/>
                </a:lnTo>
                <a:lnTo>
                  <a:pt x="513969" y="209194"/>
                </a:lnTo>
                <a:close/>
              </a:path>
              <a:path w="680085" h="440054">
                <a:moveTo>
                  <a:pt x="674292" y="195160"/>
                </a:moveTo>
                <a:lnTo>
                  <a:pt x="650976" y="195160"/>
                </a:lnTo>
                <a:lnTo>
                  <a:pt x="653592" y="199707"/>
                </a:lnTo>
                <a:lnTo>
                  <a:pt x="654850" y="202780"/>
                </a:lnTo>
                <a:lnTo>
                  <a:pt x="655027" y="203453"/>
                </a:lnTo>
                <a:lnTo>
                  <a:pt x="656323" y="206933"/>
                </a:lnTo>
                <a:lnTo>
                  <a:pt x="657161" y="209842"/>
                </a:lnTo>
                <a:lnTo>
                  <a:pt x="657910" y="213525"/>
                </a:lnTo>
                <a:lnTo>
                  <a:pt x="658101" y="214223"/>
                </a:lnTo>
                <a:lnTo>
                  <a:pt x="658698" y="217728"/>
                </a:lnTo>
                <a:lnTo>
                  <a:pt x="658782" y="219621"/>
                </a:lnTo>
                <a:lnTo>
                  <a:pt x="658901" y="223456"/>
                </a:lnTo>
                <a:lnTo>
                  <a:pt x="679880" y="223456"/>
                </a:lnTo>
                <a:lnTo>
                  <a:pt x="679758" y="219621"/>
                </a:lnTo>
                <a:lnTo>
                  <a:pt x="679614" y="217728"/>
                </a:lnTo>
                <a:lnTo>
                  <a:pt x="679550" y="217106"/>
                </a:lnTo>
                <a:lnTo>
                  <a:pt x="679067" y="213525"/>
                </a:lnTo>
                <a:lnTo>
                  <a:pt x="679005" y="212839"/>
                </a:lnTo>
                <a:lnTo>
                  <a:pt x="678294" y="208432"/>
                </a:lnTo>
                <a:lnTo>
                  <a:pt x="677468" y="204800"/>
                </a:lnTo>
                <a:lnTo>
                  <a:pt x="676287" y="200926"/>
                </a:lnTo>
                <a:lnTo>
                  <a:pt x="676115" y="200469"/>
                </a:lnTo>
                <a:lnTo>
                  <a:pt x="674928" y="196761"/>
                </a:lnTo>
                <a:lnTo>
                  <a:pt x="674292" y="195160"/>
                </a:lnTo>
                <a:close/>
              </a:path>
              <a:path w="680085" h="440054">
                <a:moveTo>
                  <a:pt x="305866" y="179641"/>
                </a:moveTo>
                <a:lnTo>
                  <a:pt x="263093" y="179641"/>
                </a:lnTo>
                <a:lnTo>
                  <a:pt x="258432" y="184302"/>
                </a:lnTo>
                <a:lnTo>
                  <a:pt x="258432" y="195808"/>
                </a:lnTo>
                <a:lnTo>
                  <a:pt x="263093" y="200469"/>
                </a:lnTo>
                <a:lnTo>
                  <a:pt x="305866" y="200469"/>
                </a:lnTo>
                <a:lnTo>
                  <a:pt x="310527" y="195808"/>
                </a:lnTo>
                <a:lnTo>
                  <a:pt x="310527" y="184302"/>
                </a:lnTo>
                <a:lnTo>
                  <a:pt x="305866" y="179641"/>
                </a:lnTo>
                <a:close/>
              </a:path>
              <a:path w="680085" h="440054">
                <a:moveTo>
                  <a:pt x="423760" y="179641"/>
                </a:moveTo>
                <a:lnTo>
                  <a:pt x="353301" y="179641"/>
                </a:lnTo>
                <a:lnTo>
                  <a:pt x="348640" y="184302"/>
                </a:lnTo>
                <a:lnTo>
                  <a:pt x="348640" y="195808"/>
                </a:lnTo>
                <a:lnTo>
                  <a:pt x="353301" y="200469"/>
                </a:lnTo>
                <a:lnTo>
                  <a:pt x="423760" y="200469"/>
                </a:lnTo>
                <a:lnTo>
                  <a:pt x="428421" y="195808"/>
                </a:lnTo>
                <a:lnTo>
                  <a:pt x="428421" y="184302"/>
                </a:lnTo>
                <a:lnTo>
                  <a:pt x="423760" y="179641"/>
                </a:lnTo>
                <a:close/>
              </a:path>
              <a:path w="680085" h="440054">
                <a:moveTo>
                  <a:pt x="513969" y="179641"/>
                </a:moveTo>
                <a:lnTo>
                  <a:pt x="471208" y="179641"/>
                </a:lnTo>
                <a:lnTo>
                  <a:pt x="466534" y="184302"/>
                </a:lnTo>
                <a:lnTo>
                  <a:pt x="466534" y="195808"/>
                </a:lnTo>
                <a:lnTo>
                  <a:pt x="471208" y="200469"/>
                </a:lnTo>
                <a:lnTo>
                  <a:pt x="513969" y="200469"/>
                </a:lnTo>
                <a:lnTo>
                  <a:pt x="518629" y="195808"/>
                </a:lnTo>
                <a:lnTo>
                  <a:pt x="518629" y="184302"/>
                </a:lnTo>
                <a:lnTo>
                  <a:pt x="513969" y="179641"/>
                </a:lnTo>
                <a:close/>
              </a:path>
              <a:path w="680085" h="440054">
                <a:moveTo>
                  <a:pt x="91528" y="56349"/>
                </a:moveTo>
                <a:lnTo>
                  <a:pt x="81775" y="62445"/>
                </a:lnTo>
                <a:lnTo>
                  <a:pt x="80289" y="68872"/>
                </a:lnTo>
                <a:lnTo>
                  <a:pt x="126809" y="143370"/>
                </a:lnTo>
                <a:lnTo>
                  <a:pt x="151384" y="143370"/>
                </a:lnTo>
                <a:lnTo>
                  <a:pt x="97955" y="57835"/>
                </a:lnTo>
                <a:lnTo>
                  <a:pt x="91528" y="56349"/>
                </a:lnTo>
                <a:close/>
              </a:path>
              <a:path w="680085" h="440054">
                <a:moveTo>
                  <a:pt x="127940" y="20827"/>
                </a:moveTo>
                <a:lnTo>
                  <a:pt x="100672" y="20827"/>
                </a:lnTo>
                <a:lnTo>
                  <a:pt x="204050" y="143370"/>
                </a:lnTo>
                <a:lnTo>
                  <a:pt x="231317" y="143370"/>
                </a:lnTo>
                <a:lnTo>
                  <a:pt x="127940" y="20827"/>
                </a:lnTo>
                <a:close/>
              </a:path>
            </a:pathLst>
          </a:custGeom>
          <a:solidFill>
            <a:srgbClr val="3D393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E5A4236A-1C84-E140-A5ED-1F10F84CBEB6}"/>
              </a:ext>
            </a:extLst>
          </p:cNvPr>
          <p:cNvSpPr txBox="1"/>
          <p:nvPr/>
        </p:nvSpPr>
        <p:spPr>
          <a:xfrm>
            <a:off x="1727899" y="1243097"/>
            <a:ext cx="4341431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24 % RABATT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368D9299-08BC-7842-A431-25961044F8AB}"/>
              </a:ext>
            </a:extLst>
          </p:cNvPr>
          <p:cNvSpPr txBox="1"/>
          <p:nvPr/>
        </p:nvSpPr>
        <p:spPr>
          <a:xfrm>
            <a:off x="0" y="304800"/>
            <a:ext cx="1219199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WAS WIR UNSEREN BRAND PARTNERN BIETEN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3270" cy="6507162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4D8B2796-6103-D447-A776-815C87255FD4}"/>
              </a:ext>
            </a:extLst>
          </p:cNvPr>
          <p:cNvSpPr txBox="1"/>
          <p:nvPr/>
        </p:nvSpPr>
        <p:spPr>
          <a:xfrm>
            <a:off x="0" y="2502093"/>
            <a:ext cx="12192000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GB" sz="32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EINER</a:t>
            </a:r>
            <a:r>
              <a:rPr lang="de" sz="32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 DER BESTEN VERGÜTUNGSPLÄNE </a:t>
            </a:r>
          </a:p>
          <a:p>
            <a:pPr marL="12700" algn="ctr">
              <a:spcBef>
                <a:spcPts val="100"/>
              </a:spcBef>
            </a:pPr>
            <a:r>
              <a:rPr lang="de" sz="32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IN DER BRANCHE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2">
            <a:extLst>
              <a:ext uri="{FF2B5EF4-FFF2-40B4-BE49-F238E27FC236}">
                <a16:creationId xmlns:a16="http://schemas.microsoft.com/office/drawing/2014/main" id="{719D4AF1-9651-406D-2A54-855460E1D574}"/>
              </a:ext>
            </a:extLst>
          </p:cNvPr>
          <p:cNvSpPr/>
          <p:nvPr/>
        </p:nvSpPr>
        <p:spPr>
          <a:xfrm>
            <a:off x="0" y="457200"/>
            <a:ext cx="12193270" cy="640080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AutoShape 3">
            <a:extLst>
              <a:ext uri="{FF2B5EF4-FFF2-40B4-BE49-F238E27FC236}">
                <a16:creationId xmlns:a16="http://schemas.microsoft.com/office/drawing/2014/main" id="{ECEFBF20-B05B-E4E6-445E-5029C80205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485607" y="1813597"/>
            <a:ext cx="654273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Freeform 10">
            <a:extLst>
              <a:ext uri="{FF2B5EF4-FFF2-40B4-BE49-F238E27FC236}">
                <a16:creationId xmlns:a16="http://schemas.microsoft.com/office/drawing/2014/main" id="{135E6CFA-E510-2E7A-5AD4-B1CD9C932ABE}"/>
              </a:ext>
            </a:extLst>
          </p:cNvPr>
          <p:cNvSpPr>
            <a:spLocks/>
          </p:cNvSpPr>
          <p:nvPr/>
        </p:nvSpPr>
        <p:spPr bwMode="auto">
          <a:xfrm>
            <a:off x="4059388" y="2361285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id="{250452EC-FB81-F283-3534-895194D61434}"/>
              </a:ext>
            </a:extLst>
          </p:cNvPr>
          <p:cNvSpPr>
            <a:spLocks/>
          </p:cNvSpPr>
          <p:nvPr/>
        </p:nvSpPr>
        <p:spPr bwMode="auto">
          <a:xfrm>
            <a:off x="5630841" y="236128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Freeform 12">
            <a:extLst>
              <a:ext uri="{FF2B5EF4-FFF2-40B4-BE49-F238E27FC236}">
                <a16:creationId xmlns:a16="http://schemas.microsoft.com/office/drawing/2014/main" id="{5ACD924C-5A52-0927-731D-D25C0E9A1B1A}"/>
              </a:ext>
            </a:extLst>
          </p:cNvPr>
          <p:cNvSpPr>
            <a:spLocks/>
          </p:cNvSpPr>
          <p:nvPr/>
        </p:nvSpPr>
        <p:spPr bwMode="auto">
          <a:xfrm>
            <a:off x="8831241" y="236128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Freeform 14">
            <a:extLst>
              <a:ext uri="{FF2B5EF4-FFF2-40B4-BE49-F238E27FC236}">
                <a16:creationId xmlns:a16="http://schemas.microsoft.com/office/drawing/2014/main" id="{7EB38488-21E5-8FAA-25F1-D8070805BB5B}"/>
              </a:ext>
            </a:extLst>
          </p:cNvPr>
          <p:cNvSpPr>
            <a:spLocks/>
          </p:cNvSpPr>
          <p:nvPr/>
        </p:nvSpPr>
        <p:spPr bwMode="auto">
          <a:xfrm>
            <a:off x="4059388" y="2916910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2" name="Freeform 15">
            <a:extLst>
              <a:ext uri="{FF2B5EF4-FFF2-40B4-BE49-F238E27FC236}">
                <a16:creationId xmlns:a16="http://schemas.microsoft.com/office/drawing/2014/main" id="{8D605A18-5794-D365-4052-B501644D2CCD}"/>
              </a:ext>
            </a:extLst>
          </p:cNvPr>
          <p:cNvSpPr>
            <a:spLocks/>
          </p:cNvSpPr>
          <p:nvPr/>
        </p:nvSpPr>
        <p:spPr bwMode="auto">
          <a:xfrm>
            <a:off x="5630841" y="291691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7A98076B-A5F0-F516-F79D-ECEAD6E38249}"/>
              </a:ext>
            </a:extLst>
          </p:cNvPr>
          <p:cNvSpPr>
            <a:spLocks/>
          </p:cNvSpPr>
          <p:nvPr/>
        </p:nvSpPr>
        <p:spPr bwMode="auto">
          <a:xfrm>
            <a:off x="8831241" y="291691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5" name="Freeform 18">
            <a:extLst>
              <a:ext uri="{FF2B5EF4-FFF2-40B4-BE49-F238E27FC236}">
                <a16:creationId xmlns:a16="http://schemas.microsoft.com/office/drawing/2014/main" id="{20EF9BC4-7EF4-2168-5668-806F3C99F33C}"/>
              </a:ext>
            </a:extLst>
          </p:cNvPr>
          <p:cNvSpPr>
            <a:spLocks/>
          </p:cNvSpPr>
          <p:nvPr/>
        </p:nvSpPr>
        <p:spPr bwMode="auto">
          <a:xfrm>
            <a:off x="4059388" y="3472535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6" name="Freeform 19">
            <a:extLst>
              <a:ext uri="{FF2B5EF4-FFF2-40B4-BE49-F238E27FC236}">
                <a16:creationId xmlns:a16="http://schemas.microsoft.com/office/drawing/2014/main" id="{AF91C3ED-7BAE-142B-7FB7-E18C9208F21A}"/>
              </a:ext>
            </a:extLst>
          </p:cNvPr>
          <p:cNvSpPr>
            <a:spLocks/>
          </p:cNvSpPr>
          <p:nvPr/>
        </p:nvSpPr>
        <p:spPr bwMode="auto">
          <a:xfrm>
            <a:off x="5630841" y="347253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7" name="Freeform 20">
            <a:extLst>
              <a:ext uri="{FF2B5EF4-FFF2-40B4-BE49-F238E27FC236}">
                <a16:creationId xmlns:a16="http://schemas.microsoft.com/office/drawing/2014/main" id="{8CD8EFBC-AD7B-DB1B-2BCC-74AF4FFAF899}"/>
              </a:ext>
            </a:extLst>
          </p:cNvPr>
          <p:cNvSpPr>
            <a:spLocks/>
          </p:cNvSpPr>
          <p:nvPr/>
        </p:nvSpPr>
        <p:spPr bwMode="auto">
          <a:xfrm>
            <a:off x="8831241" y="347253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9" name="Freeform 22">
            <a:extLst>
              <a:ext uri="{FF2B5EF4-FFF2-40B4-BE49-F238E27FC236}">
                <a16:creationId xmlns:a16="http://schemas.microsoft.com/office/drawing/2014/main" id="{18C6767D-2212-5426-F618-043D7840F0C9}"/>
              </a:ext>
            </a:extLst>
          </p:cNvPr>
          <p:cNvSpPr>
            <a:spLocks/>
          </p:cNvSpPr>
          <p:nvPr/>
        </p:nvSpPr>
        <p:spPr bwMode="auto">
          <a:xfrm>
            <a:off x="4059388" y="4026572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769AEED4-ABCF-E1A2-2E76-E5EB650A9DDC}"/>
              </a:ext>
            </a:extLst>
          </p:cNvPr>
          <p:cNvSpPr>
            <a:spLocks/>
          </p:cNvSpPr>
          <p:nvPr/>
        </p:nvSpPr>
        <p:spPr bwMode="auto">
          <a:xfrm>
            <a:off x="5630841" y="402657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1" name="Freeform 24">
            <a:extLst>
              <a:ext uri="{FF2B5EF4-FFF2-40B4-BE49-F238E27FC236}">
                <a16:creationId xmlns:a16="http://schemas.microsoft.com/office/drawing/2014/main" id="{AB050E93-8F6D-7B1D-5B87-EB2936A5B63E}"/>
              </a:ext>
            </a:extLst>
          </p:cNvPr>
          <p:cNvSpPr>
            <a:spLocks/>
          </p:cNvSpPr>
          <p:nvPr/>
        </p:nvSpPr>
        <p:spPr bwMode="auto">
          <a:xfrm>
            <a:off x="8831241" y="402657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3" name="Freeform 26">
            <a:extLst>
              <a:ext uri="{FF2B5EF4-FFF2-40B4-BE49-F238E27FC236}">
                <a16:creationId xmlns:a16="http://schemas.microsoft.com/office/drawing/2014/main" id="{3F5B3288-6490-98E3-3F71-6C329FE6BB54}"/>
              </a:ext>
            </a:extLst>
          </p:cNvPr>
          <p:cNvSpPr>
            <a:spLocks/>
          </p:cNvSpPr>
          <p:nvPr/>
        </p:nvSpPr>
        <p:spPr bwMode="auto">
          <a:xfrm>
            <a:off x="4059388" y="4582197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4" name="Freeform 27">
            <a:extLst>
              <a:ext uri="{FF2B5EF4-FFF2-40B4-BE49-F238E27FC236}">
                <a16:creationId xmlns:a16="http://schemas.microsoft.com/office/drawing/2014/main" id="{54FBA138-9949-A8BF-5C41-185A3E16EEFB}"/>
              </a:ext>
            </a:extLst>
          </p:cNvPr>
          <p:cNvSpPr>
            <a:spLocks/>
          </p:cNvSpPr>
          <p:nvPr/>
        </p:nvSpPr>
        <p:spPr bwMode="auto">
          <a:xfrm>
            <a:off x="5630841" y="458219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5" name="Freeform 28">
            <a:extLst>
              <a:ext uri="{FF2B5EF4-FFF2-40B4-BE49-F238E27FC236}">
                <a16:creationId xmlns:a16="http://schemas.microsoft.com/office/drawing/2014/main" id="{590E0AB7-51DF-6728-3D8C-4B905FA62E66}"/>
              </a:ext>
            </a:extLst>
          </p:cNvPr>
          <p:cNvSpPr>
            <a:spLocks/>
          </p:cNvSpPr>
          <p:nvPr/>
        </p:nvSpPr>
        <p:spPr bwMode="auto">
          <a:xfrm>
            <a:off x="8831241" y="458219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7" name="Freeform 30">
            <a:extLst>
              <a:ext uri="{FF2B5EF4-FFF2-40B4-BE49-F238E27FC236}">
                <a16:creationId xmlns:a16="http://schemas.microsoft.com/office/drawing/2014/main" id="{32CDDEDA-06B0-EC44-E25F-C7B97ADE680C}"/>
              </a:ext>
            </a:extLst>
          </p:cNvPr>
          <p:cNvSpPr>
            <a:spLocks/>
          </p:cNvSpPr>
          <p:nvPr/>
        </p:nvSpPr>
        <p:spPr bwMode="auto">
          <a:xfrm>
            <a:off x="4059388" y="5137822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D58964B5-7FE0-8175-78AD-82284206F5D7}"/>
              </a:ext>
            </a:extLst>
          </p:cNvPr>
          <p:cNvSpPr>
            <a:spLocks/>
          </p:cNvSpPr>
          <p:nvPr/>
        </p:nvSpPr>
        <p:spPr bwMode="auto">
          <a:xfrm>
            <a:off x="5630841" y="513782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9" name="Freeform 32">
            <a:extLst>
              <a:ext uri="{FF2B5EF4-FFF2-40B4-BE49-F238E27FC236}">
                <a16:creationId xmlns:a16="http://schemas.microsoft.com/office/drawing/2014/main" id="{7F9F7EAA-2B9F-B584-46B6-42ED6FA2DF2B}"/>
              </a:ext>
            </a:extLst>
          </p:cNvPr>
          <p:cNvSpPr>
            <a:spLocks/>
          </p:cNvSpPr>
          <p:nvPr/>
        </p:nvSpPr>
        <p:spPr bwMode="auto">
          <a:xfrm>
            <a:off x="8831241" y="513782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1" name="Freeform 34">
            <a:extLst>
              <a:ext uri="{FF2B5EF4-FFF2-40B4-BE49-F238E27FC236}">
                <a16:creationId xmlns:a16="http://schemas.microsoft.com/office/drawing/2014/main" id="{174E3BFF-BCF0-48A0-6857-3A54592DC0D2}"/>
              </a:ext>
            </a:extLst>
          </p:cNvPr>
          <p:cNvSpPr>
            <a:spLocks/>
          </p:cNvSpPr>
          <p:nvPr/>
        </p:nvSpPr>
        <p:spPr bwMode="auto">
          <a:xfrm>
            <a:off x="4059388" y="5691860"/>
            <a:ext cx="1460501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2" name="Freeform 35">
            <a:extLst>
              <a:ext uri="{FF2B5EF4-FFF2-40B4-BE49-F238E27FC236}">
                <a16:creationId xmlns:a16="http://schemas.microsoft.com/office/drawing/2014/main" id="{95C5982A-C0C2-E8A2-277C-1739C8052946}"/>
              </a:ext>
            </a:extLst>
          </p:cNvPr>
          <p:cNvSpPr>
            <a:spLocks/>
          </p:cNvSpPr>
          <p:nvPr/>
        </p:nvSpPr>
        <p:spPr bwMode="auto">
          <a:xfrm>
            <a:off x="5630841" y="569186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33AB9DA0-1F14-4797-768A-A35CC392C76A}"/>
              </a:ext>
            </a:extLst>
          </p:cNvPr>
          <p:cNvSpPr>
            <a:spLocks/>
          </p:cNvSpPr>
          <p:nvPr/>
        </p:nvSpPr>
        <p:spPr bwMode="auto">
          <a:xfrm>
            <a:off x="8831241" y="569186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6AD4331D-93A6-356C-A915-BE9ADF083803}"/>
              </a:ext>
            </a:extLst>
          </p:cNvPr>
          <p:cNvSpPr>
            <a:spLocks/>
          </p:cNvSpPr>
          <p:nvPr/>
        </p:nvSpPr>
        <p:spPr bwMode="auto">
          <a:xfrm>
            <a:off x="7217372" y="235231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3B4BA590-9B9D-96CD-ED83-216C5D4A6A32}"/>
              </a:ext>
            </a:extLst>
          </p:cNvPr>
          <p:cNvSpPr>
            <a:spLocks/>
          </p:cNvSpPr>
          <p:nvPr/>
        </p:nvSpPr>
        <p:spPr bwMode="auto">
          <a:xfrm>
            <a:off x="10450005" y="2356349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1B484C79-A9C3-D89E-FE1C-0595C62384C3}"/>
              </a:ext>
            </a:extLst>
          </p:cNvPr>
          <p:cNvSpPr>
            <a:spLocks/>
          </p:cNvSpPr>
          <p:nvPr/>
        </p:nvSpPr>
        <p:spPr bwMode="auto">
          <a:xfrm>
            <a:off x="7217372" y="29079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F2ECD3B8-E57A-9891-0A70-2D4838FC4013}"/>
              </a:ext>
            </a:extLst>
          </p:cNvPr>
          <p:cNvSpPr>
            <a:spLocks/>
          </p:cNvSpPr>
          <p:nvPr/>
        </p:nvSpPr>
        <p:spPr bwMode="auto">
          <a:xfrm>
            <a:off x="10450005" y="2911974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7E595C01-1F64-A9DD-6701-C45FB3DBA03E}"/>
              </a:ext>
            </a:extLst>
          </p:cNvPr>
          <p:cNvSpPr>
            <a:spLocks/>
          </p:cNvSpPr>
          <p:nvPr/>
        </p:nvSpPr>
        <p:spPr bwMode="auto">
          <a:xfrm>
            <a:off x="7217372" y="34635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E9795D07-5BB6-04E4-E104-5C7583E75314}"/>
              </a:ext>
            </a:extLst>
          </p:cNvPr>
          <p:cNvSpPr>
            <a:spLocks/>
          </p:cNvSpPr>
          <p:nvPr/>
        </p:nvSpPr>
        <p:spPr bwMode="auto">
          <a:xfrm>
            <a:off x="10450005" y="3467599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969FD582-780A-B22D-4A12-00C3241B47D9}"/>
              </a:ext>
            </a:extLst>
          </p:cNvPr>
          <p:cNvSpPr>
            <a:spLocks/>
          </p:cNvSpPr>
          <p:nvPr/>
        </p:nvSpPr>
        <p:spPr bwMode="auto">
          <a:xfrm>
            <a:off x="7217372" y="401760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6598E240-C1CB-3B8F-B5CA-32F1FA7BC4D6}"/>
              </a:ext>
            </a:extLst>
          </p:cNvPr>
          <p:cNvSpPr>
            <a:spLocks/>
          </p:cNvSpPr>
          <p:nvPr/>
        </p:nvSpPr>
        <p:spPr bwMode="auto">
          <a:xfrm>
            <a:off x="10450005" y="402163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0834F999-AC26-3331-078F-E7E4881DDE35}"/>
              </a:ext>
            </a:extLst>
          </p:cNvPr>
          <p:cNvSpPr>
            <a:spLocks/>
          </p:cNvSpPr>
          <p:nvPr/>
        </p:nvSpPr>
        <p:spPr bwMode="auto">
          <a:xfrm>
            <a:off x="7217372" y="457322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5CAEFF1B-9DE2-5FC2-4454-48011F2313EF}"/>
              </a:ext>
            </a:extLst>
          </p:cNvPr>
          <p:cNvSpPr>
            <a:spLocks/>
          </p:cNvSpPr>
          <p:nvPr/>
        </p:nvSpPr>
        <p:spPr bwMode="auto">
          <a:xfrm>
            <a:off x="10450005" y="4577261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2B982A02-02F6-A9A8-B51C-FB7563E849B7}"/>
              </a:ext>
            </a:extLst>
          </p:cNvPr>
          <p:cNvSpPr>
            <a:spLocks/>
          </p:cNvSpPr>
          <p:nvPr/>
        </p:nvSpPr>
        <p:spPr bwMode="auto">
          <a:xfrm>
            <a:off x="7217372" y="512885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1B67103C-4622-7C6B-3996-1095749B7DA7}"/>
              </a:ext>
            </a:extLst>
          </p:cNvPr>
          <p:cNvSpPr>
            <a:spLocks/>
          </p:cNvSpPr>
          <p:nvPr/>
        </p:nvSpPr>
        <p:spPr bwMode="auto">
          <a:xfrm>
            <a:off x="10450005" y="513288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D45A2876-F0A7-1F49-B832-8025CCA5B044}"/>
              </a:ext>
            </a:extLst>
          </p:cNvPr>
          <p:cNvSpPr>
            <a:spLocks/>
          </p:cNvSpPr>
          <p:nvPr/>
        </p:nvSpPr>
        <p:spPr bwMode="auto">
          <a:xfrm>
            <a:off x="7217372" y="5682888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CA25DAE5-8B74-6989-FFD2-7D534CDA7A1E}"/>
              </a:ext>
            </a:extLst>
          </p:cNvPr>
          <p:cNvSpPr>
            <a:spLocks/>
          </p:cNvSpPr>
          <p:nvPr/>
        </p:nvSpPr>
        <p:spPr bwMode="auto">
          <a:xfrm>
            <a:off x="10450005" y="5686924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6" name="Freeform 34">
            <a:extLst>
              <a:ext uri="{FF2B5EF4-FFF2-40B4-BE49-F238E27FC236}">
                <a16:creationId xmlns:a16="http://schemas.microsoft.com/office/drawing/2014/main" id="{4504585D-1015-CFA1-A249-F75F818EB237}"/>
              </a:ext>
            </a:extLst>
          </p:cNvPr>
          <p:cNvSpPr>
            <a:spLocks/>
          </p:cNvSpPr>
          <p:nvPr/>
        </p:nvSpPr>
        <p:spPr bwMode="auto">
          <a:xfrm>
            <a:off x="4049441" y="6252422"/>
            <a:ext cx="1460501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7" name="Freeform 35">
            <a:extLst>
              <a:ext uri="{FF2B5EF4-FFF2-40B4-BE49-F238E27FC236}">
                <a16:creationId xmlns:a16="http://schemas.microsoft.com/office/drawing/2014/main" id="{2155377D-70E7-58A6-4181-EA8EE032698E}"/>
              </a:ext>
            </a:extLst>
          </p:cNvPr>
          <p:cNvSpPr>
            <a:spLocks/>
          </p:cNvSpPr>
          <p:nvPr/>
        </p:nvSpPr>
        <p:spPr bwMode="auto">
          <a:xfrm>
            <a:off x="5620894" y="6252422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B363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8" name="Freeform 36">
            <a:extLst>
              <a:ext uri="{FF2B5EF4-FFF2-40B4-BE49-F238E27FC236}">
                <a16:creationId xmlns:a16="http://schemas.microsoft.com/office/drawing/2014/main" id="{3A91D6D2-C0C3-72D3-4F7C-BFF41D96E1ED}"/>
              </a:ext>
            </a:extLst>
          </p:cNvPr>
          <p:cNvSpPr>
            <a:spLocks/>
          </p:cNvSpPr>
          <p:nvPr/>
        </p:nvSpPr>
        <p:spPr bwMode="auto">
          <a:xfrm>
            <a:off x="8821294" y="6252422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9" name="Freeform 35">
            <a:extLst>
              <a:ext uri="{FF2B5EF4-FFF2-40B4-BE49-F238E27FC236}">
                <a16:creationId xmlns:a16="http://schemas.microsoft.com/office/drawing/2014/main" id="{2BDD2DF2-6044-4546-2BB9-486F34060F05}"/>
              </a:ext>
            </a:extLst>
          </p:cNvPr>
          <p:cNvSpPr>
            <a:spLocks/>
          </p:cNvSpPr>
          <p:nvPr/>
        </p:nvSpPr>
        <p:spPr bwMode="auto">
          <a:xfrm>
            <a:off x="7207425" y="624345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0" name="Freeform 36">
            <a:extLst>
              <a:ext uri="{FF2B5EF4-FFF2-40B4-BE49-F238E27FC236}">
                <a16:creationId xmlns:a16="http://schemas.microsoft.com/office/drawing/2014/main" id="{14D68159-4C1E-EA92-1A48-E6A61A5461A0}"/>
              </a:ext>
            </a:extLst>
          </p:cNvPr>
          <p:cNvSpPr>
            <a:spLocks/>
          </p:cNvSpPr>
          <p:nvPr/>
        </p:nvSpPr>
        <p:spPr bwMode="auto">
          <a:xfrm>
            <a:off x="10440058" y="6247486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1" name="Freeform 5">
            <a:extLst>
              <a:ext uri="{FF2B5EF4-FFF2-40B4-BE49-F238E27FC236}">
                <a16:creationId xmlns:a16="http://schemas.microsoft.com/office/drawing/2014/main" id="{9480A3C5-6ED8-7BC3-F136-FCF5E404A963}"/>
              </a:ext>
            </a:extLst>
          </p:cNvPr>
          <p:cNvSpPr>
            <a:spLocks/>
          </p:cNvSpPr>
          <p:nvPr/>
        </p:nvSpPr>
        <p:spPr bwMode="auto">
          <a:xfrm>
            <a:off x="286894" y="685800"/>
            <a:ext cx="3448050" cy="511175"/>
          </a:xfrm>
          <a:custGeom>
            <a:avLst/>
            <a:gdLst>
              <a:gd name="T0" fmla="*/ 0 w 3615"/>
              <a:gd name="T1" fmla="*/ 533 h 533"/>
              <a:gd name="T2" fmla="*/ 0 w 3615"/>
              <a:gd name="T3" fmla="*/ 533 h 533"/>
              <a:gd name="T4" fmla="*/ 3615 w 3615"/>
              <a:gd name="T5" fmla="*/ 533 h 533"/>
              <a:gd name="T6" fmla="*/ 3615 w 3615"/>
              <a:gd name="T7" fmla="*/ 0 h 533"/>
              <a:gd name="T8" fmla="*/ 0 w 3615"/>
              <a:gd name="T9" fmla="*/ 0 h 533"/>
              <a:gd name="T10" fmla="*/ 0 w 3615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15" h="533">
                <a:moveTo>
                  <a:pt x="0" y="533"/>
                </a:moveTo>
                <a:lnTo>
                  <a:pt x="0" y="533"/>
                </a:lnTo>
                <a:lnTo>
                  <a:pt x="3615" y="533"/>
                </a:lnTo>
                <a:lnTo>
                  <a:pt x="3615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2" name="Freeform 6">
            <a:extLst>
              <a:ext uri="{FF2B5EF4-FFF2-40B4-BE49-F238E27FC236}">
                <a16:creationId xmlns:a16="http://schemas.microsoft.com/office/drawing/2014/main" id="{A8852991-98AA-F4B1-A925-9392C5954D48}"/>
              </a:ext>
            </a:extLst>
          </p:cNvPr>
          <p:cNvSpPr>
            <a:spLocks/>
          </p:cNvSpPr>
          <p:nvPr/>
        </p:nvSpPr>
        <p:spPr bwMode="auto">
          <a:xfrm>
            <a:off x="4049441" y="685800"/>
            <a:ext cx="1460501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2E761D15-CAFB-4698-9273-143F672A8BB5}"/>
              </a:ext>
            </a:extLst>
          </p:cNvPr>
          <p:cNvSpPr>
            <a:spLocks/>
          </p:cNvSpPr>
          <p:nvPr/>
        </p:nvSpPr>
        <p:spPr bwMode="auto">
          <a:xfrm>
            <a:off x="5620894" y="685800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4" name="Freeform 8">
            <a:extLst>
              <a:ext uri="{FF2B5EF4-FFF2-40B4-BE49-F238E27FC236}">
                <a16:creationId xmlns:a16="http://schemas.microsoft.com/office/drawing/2014/main" id="{3956B493-EE3D-898E-94B3-D3CE09150102}"/>
              </a:ext>
            </a:extLst>
          </p:cNvPr>
          <p:cNvSpPr>
            <a:spLocks/>
          </p:cNvSpPr>
          <p:nvPr/>
        </p:nvSpPr>
        <p:spPr bwMode="auto">
          <a:xfrm>
            <a:off x="8821294" y="685800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Freeform 10">
            <a:extLst>
              <a:ext uri="{FF2B5EF4-FFF2-40B4-BE49-F238E27FC236}">
                <a16:creationId xmlns:a16="http://schemas.microsoft.com/office/drawing/2014/main" id="{78A2790A-517F-F06B-03B7-E847F051A92E}"/>
              </a:ext>
            </a:extLst>
          </p:cNvPr>
          <p:cNvSpPr>
            <a:spLocks/>
          </p:cNvSpPr>
          <p:nvPr/>
        </p:nvSpPr>
        <p:spPr bwMode="auto">
          <a:xfrm>
            <a:off x="4049441" y="1239838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Freeform 11">
            <a:extLst>
              <a:ext uri="{FF2B5EF4-FFF2-40B4-BE49-F238E27FC236}">
                <a16:creationId xmlns:a16="http://schemas.microsoft.com/office/drawing/2014/main" id="{06E28780-202D-8A5A-C418-F5DCFEBB8B5A}"/>
              </a:ext>
            </a:extLst>
          </p:cNvPr>
          <p:cNvSpPr>
            <a:spLocks/>
          </p:cNvSpPr>
          <p:nvPr/>
        </p:nvSpPr>
        <p:spPr bwMode="auto">
          <a:xfrm>
            <a:off x="5620894" y="12398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Freeform 12">
            <a:extLst>
              <a:ext uri="{FF2B5EF4-FFF2-40B4-BE49-F238E27FC236}">
                <a16:creationId xmlns:a16="http://schemas.microsoft.com/office/drawing/2014/main" id="{FD9E2FA1-6CD1-C34D-D539-82683D67F273}"/>
              </a:ext>
            </a:extLst>
          </p:cNvPr>
          <p:cNvSpPr>
            <a:spLocks/>
          </p:cNvSpPr>
          <p:nvPr/>
        </p:nvSpPr>
        <p:spPr bwMode="auto">
          <a:xfrm>
            <a:off x="8821294" y="12398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Freeform 14">
            <a:extLst>
              <a:ext uri="{FF2B5EF4-FFF2-40B4-BE49-F238E27FC236}">
                <a16:creationId xmlns:a16="http://schemas.microsoft.com/office/drawing/2014/main" id="{C56B3FA6-BBBA-FE4D-9B1D-8D71D6ABDB8C}"/>
              </a:ext>
            </a:extLst>
          </p:cNvPr>
          <p:cNvSpPr>
            <a:spLocks/>
          </p:cNvSpPr>
          <p:nvPr/>
        </p:nvSpPr>
        <p:spPr bwMode="auto">
          <a:xfrm>
            <a:off x="4049441" y="1795463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Freeform 15">
            <a:extLst>
              <a:ext uri="{FF2B5EF4-FFF2-40B4-BE49-F238E27FC236}">
                <a16:creationId xmlns:a16="http://schemas.microsoft.com/office/drawing/2014/main" id="{890A4F0D-3491-550E-2A0A-5E0B7B48038B}"/>
              </a:ext>
            </a:extLst>
          </p:cNvPr>
          <p:cNvSpPr>
            <a:spLocks/>
          </p:cNvSpPr>
          <p:nvPr/>
        </p:nvSpPr>
        <p:spPr bwMode="auto">
          <a:xfrm>
            <a:off x="5620894" y="17954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Freeform 16">
            <a:extLst>
              <a:ext uri="{FF2B5EF4-FFF2-40B4-BE49-F238E27FC236}">
                <a16:creationId xmlns:a16="http://schemas.microsoft.com/office/drawing/2014/main" id="{51DDABDF-2B1D-5AC2-E781-13E397829A8D}"/>
              </a:ext>
            </a:extLst>
          </p:cNvPr>
          <p:cNvSpPr>
            <a:spLocks/>
          </p:cNvSpPr>
          <p:nvPr/>
        </p:nvSpPr>
        <p:spPr bwMode="auto">
          <a:xfrm>
            <a:off x="8821294" y="17954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Freeform 7">
            <a:extLst>
              <a:ext uri="{FF2B5EF4-FFF2-40B4-BE49-F238E27FC236}">
                <a16:creationId xmlns:a16="http://schemas.microsoft.com/office/drawing/2014/main" id="{81CCD2E7-F0F0-3BEE-D1F2-08629CAE9791}"/>
              </a:ext>
            </a:extLst>
          </p:cNvPr>
          <p:cNvSpPr>
            <a:spLocks/>
          </p:cNvSpPr>
          <p:nvPr/>
        </p:nvSpPr>
        <p:spPr bwMode="auto">
          <a:xfrm>
            <a:off x="7207425" y="676828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Freeform 8">
            <a:extLst>
              <a:ext uri="{FF2B5EF4-FFF2-40B4-BE49-F238E27FC236}">
                <a16:creationId xmlns:a16="http://schemas.microsoft.com/office/drawing/2014/main" id="{9D07A1CD-154D-39E2-9B46-4405D85C48B0}"/>
              </a:ext>
            </a:extLst>
          </p:cNvPr>
          <p:cNvSpPr>
            <a:spLocks/>
          </p:cNvSpPr>
          <p:nvPr/>
        </p:nvSpPr>
        <p:spPr bwMode="auto">
          <a:xfrm>
            <a:off x="10440058" y="680864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5" name="Freeform 11">
            <a:extLst>
              <a:ext uri="{FF2B5EF4-FFF2-40B4-BE49-F238E27FC236}">
                <a16:creationId xmlns:a16="http://schemas.microsoft.com/office/drawing/2014/main" id="{76F0C4BC-E574-AA46-1197-52F3535290FC}"/>
              </a:ext>
            </a:extLst>
          </p:cNvPr>
          <p:cNvSpPr>
            <a:spLocks/>
          </p:cNvSpPr>
          <p:nvPr/>
        </p:nvSpPr>
        <p:spPr bwMode="auto">
          <a:xfrm>
            <a:off x="7207425" y="123086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6" name="Freeform 12">
            <a:extLst>
              <a:ext uri="{FF2B5EF4-FFF2-40B4-BE49-F238E27FC236}">
                <a16:creationId xmlns:a16="http://schemas.microsoft.com/office/drawing/2014/main" id="{3BDE6CEC-022B-508A-DBC1-4A34B3324CB9}"/>
              </a:ext>
            </a:extLst>
          </p:cNvPr>
          <p:cNvSpPr>
            <a:spLocks/>
          </p:cNvSpPr>
          <p:nvPr/>
        </p:nvSpPr>
        <p:spPr bwMode="auto">
          <a:xfrm>
            <a:off x="10440058" y="123490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7" name="Freeform 15">
            <a:extLst>
              <a:ext uri="{FF2B5EF4-FFF2-40B4-BE49-F238E27FC236}">
                <a16:creationId xmlns:a16="http://schemas.microsoft.com/office/drawing/2014/main" id="{5DEC8E19-B036-7DA6-531B-FEA6E0616D25}"/>
              </a:ext>
            </a:extLst>
          </p:cNvPr>
          <p:cNvSpPr>
            <a:spLocks/>
          </p:cNvSpPr>
          <p:nvPr/>
        </p:nvSpPr>
        <p:spPr bwMode="auto">
          <a:xfrm>
            <a:off x="7207425" y="1786491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8" name="Freeform 16">
            <a:extLst>
              <a:ext uri="{FF2B5EF4-FFF2-40B4-BE49-F238E27FC236}">
                <a16:creationId xmlns:a16="http://schemas.microsoft.com/office/drawing/2014/main" id="{52DA8BB3-9FDA-5F99-A927-74BFE97D417C}"/>
              </a:ext>
            </a:extLst>
          </p:cNvPr>
          <p:cNvSpPr>
            <a:spLocks/>
          </p:cNvSpPr>
          <p:nvPr/>
        </p:nvSpPr>
        <p:spPr bwMode="auto">
          <a:xfrm>
            <a:off x="10440058" y="179052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9992EF-6490-2C1E-20B7-84965EC81F94}"/>
              </a:ext>
            </a:extLst>
          </p:cNvPr>
          <p:cNvSpPr txBox="1"/>
          <p:nvPr/>
        </p:nvSpPr>
        <p:spPr>
          <a:xfrm>
            <a:off x="304800" y="784335"/>
            <a:ext cx="34234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BESCHREIBUNG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C181ACB-7F2B-BB70-9377-DC7364588030}"/>
              </a:ext>
            </a:extLst>
          </p:cNvPr>
          <p:cNvSpPr txBox="1"/>
          <p:nvPr/>
        </p:nvSpPr>
        <p:spPr>
          <a:xfrm>
            <a:off x="4033825" y="772932"/>
            <a:ext cx="14860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1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C499388-0B2A-5F88-0951-63221D1A89DD}"/>
              </a:ext>
            </a:extLst>
          </p:cNvPr>
          <p:cNvSpPr txBox="1"/>
          <p:nvPr/>
        </p:nvSpPr>
        <p:spPr>
          <a:xfrm>
            <a:off x="5655384" y="766236"/>
            <a:ext cx="1426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9604265-0722-C9EB-B83E-5084709D0FBF}"/>
              </a:ext>
            </a:extLst>
          </p:cNvPr>
          <p:cNvSpPr txBox="1"/>
          <p:nvPr/>
        </p:nvSpPr>
        <p:spPr>
          <a:xfrm>
            <a:off x="7207073" y="762000"/>
            <a:ext cx="14717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695E0E4-5C39-B666-B995-46EBC09D1D0B}"/>
              </a:ext>
            </a:extLst>
          </p:cNvPr>
          <p:cNvSpPr txBox="1"/>
          <p:nvPr/>
        </p:nvSpPr>
        <p:spPr>
          <a:xfrm>
            <a:off x="8848983" y="762000"/>
            <a:ext cx="14337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F077C38-9F40-B084-819F-F846CBCA52E4}"/>
              </a:ext>
            </a:extLst>
          </p:cNvPr>
          <p:cNvSpPr txBox="1"/>
          <p:nvPr/>
        </p:nvSpPr>
        <p:spPr>
          <a:xfrm>
            <a:off x="10440057" y="771782"/>
            <a:ext cx="14614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YOUNG LIVING</a:t>
            </a:r>
          </a:p>
        </p:txBody>
      </p:sp>
      <p:sp>
        <p:nvSpPr>
          <p:cNvPr id="105" name="object 3">
            <a:extLst>
              <a:ext uri="{FF2B5EF4-FFF2-40B4-BE49-F238E27FC236}">
                <a16:creationId xmlns:a16="http://schemas.microsoft.com/office/drawing/2014/main" id="{B54183E3-7C3F-581E-2F83-5B0366335F21}"/>
              </a:ext>
            </a:extLst>
          </p:cNvPr>
          <p:cNvSpPr txBox="1"/>
          <p:nvPr/>
        </p:nvSpPr>
        <p:spPr>
          <a:xfrm>
            <a:off x="0" y="72456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B21A76-2C24-1168-9EC1-E9761BDEE6E0}"/>
              </a:ext>
            </a:extLst>
          </p:cNvPr>
          <p:cNvGrpSpPr/>
          <p:nvPr/>
        </p:nvGrpSpPr>
        <p:grpSpPr>
          <a:xfrm>
            <a:off x="286894" y="1198602"/>
            <a:ext cx="3448050" cy="552411"/>
            <a:chOff x="286894" y="1198602"/>
            <a:chExt cx="3448050" cy="552411"/>
          </a:xfrm>
        </p:grpSpPr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6D50BE91-AB78-9F59-9CF8-A58B68A12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1239838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24414FD-4ED3-CD42-42B2-0815118FBD10}"/>
                </a:ext>
              </a:extLst>
            </p:cNvPr>
            <p:cNvSpPr txBox="1"/>
            <p:nvPr/>
          </p:nvSpPr>
          <p:spPr>
            <a:xfrm>
              <a:off x="296841" y="1198602"/>
              <a:ext cx="3423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% des Einkommens, </a:t>
              </a:r>
              <a:r>
                <a:rPr lang="en-GB" sz="1400">
                  <a:solidFill>
                    <a:prstClr val="black"/>
                  </a:solidFill>
                  <a:latin typeface="Calibri Light" panose="020F0302020204030204" pitchFamily="34" charset="0"/>
                </a:rPr>
                <a:t>das</a:t>
              </a:r>
              <a:r>
                <a:rPr kumimoji="0" lang="de" sz="140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 </a:t>
              </a: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das Unternehmen </a:t>
              </a:r>
              <a:br>
                <a:rPr kumimoji="0" lang="en-GB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</a:b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für Kommissionszahlungen ausgibt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43786D-C591-A1EC-E4DE-7024E52BD38D}"/>
              </a:ext>
            </a:extLst>
          </p:cNvPr>
          <p:cNvGrpSpPr/>
          <p:nvPr/>
        </p:nvGrpSpPr>
        <p:grpSpPr>
          <a:xfrm>
            <a:off x="286894" y="1795463"/>
            <a:ext cx="3448050" cy="511175"/>
            <a:chOff x="286894" y="1795463"/>
            <a:chExt cx="3448050" cy="511175"/>
          </a:xfrm>
        </p:grpSpPr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1F11FB1C-5956-10EE-5984-6A086A42F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1795463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2FDC6BE-FFDD-EA25-1AD0-604F18BEDBE5}"/>
                </a:ext>
              </a:extLst>
            </p:cNvPr>
            <p:cNvSpPr txBox="1"/>
            <p:nvPr/>
          </p:nvSpPr>
          <p:spPr>
            <a:xfrm>
              <a:off x="286894" y="18866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Einkommen in den unteren Rängen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BB3D79-F562-7C48-A238-36D9CB5A693B}"/>
              </a:ext>
            </a:extLst>
          </p:cNvPr>
          <p:cNvGrpSpPr/>
          <p:nvPr/>
        </p:nvGrpSpPr>
        <p:grpSpPr>
          <a:xfrm>
            <a:off x="286894" y="2361285"/>
            <a:ext cx="3457997" cy="511175"/>
            <a:chOff x="286894" y="2361285"/>
            <a:chExt cx="3457997" cy="511175"/>
          </a:xfrm>
        </p:grpSpPr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7727D2A4-B36F-F6F1-B175-5F67708CE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2361285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7EA3458-58CE-A431-0987-E71B9B44BAEF}"/>
                </a:ext>
              </a:extLst>
            </p:cNvPr>
            <p:cNvSpPr txBox="1"/>
            <p:nvPr/>
          </p:nvSpPr>
          <p:spPr>
            <a:xfrm>
              <a:off x="286894" y="243840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Durschnittseinkommen (Silver)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D5B39E-140B-D706-A7E7-1A01E403E025}"/>
              </a:ext>
            </a:extLst>
          </p:cNvPr>
          <p:cNvGrpSpPr/>
          <p:nvPr/>
        </p:nvGrpSpPr>
        <p:grpSpPr>
          <a:xfrm>
            <a:off x="286894" y="2916910"/>
            <a:ext cx="3457997" cy="511175"/>
            <a:chOff x="286894" y="2916910"/>
            <a:chExt cx="3457997" cy="511175"/>
          </a:xfrm>
        </p:grpSpPr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C07A487C-BBB5-724A-AE38-A3BBB2212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2916910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1C67DE-F12C-2442-F8FE-B370CA8E054A}"/>
                </a:ext>
              </a:extLst>
            </p:cNvPr>
            <p:cNvSpPr txBox="1"/>
            <p:nvPr/>
          </p:nvSpPr>
          <p:spPr>
            <a:xfrm>
              <a:off x="286894" y="30296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Konferenzen/Retreats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E4D54C-C157-FACA-499C-0CCA96DD9B05}"/>
              </a:ext>
            </a:extLst>
          </p:cNvPr>
          <p:cNvGrpSpPr/>
          <p:nvPr/>
        </p:nvGrpSpPr>
        <p:grpSpPr>
          <a:xfrm>
            <a:off x="275223" y="3472535"/>
            <a:ext cx="3469668" cy="511175"/>
            <a:chOff x="275223" y="3472535"/>
            <a:chExt cx="3469668" cy="511175"/>
          </a:xfrm>
        </p:grpSpPr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72EBF44F-3D8D-CE32-E8E5-2402F2380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3472535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2FC7775-82E3-128D-3BA2-80A201288C91}"/>
                </a:ext>
              </a:extLst>
            </p:cNvPr>
            <p:cNvSpPr txBox="1"/>
            <p:nvPr/>
          </p:nvSpPr>
          <p:spPr>
            <a:xfrm>
              <a:off x="275223" y="355637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Boni aus der Tiefe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05FC40-4041-FB11-6E54-66CAA86580CB}"/>
              </a:ext>
            </a:extLst>
          </p:cNvPr>
          <p:cNvGrpSpPr/>
          <p:nvPr/>
        </p:nvGrpSpPr>
        <p:grpSpPr>
          <a:xfrm>
            <a:off x="275223" y="4026572"/>
            <a:ext cx="3469668" cy="511175"/>
            <a:chOff x="275223" y="4026572"/>
            <a:chExt cx="3469668" cy="511175"/>
          </a:xfrm>
        </p:grpSpPr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F542D5B9-6BB6-3815-5784-9034A57EE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4026572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4DD8529-1AD6-64C5-C4A0-EAF3C934B7D2}"/>
                </a:ext>
              </a:extLst>
            </p:cNvPr>
            <p:cNvSpPr txBox="1"/>
            <p:nvPr/>
          </p:nvSpPr>
          <p:spPr>
            <a:xfrm>
              <a:off x="275223" y="411480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Fokus auf den Aufbau einer Struktur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2170FF3-F6A8-9EC4-424A-3361DB2CA7D2}"/>
              </a:ext>
            </a:extLst>
          </p:cNvPr>
          <p:cNvGrpSpPr/>
          <p:nvPr/>
        </p:nvGrpSpPr>
        <p:grpSpPr>
          <a:xfrm>
            <a:off x="296841" y="4582197"/>
            <a:ext cx="3448050" cy="511175"/>
            <a:chOff x="296841" y="4582197"/>
            <a:chExt cx="3448050" cy="511175"/>
          </a:xfrm>
        </p:grpSpPr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104C7FD3-9AD8-9448-E5C2-1EC0E9FC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4582197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DC827B8-52D7-DB19-2A1B-14CB94213A61}"/>
                </a:ext>
              </a:extLst>
            </p:cNvPr>
            <p:cNvSpPr txBox="1"/>
            <p:nvPr/>
          </p:nvSpPr>
          <p:spPr>
            <a:xfrm>
              <a:off x="296841" y="467294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Einschreiberboni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8D65A2-C46B-48DB-A7EE-FDA7A418F9F2}"/>
              </a:ext>
            </a:extLst>
          </p:cNvPr>
          <p:cNvGrpSpPr/>
          <p:nvPr/>
        </p:nvGrpSpPr>
        <p:grpSpPr>
          <a:xfrm>
            <a:off x="296841" y="5137822"/>
            <a:ext cx="3448050" cy="511175"/>
            <a:chOff x="296841" y="5137822"/>
            <a:chExt cx="3448050" cy="511175"/>
          </a:xfrm>
        </p:grpSpPr>
        <p:sp>
          <p:nvSpPr>
            <p:cNvPr id="66" name="Freeform 29">
              <a:extLst>
                <a:ext uri="{FF2B5EF4-FFF2-40B4-BE49-F238E27FC236}">
                  <a16:creationId xmlns:a16="http://schemas.microsoft.com/office/drawing/2014/main" id="{8F21660C-AB7F-4C99-9590-08DAB3627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5137822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0E0276F-5ED5-1881-6BB2-A5ECB7F3E507}"/>
                </a:ext>
              </a:extLst>
            </p:cNvPr>
            <p:cNvSpPr txBox="1"/>
            <p:nvPr/>
          </p:nvSpPr>
          <p:spPr>
            <a:xfrm>
              <a:off x="316589" y="52394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Registrierungsgebühren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59E0CA-D3E4-2A37-3259-DB10519A13F7}"/>
              </a:ext>
            </a:extLst>
          </p:cNvPr>
          <p:cNvGrpSpPr/>
          <p:nvPr/>
        </p:nvGrpSpPr>
        <p:grpSpPr>
          <a:xfrm>
            <a:off x="296841" y="5691860"/>
            <a:ext cx="3448050" cy="512763"/>
            <a:chOff x="296841" y="5691860"/>
            <a:chExt cx="3448050" cy="512763"/>
          </a:xfrm>
        </p:grpSpPr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C208C2EC-31ED-955E-6AC3-DB9ADDA2D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5691860"/>
              <a:ext cx="3448050" cy="512763"/>
            </a:xfrm>
            <a:custGeom>
              <a:avLst/>
              <a:gdLst>
                <a:gd name="T0" fmla="*/ 0 w 3615"/>
                <a:gd name="T1" fmla="*/ 535 h 535"/>
                <a:gd name="T2" fmla="*/ 0 w 3615"/>
                <a:gd name="T3" fmla="*/ 535 h 535"/>
                <a:gd name="T4" fmla="*/ 3615 w 3615"/>
                <a:gd name="T5" fmla="*/ 535 h 535"/>
                <a:gd name="T6" fmla="*/ 3615 w 3615"/>
                <a:gd name="T7" fmla="*/ 0 h 535"/>
                <a:gd name="T8" fmla="*/ 0 w 3615"/>
                <a:gd name="T9" fmla="*/ 0 h 535"/>
                <a:gd name="T10" fmla="*/ 0 w 3615"/>
                <a:gd name="T11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5">
                  <a:moveTo>
                    <a:pt x="0" y="535"/>
                  </a:moveTo>
                  <a:lnTo>
                    <a:pt x="0" y="535"/>
                  </a:lnTo>
                  <a:lnTo>
                    <a:pt x="3615" y="535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942D4CC-6910-6161-D343-E67B7C7857AF}"/>
                </a:ext>
              </a:extLst>
            </p:cNvPr>
            <p:cNvSpPr txBox="1"/>
            <p:nvPr/>
          </p:nvSpPr>
          <p:spPr>
            <a:xfrm>
              <a:off x="316589" y="5759574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Rangaufstiegsboni/-geschenke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E3CFB-5AFB-3EB6-2231-8E8E0659827D}"/>
              </a:ext>
            </a:extLst>
          </p:cNvPr>
          <p:cNvGrpSpPr/>
          <p:nvPr/>
        </p:nvGrpSpPr>
        <p:grpSpPr>
          <a:xfrm>
            <a:off x="286894" y="6252422"/>
            <a:ext cx="3448050" cy="512763"/>
            <a:chOff x="286894" y="6252422"/>
            <a:chExt cx="3448050" cy="512763"/>
          </a:xfrm>
        </p:grpSpPr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06DBBADC-14C1-6554-D567-B6ECE28AE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6252422"/>
              <a:ext cx="3448050" cy="512763"/>
            </a:xfrm>
            <a:custGeom>
              <a:avLst/>
              <a:gdLst>
                <a:gd name="T0" fmla="*/ 0 w 3615"/>
                <a:gd name="T1" fmla="*/ 535 h 535"/>
                <a:gd name="T2" fmla="*/ 0 w 3615"/>
                <a:gd name="T3" fmla="*/ 535 h 535"/>
                <a:gd name="T4" fmla="*/ 3615 w 3615"/>
                <a:gd name="T5" fmla="*/ 535 h 535"/>
                <a:gd name="T6" fmla="*/ 3615 w 3615"/>
                <a:gd name="T7" fmla="*/ 0 h 535"/>
                <a:gd name="T8" fmla="*/ 0 w 3615"/>
                <a:gd name="T9" fmla="*/ 0 h 535"/>
                <a:gd name="T10" fmla="*/ 0 w 3615"/>
                <a:gd name="T11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5">
                  <a:moveTo>
                    <a:pt x="0" y="535"/>
                  </a:moveTo>
                  <a:lnTo>
                    <a:pt x="0" y="535"/>
                  </a:lnTo>
                  <a:lnTo>
                    <a:pt x="3615" y="535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74A6A2A-7D85-FBBA-AB59-3663D438B7C9}"/>
                </a:ext>
              </a:extLst>
            </p:cNvPr>
            <p:cNvSpPr txBox="1"/>
            <p:nvPr/>
          </p:nvSpPr>
          <p:spPr>
            <a:xfrm>
              <a:off x="305435" y="6321608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Rangerhalt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85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193" cy="559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54114" y="1103284"/>
            <a:ext cx="7285245" cy="52094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67600" y="3239913"/>
            <a:ext cx="202882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/>
            <a: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VERDIENE </a:t>
            </a:r>
            <a:b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BIS ZU</a:t>
            </a:r>
          </a:p>
          <a:p>
            <a:pPr marR="5080" algn="ctr"/>
            <a:r>
              <a:rPr lang="de" sz="28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319 €</a:t>
            </a:r>
            <a:endParaRPr sz="2000" spc="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80F72565-C7B8-E249-9521-B688D8EAE4EC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</p:spTree>
    <p:extLst>
      <p:ext uri="{BB962C8B-B14F-4D97-AF65-F5344CB8AC3E}">
        <p14:creationId xmlns:p14="http://schemas.microsoft.com/office/powerpoint/2010/main" val="400140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193" cy="559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-3544" y="1281493"/>
            <a:ext cx="5867400" cy="45236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627" y="3025967"/>
            <a:ext cx="202882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/>
            <a: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VERDIENE </a:t>
            </a:r>
            <a:b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20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BIS ZU</a:t>
            </a:r>
          </a:p>
          <a:p>
            <a:pPr marR="5080" algn="ctr"/>
            <a:r>
              <a:rPr lang="de" sz="2800" spc="300" dirty="0">
                <a:solidFill>
                  <a:srgbClr val="8D6F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319 €</a:t>
            </a:r>
            <a:endParaRPr sz="2000" spc="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BE07FCE-2F76-F079-BD31-E45CCC6D5724}"/>
              </a:ext>
            </a:extLst>
          </p:cNvPr>
          <p:cNvSpPr/>
          <p:nvPr/>
        </p:nvSpPr>
        <p:spPr>
          <a:xfrm>
            <a:off x="6327550" y="3416098"/>
            <a:ext cx="853696" cy="254401"/>
          </a:xfrm>
          <a:prstGeom prst="rightArrow">
            <a:avLst/>
          </a:prstGeom>
          <a:solidFill>
            <a:srgbClr val="E7D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ED0EEC-E4EE-A792-0762-8177DEBCD88B}"/>
              </a:ext>
            </a:extLst>
          </p:cNvPr>
          <p:cNvSpPr txBox="1"/>
          <p:nvPr/>
        </p:nvSpPr>
        <p:spPr>
          <a:xfrm>
            <a:off x="6396014" y="3025967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dirty="0">
                <a:latin typeface="Calibri Light" panose="020F0302020204030204" pitchFamily="34" charset="0"/>
              </a:rPr>
              <a:t>ODER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C27272F-CBDB-914B-8586-341C0928DE53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EED2D7-53A9-1140-BE89-0B908A7C3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4" b="25714"/>
          <a:stretch/>
        </p:blipFill>
        <p:spPr>
          <a:xfrm>
            <a:off x="7573236" y="2679298"/>
            <a:ext cx="4227966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1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193" cy="559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667954"/>
            <a:ext cx="6248400" cy="4598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alibri Light" panose="020F03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E4CA1-4624-1550-2B78-C83F3EAEB5A4}"/>
              </a:ext>
            </a:extLst>
          </p:cNvPr>
          <p:cNvSpPr/>
          <p:nvPr/>
        </p:nvSpPr>
        <p:spPr>
          <a:xfrm>
            <a:off x="4038600" y="2599246"/>
            <a:ext cx="8001000" cy="2590800"/>
          </a:xfrm>
          <a:prstGeom prst="rect">
            <a:avLst/>
          </a:prstGeom>
          <a:solidFill>
            <a:srgbClr val="E7D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B8153F3-7144-2BA3-FB8D-34D77AC02B1B}"/>
              </a:ext>
            </a:extLst>
          </p:cNvPr>
          <p:cNvSpPr>
            <a:spLocks/>
          </p:cNvSpPr>
          <p:nvPr/>
        </p:nvSpPr>
        <p:spPr bwMode="auto">
          <a:xfrm>
            <a:off x="4125085" y="3096091"/>
            <a:ext cx="1460501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8D2D3E6-A541-62C7-DF76-26A9D52D1043}"/>
              </a:ext>
            </a:extLst>
          </p:cNvPr>
          <p:cNvSpPr>
            <a:spLocks/>
          </p:cNvSpPr>
          <p:nvPr/>
        </p:nvSpPr>
        <p:spPr bwMode="auto">
          <a:xfrm>
            <a:off x="5696538" y="3096091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51D4D52-0E50-3FDE-EB9F-DEC734422AF1}"/>
              </a:ext>
            </a:extLst>
          </p:cNvPr>
          <p:cNvSpPr>
            <a:spLocks/>
          </p:cNvSpPr>
          <p:nvPr/>
        </p:nvSpPr>
        <p:spPr bwMode="auto">
          <a:xfrm>
            <a:off x="8896938" y="3096091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2976ED0-2CB3-65AF-BF87-09E6A3306A86}"/>
              </a:ext>
            </a:extLst>
          </p:cNvPr>
          <p:cNvSpPr>
            <a:spLocks/>
          </p:cNvSpPr>
          <p:nvPr/>
        </p:nvSpPr>
        <p:spPr bwMode="auto">
          <a:xfrm>
            <a:off x="7283069" y="3087119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1E88DE7D-C0F5-0438-DE31-157EE547AEFB}"/>
              </a:ext>
            </a:extLst>
          </p:cNvPr>
          <p:cNvSpPr>
            <a:spLocks/>
          </p:cNvSpPr>
          <p:nvPr/>
        </p:nvSpPr>
        <p:spPr bwMode="auto">
          <a:xfrm>
            <a:off x="10515702" y="3091155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B4D24-9FB3-09F1-C2E7-77F1F909E84B}"/>
              </a:ext>
            </a:extLst>
          </p:cNvPr>
          <p:cNvSpPr txBox="1"/>
          <p:nvPr/>
        </p:nvSpPr>
        <p:spPr>
          <a:xfrm>
            <a:off x="4109469" y="3210242"/>
            <a:ext cx="14920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" sz="1300" dirty="0">
                <a:latin typeface="Calibri Light" panose="020F0302020204030204" pitchFamily="34" charset="0"/>
              </a:rPr>
              <a:t>UNTERNEHMEN 1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569F3E-4E84-8574-2D95-460BD2B57810}"/>
              </a:ext>
            </a:extLst>
          </p:cNvPr>
          <p:cNvSpPr txBox="1"/>
          <p:nvPr/>
        </p:nvSpPr>
        <p:spPr>
          <a:xfrm>
            <a:off x="5731028" y="3198267"/>
            <a:ext cx="142008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" sz="1300" dirty="0">
                <a:latin typeface="Calibri Light" panose="020F0302020204030204" pitchFamily="34" charset="0"/>
              </a:rPr>
              <a:t>UNTERNEHMEN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E06B30-758F-41D3-CCF3-6C4643AA8ECF}"/>
              </a:ext>
            </a:extLst>
          </p:cNvPr>
          <p:cNvSpPr txBox="1"/>
          <p:nvPr/>
        </p:nvSpPr>
        <p:spPr>
          <a:xfrm>
            <a:off x="7282717" y="3197901"/>
            <a:ext cx="14614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" sz="1300" dirty="0">
                <a:latin typeface="Calibri Light" panose="020F0302020204030204" pitchFamily="34" charset="0"/>
              </a:rPr>
              <a:t>UNTERNEHMEN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B695CC-7413-39B9-6FF4-EDCB5DF18E66}"/>
              </a:ext>
            </a:extLst>
          </p:cNvPr>
          <p:cNvSpPr txBox="1"/>
          <p:nvPr/>
        </p:nvSpPr>
        <p:spPr>
          <a:xfrm>
            <a:off x="8924627" y="3197901"/>
            <a:ext cx="142689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" sz="1300" dirty="0">
                <a:latin typeface="Calibri Light" panose="020F0302020204030204" pitchFamily="34" charset="0"/>
              </a:rPr>
              <a:t>UNTERNEHMEN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57D55B-B0A0-2576-A8B1-5CF0F21A8BC0}"/>
              </a:ext>
            </a:extLst>
          </p:cNvPr>
          <p:cNvSpPr txBox="1"/>
          <p:nvPr/>
        </p:nvSpPr>
        <p:spPr>
          <a:xfrm>
            <a:off x="10515350" y="3212812"/>
            <a:ext cx="14549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" sz="1300" dirty="0">
                <a:latin typeface="Calibri Light" panose="020F0302020204030204" pitchFamily="34" charset="0"/>
              </a:rPr>
              <a:t>YOUNG LIVING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540A458C-DF7F-0798-CC95-07B271FC7206}"/>
              </a:ext>
            </a:extLst>
          </p:cNvPr>
          <p:cNvSpPr>
            <a:spLocks/>
          </p:cNvSpPr>
          <p:nvPr/>
        </p:nvSpPr>
        <p:spPr bwMode="auto">
          <a:xfrm>
            <a:off x="4118195" y="3834655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9D10AAFC-EA9B-E3E4-5A8C-381D287A2018}"/>
              </a:ext>
            </a:extLst>
          </p:cNvPr>
          <p:cNvSpPr>
            <a:spLocks/>
          </p:cNvSpPr>
          <p:nvPr/>
        </p:nvSpPr>
        <p:spPr bwMode="auto">
          <a:xfrm>
            <a:off x="5689648" y="383465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19" name="Freeform 12">
            <a:extLst>
              <a:ext uri="{FF2B5EF4-FFF2-40B4-BE49-F238E27FC236}">
                <a16:creationId xmlns:a16="http://schemas.microsoft.com/office/drawing/2014/main" id="{286EA1BD-FFA1-DC39-8563-8B6EE68E849B}"/>
              </a:ext>
            </a:extLst>
          </p:cNvPr>
          <p:cNvSpPr>
            <a:spLocks/>
          </p:cNvSpPr>
          <p:nvPr/>
        </p:nvSpPr>
        <p:spPr bwMode="auto">
          <a:xfrm>
            <a:off x="8890048" y="383465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4F0A34B1-5A04-26BC-0121-C56F309F1C91}"/>
              </a:ext>
            </a:extLst>
          </p:cNvPr>
          <p:cNvSpPr>
            <a:spLocks/>
          </p:cNvSpPr>
          <p:nvPr/>
        </p:nvSpPr>
        <p:spPr bwMode="auto">
          <a:xfrm>
            <a:off x="7276179" y="382568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4F0C992A-2BE3-0591-11C0-9070C3F431FA}"/>
              </a:ext>
            </a:extLst>
          </p:cNvPr>
          <p:cNvSpPr>
            <a:spLocks/>
          </p:cNvSpPr>
          <p:nvPr/>
        </p:nvSpPr>
        <p:spPr bwMode="auto">
          <a:xfrm>
            <a:off x="10508812" y="3829719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" dirty="0">
              <a:latin typeface="Calibri Light" panose="020F03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BF0DDC-D560-ABC3-DBDC-7082AFCA6E90}"/>
              </a:ext>
            </a:extLst>
          </p:cNvPr>
          <p:cNvSpPr txBox="1"/>
          <p:nvPr/>
        </p:nvSpPr>
        <p:spPr>
          <a:xfrm>
            <a:off x="10744200" y="3822610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sz="2800" dirty="0">
                <a:latin typeface="Calibri Light" panose="020F0302020204030204" pitchFamily="34" charset="0"/>
              </a:rPr>
              <a:t>319 €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6E898E-75A2-FDB0-2488-58FD03E2A882}"/>
              </a:ext>
            </a:extLst>
          </p:cNvPr>
          <p:cNvSpPr txBox="1"/>
          <p:nvPr/>
        </p:nvSpPr>
        <p:spPr>
          <a:xfrm>
            <a:off x="9243753" y="3842501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sz="2800" dirty="0">
                <a:latin typeface="Calibri Light" panose="020F0302020204030204" pitchFamily="34" charset="0"/>
              </a:rPr>
              <a:t>94 €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12F757-881F-DEB1-CD76-AB892AF08858}"/>
              </a:ext>
            </a:extLst>
          </p:cNvPr>
          <p:cNvSpPr txBox="1"/>
          <p:nvPr/>
        </p:nvSpPr>
        <p:spPr>
          <a:xfrm>
            <a:off x="7567353" y="3829719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sz="2800" dirty="0">
                <a:latin typeface="Calibri Light" panose="020F0302020204030204" pitchFamily="34" charset="0"/>
              </a:rPr>
              <a:t>52 €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0A9E2C-AE75-3661-7E84-1DD281B47863}"/>
              </a:ext>
            </a:extLst>
          </p:cNvPr>
          <p:cNvSpPr txBox="1"/>
          <p:nvPr/>
        </p:nvSpPr>
        <p:spPr>
          <a:xfrm>
            <a:off x="6043353" y="3840115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sz="2800" dirty="0">
                <a:latin typeface="Calibri Light" panose="020F0302020204030204" pitchFamily="34" charset="0"/>
              </a:rPr>
              <a:t>63 €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8A6238-59ED-60C3-2AC7-62E4C13B5ADE}"/>
              </a:ext>
            </a:extLst>
          </p:cNvPr>
          <p:cNvSpPr txBox="1"/>
          <p:nvPr/>
        </p:nvSpPr>
        <p:spPr>
          <a:xfrm>
            <a:off x="4336611" y="3840115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" sz="2800" dirty="0">
                <a:latin typeface="Calibri Light" panose="020F0302020204030204" pitchFamily="34" charset="0"/>
              </a:rPr>
              <a:t>100 €</a:t>
            </a:r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18BF67AD-4800-6B43-8CB3-9808296F6323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</p:spTree>
    <p:extLst>
      <p:ext uri="{BB962C8B-B14F-4D97-AF65-F5344CB8AC3E}">
        <p14:creationId xmlns:p14="http://schemas.microsoft.com/office/powerpoint/2010/main" val="57730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5496" y="1125004"/>
            <a:ext cx="3397885" cy="5067300"/>
          </a:xfrm>
          <a:custGeom>
            <a:avLst/>
            <a:gdLst/>
            <a:ahLst/>
            <a:cxnLst/>
            <a:rect l="l" t="t" r="r" b="b"/>
            <a:pathLst>
              <a:path w="3397884" h="5067300">
                <a:moveTo>
                  <a:pt x="0" y="5067007"/>
                </a:moveTo>
                <a:lnTo>
                  <a:pt x="3397694" y="5067007"/>
                </a:lnTo>
                <a:lnTo>
                  <a:pt x="3397694" y="0"/>
                </a:lnTo>
                <a:lnTo>
                  <a:pt x="0" y="0"/>
                </a:lnTo>
                <a:lnTo>
                  <a:pt x="0" y="5067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010268"/>
              </p:ext>
            </p:extLst>
          </p:nvPr>
        </p:nvGraphicFramePr>
        <p:xfrm>
          <a:off x="1440002" y="1125004"/>
          <a:ext cx="5809615" cy="515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6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BRAND PARTNER RANG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DURCHSCHNITTLICHES JÄHRLICHES EINKOMMEN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ASSOCIATE</a:t>
                      </a:r>
                    </a:p>
                  </a:txBody>
                  <a:tcPr marL="0" marR="0" marT="86995" marB="0">
                    <a:solidFill>
                      <a:srgbClr val="7577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725F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3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B43E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1.202 €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B353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2.807 €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F533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13.114 €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3D393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F3B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38.744 €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5FAB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89.977 €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882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199.553 €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CROWN 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15F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493.404 €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ROYAL CROWN DIAMOND</a:t>
                      </a:r>
                    </a:p>
                  </a:txBody>
                  <a:tcPr marL="0" marR="0" marT="86995" marB="0">
                    <a:solidFill>
                      <a:srgbClr val="42328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610.007 €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3">
            <a:extLst>
              <a:ext uri="{FF2B5EF4-FFF2-40B4-BE49-F238E27FC236}">
                <a16:creationId xmlns:a16="http://schemas.microsoft.com/office/drawing/2014/main" id="{2CCC16AE-0E62-8339-0976-02BC1125687D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3CADC8-46DC-B642-A611-15F6CC33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58" y="1295400"/>
            <a:ext cx="1381481" cy="16265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7E90E8-3501-C342-BC6D-7114154CF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92" y="1319350"/>
            <a:ext cx="1381481" cy="1626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31942-3CA9-9442-B217-C8181DC2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93" y="2966018"/>
            <a:ext cx="1381481" cy="16265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C886A-88CD-DB4D-871E-11E672C0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559" y="2945932"/>
            <a:ext cx="1381481" cy="1626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303C-008B-624A-9973-1FA6B5609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939" y="4423141"/>
            <a:ext cx="1381481" cy="16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15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CE7619-51C9-0040-AD7E-CD1374D6C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23" y="1092549"/>
            <a:ext cx="5321300" cy="53213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0481" y="3590943"/>
            <a:ext cx="3918919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de" sz="1800" b="0" spc="300" dirty="0">
                <a:latin typeface="Calibri Light" panose="020F0302020204030204" pitchFamily="34" charset="0"/>
                <a:cs typeface="Calibri Light" panose="020F0302020204030204" pitchFamily="34" charset="0"/>
              </a:rPr>
              <a:t>EINSCHREIBER:</a:t>
            </a:r>
          </a:p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lang="de" sz="20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Ein BP, der persönlich neue BPs bei Young Living einführt.</a:t>
            </a:r>
            <a:r>
              <a:rPr sz="2000" b="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200" y="2571625"/>
            <a:ext cx="441960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SPONSOR:</a:t>
            </a:r>
            <a:endParaRPr kumimoji="0" sz="18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 direkte Upline eines Brand Partners.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2199" y="2570247"/>
            <a:ext cx="14218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EINSCHREIBER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3200" y="5665638"/>
            <a:ext cx="5586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0603" y="4155046"/>
            <a:ext cx="113113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SPONSOR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426F57-3CC7-3F46-8938-AD50239A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23" y="4648200"/>
            <a:ext cx="1017438" cy="1017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E3BCB-0157-A14D-A876-D832FAE7D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453" y="1555427"/>
            <a:ext cx="1017438" cy="10174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CB4341-F92F-8F4C-A39C-853CCB91B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423" y="3111491"/>
            <a:ext cx="1017438" cy="1017438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23871B28-D3AC-8E4D-A05D-788F81C45174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SPONSOR &amp; EINSCHREIBER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93754" y="3255555"/>
            <a:ext cx="507047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de" sz="1800" b="0" spc="300" dirty="0">
                <a:latin typeface="Calibri Light" panose="020F0302020204030204" pitchFamily="34" charset="0"/>
                <a:cs typeface="Calibri Light" panose="020F0302020204030204" pitchFamily="34" charset="0"/>
              </a:rPr>
              <a:t>EINSCHREIBER / SPONSOR:</a:t>
            </a:r>
          </a:p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kumimoji="0" lang="de" sz="2000" b="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Der Sponsor kann auch der Einschreiber sein</a:t>
            </a:r>
            <a:r>
              <a:rPr kumimoji="0" lang="ru-RU" sz="2000" b="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  <a:endParaRPr sz="20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49F34B-5353-5A47-A2B4-110D207F5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23" y="1092549"/>
            <a:ext cx="5321300" cy="5321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3ED5DF-4EB4-F947-92CE-A5A5A18F9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073" y="1958099"/>
            <a:ext cx="1346200" cy="1346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3E9EC2-1B46-964D-9022-79ABF49B2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073" y="3883709"/>
            <a:ext cx="1346200" cy="1346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05978" y="3404495"/>
            <a:ext cx="31203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25" normalizeH="0" baseline="0" noProof="0" dirty="0">
                <a:ln>
                  <a:noFill/>
                </a:ln>
                <a:solidFill>
                  <a:srgbClr val="B03087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SPONSOR/EINSCHREIBER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B0308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0743" y="5409403"/>
            <a:ext cx="55205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0" normalizeH="0" baseline="0" noProof="0" dirty="0">
                <a:ln>
                  <a:noFill/>
                </a:ln>
                <a:solidFill>
                  <a:srgbClr val="B03087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B0308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6D496D24-60BD-CC4A-BE26-AA8832F1B80F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SPONSOR &amp; EINSCHREIBER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44854" y="2893000"/>
            <a:ext cx="4885146" cy="16337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259079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Jedem Produkt wird ein </a:t>
            </a:r>
            <a:r>
              <a:rPr kumimoji="0" lang="en-GB" sz="2000" u="none" strike="noStrike" kern="1200" cap="none" spc="-5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Produktvolumen</a:t>
            </a:r>
            <a:r>
              <a:rPr kumimoji="0" lang="en-GB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-Wert (Product Value, PV)</a:t>
            </a: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zugeschrieben.</a:t>
            </a:r>
          </a:p>
          <a:p>
            <a:pPr marL="372110" marR="259079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endParaRPr kumimoji="0" sz="2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72110" marR="5080" lvl="0" indent="-3600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Verschiedene Produkte haben unterschiedliche PV Werte.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5F317E-DC24-FD43-B69A-88001B324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73" y="1092549"/>
            <a:ext cx="5308600" cy="5308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D77B05-931A-EF43-ACE6-1356B98FE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173" y="1533093"/>
            <a:ext cx="2032000" cy="203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0A4CD0-0F29-FD41-A0DF-32678C701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873" y="3850067"/>
            <a:ext cx="1752600" cy="1752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4F11BA-3E45-DB46-94CC-B1316CA15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923" y="3362725"/>
            <a:ext cx="190500" cy="431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78FB0E-E282-1645-8F0B-EF7EB45EE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6073" y="5931249"/>
            <a:ext cx="1600200" cy="4699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54998" y="5536280"/>
            <a:ext cx="1022350" cy="8648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73050" algn="l" defTabSz="914400" rtl="0" eaLnBrk="1" fontAlgn="auto" latinLnBrk="0" hangingPunct="1">
              <a:lnSpc>
                <a:spcPct val="1059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6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  </a:t>
            </a:r>
            <a:r>
              <a:rPr kumimoji="0" sz="26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</a:t>
            </a:r>
            <a:r>
              <a:rPr kumimoji="0" sz="260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DB5E796-F735-D44F-AC6D-C8AED5855E6C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PV: </a:t>
            </a:r>
            <a:r>
              <a:rPr lang="en-GB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PRODUKTVOLUMEN</a:t>
            </a: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 DER GEKAUFTEN PRODUKTE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6544854" y="2740600"/>
            <a:ext cx="4995545" cy="19287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5080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Jeder persönlich gesponserte Brand Partner wird als neue Linie angesehen.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3C3835"/>
              </a:buClr>
              <a:buSzTx/>
              <a:buFont typeface="GTWalsheimPro-Light"/>
              <a:buChar char="•"/>
              <a:tabLst/>
              <a:defRPr/>
            </a:pPr>
            <a:endParaRPr kumimoji="0" sz="2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72110" marR="176530" lvl="0" indent="-3600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 Brand Partner muss mindestens 100 PV auf einer Linie haben, damit diese sich qualifiziert.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D329545-75B3-0344-B16E-34DFCBE4C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01" y="1079122"/>
            <a:ext cx="5232400" cy="5232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90005" y="5315911"/>
            <a:ext cx="27940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01</a:t>
            </a:r>
            <a:r>
              <a:rPr kumimoji="0" sz="14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6820" y="5315911"/>
            <a:ext cx="31432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02</a:t>
            </a:r>
            <a:r>
              <a:rPr kumimoji="0" sz="14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1030" y="5315911"/>
            <a:ext cx="31242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03</a:t>
            </a:r>
            <a:r>
              <a:rPr kumimoji="0" sz="14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DCDDB4-5471-4349-8F0E-84E586094639}"/>
              </a:ext>
            </a:extLst>
          </p:cNvPr>
          <p:cNvGrpSpPr/>
          <p:nvPr/>
        </p:nvGrpSpPr>
        <p:grpSpPr>
          <a:xfrm>
            <a:off x="2191390" y="1479477"/>
            <a:ext cx="2200910" cy="1451521"/>
            <a:chOff x="2191390" y="1479477"/>
            <a:chExt cx="2200910" cy="145152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487D210-14D6-6447-95A2-743AA0E5A3C7}"/>
                </a:ext>
              </a:extLst>
            </p:cNvPr>
            <p:cNvGrpSpPr/>
            <p:nvPr/>
          </p:nvGrpSpPr>
          <p:grpSpPr>
            <a:xfrm>
              <a:off x="2191390" y="2189953"/>
              <a:ext cx="2200910" cy="741045"/>
              <a:chOff x="2191390" y="2189953"/>
              <a:chExt cx="2200910" cy="741045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2191390" y="2189953"/>
                <a:ext cx="2200910" cy="741045"/>
              </a:xfrm>
              <a:custGeom>
                <a:avLst/>
                <a:gdLst/>
                <a:ahLst/>
                <a:cxnLst/>
                <a:rect l="l" t="t" r="r" b="b"/>
                <a:pathLst>
                  <a:path w="2200910" h="741044">
                    <a:moveTo>
                      <a:pt x="0" y="740422"/>
                    </a:moveTo>
                    <a:lnTo>
                      <a:pt x="1085697" y="0"/>
                    </a:lnTo>
                    <a:lnTo>
                      <a:pt x="2200478" y="725436"/>
                    </a:lnTo>
                  </a:path>
                </a:pathLst>
              </a:custGeom>
              <a:ln w="23190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object 15">
                <a:extLst>
                  <a:ext uri="{FF2B5EF4-FFF2-40B4-BE49-F238E27FC236}">
                    <a16:creationId xmlns:a16="http://schemas.microsoft.com/office/drawing/2014/main" id="{43CBF890-4CA6-F54B-933D-7E51BC4B1BB1}"/>
                  </a:ext>
                </a:extLst>
              </p:cNvPr>
              <p:cNvSpPr/>
              <p:nvPr/>
            </p:nvSpPr>
            <p:spPr>
              <a:xfrm>
                <a:off x="3295684" y="2279327"/>
                <a:ext cx="0" cy="544830"/>
              </a:xfrm>
              <a:custGeom>
                <a:avLst/>
                <a:gdLst/>
                <a:ahLst/>
                <a:cxnLst/>
                <a:rect l="l" t="t" r="r" b="b"/>
                <a:pathLst>
                  <a:path h="544830">
                    <a:moveTo>
                      <a:pt x="0" y="0"/>
                    </a:moveTo>
                    <a:lnTo>
                      <a:pt x="0" y="544436"/>
                    </a:lnTo>
                  </a:path>
                </a:pathLst>
              </a:custGeom>
              <a:ln w="23190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object 7"/>
            <p:cNvSpPr/>
            <p:nvPr/>
          </p:nvSpPr>
          <p:spPr>
            <a:xfrm>
              <a:off x="2814112" y="1479477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8"/>
                  </a:lnTo>
                  <a:lnTo>
                    <a:pt x="338133" y="21637"/>
                  </a:lnTo>
                  <a:lnTo>
                    <a:pt x="293918" y="37821"/>
                  </a:lnTo>
                  <a:lnTo>
                    <a:pt x="251851" y="58088"/>
                  </a:lnTo>
                  <a:lnTo>
                    <a:pt x="212173" y="82194"/>
                  </a:lnTo>
                  <a:lnTo>
                    <a:pt x="175125" y="109900"/>
                  </a:lnTo>
                  <a:lnTo>
                    <a:pt x="140950" y="140962"/>
                  </a:lnTo>
                  <a:lnTo>
                    <a:pt x="109890" y="175138"/>
                  </a:lnTo>
                  <a:lnTo>
                    <a:pt x="82187" y="212187"/>
                  </a:lnTo>
                  <a:lnTo>
                    <a:pt x="58082" y="251866"/>
                  </a:lnTo>
                  <a:lnTo>
                    <a:pt x="37817" y="293934"/>
                  </a:lnTo>
                  <a:lnTo>
                    <a:pt x="21635" y="338149"/>
                  </a:lnTo>
                  <a:lnTo>
                    <a:pt x="9776" y="384269"/>
                  </a:lnTo>
                  <a:lnTo>
                    <a:pt x="2484" y="432051"/>
                  </a:lnTo>
                  <a:lnTo>
                    <a:pt x="0" y="481253"/>
                  </a:lnTo>
                  <a:lnTo>
                    <a:pt x="2484" y="530458"/>
                  </a:lnTo>
                  <a:lnTo>
                    <a:pt x="9776" y="578241"/>
                  </a:lnTo>
                  <a:lnTo>
                    <a:pt x="21635" y="624361"/>
                  </a:lnTo>
                  <a:lnTo>
                    <a:pt x="37817" y="668576"/>
                  </a:lnTo>
                  <a:lnTo>
                    <a:pt x="58082" y="710643"/>
                  </a:lnTo>
                  <a:lnTo>
                    <a:pt x="82187" y="750321"/>
                  </a:lnTo>
                  <a:lnTo>
                    <a:pt x="109890" y="787369"/>
                  </a:lnTo>
                  <a:lnTo>
                    <a:pt x="140950" y="821543"/>
                  </a:lnTo>
                  <a:lnTo>
                    <a:pt x="175125" y="852603"/>
                  </a:lnTo>
                  <a:lnTo>
                    <a:pt x="212173" y="880307"/>
                  </a:lnTo>
                  <a:lnTo>
                    <a:pt x="251851" y="904412"/>
                  </a:lnTo>
                  <a:lnTo>
                    <a:pt x="293918" y="924677"/>
                  </a:lnTo>
                  <a:lnTo>
                    <a:pt x="338133" y="940859"/>
                  </a:lnTo>
                  <a:lnTo>
                    <a:pt x="384253" y="952717"/>
                  </a:lnTo>
                  <a:lnTo>
                    <a:pt x="432036" y="960010"/>
                  </a:lnTo>
                  <a:lnTo>
                    <a:pt x="481241" y="962494"/>
                  </a:lnTo>
                  <a:lnTo>
                    <a:pt x="530445" y="960010"/>
                  </a:lnTo>
                  <a:lnTo>
                    <a:pt x="578228" y="952717"/>
                  </a:lnTo>
                  <a:lnTo>
                    <a:pt x="624348" y="940859"/>
                  </a:lnTo>
                  <a:lnTo>
                    <a:pt x="668563" y="924677"/>
                  </a:lnTo>
                  <a:lnTo>
                    <a:pt x="710630" y="904412"/>
                  </a:lnTo>
                  <a:lnTo>
                    <a:pt x="750309" y="880307"/>
                  </a:lnTo>
                  <a:lnTo>
                    <a:pt x="787356" y="852603"/>
                  </a:lnTo>
                  <a:lnTo>
                    <a:pt x="821531" y="821543"/>
                  </a:lnTo>
                  <a:lnTo>
                    <a:pt x="852591" y="787369"/>
                  </a:lnTo>
                  <a:lnTo>
                    <a:pt x="880294" y="750321"/>
                  </a:lnTo>
                  <a:lnTo>
                    <a:pt x="904399" y="710643"/>
                  </a:lnTo>
                  <a:lnTo>
                    <a:pt x="924664" y="668576"/>
                  </a:lnTo>
                  <a:lnTo>
                    <a:pt x="940846" y="624361"/>
                  </a:lnTo>
                  <a:lnTo>
                    <a:pt x="952705" y="578241"/>
                  </a:lnTo>
                  <a:lnTo>
                    <a:pt x="959997" y="530458"/>
                  </a:lnTo>
                  <a:lnTo>
                    <a:pt x="962482" y="481253"/>
                  </a:lnTo>
                  <a:lnTo>
                    <a:pt x="959997" y="432051"/>
                  </a:lnTo>
                  <a:lnTo>
                    <a:pt x="952705" y="384269"/>
                  </a:lnTo>
                  <a:lnTo>
                    <a:pt x="940846" y="338149"/>
                  </a:lnTo>
                  <a:lnTo>
                    <a:pt x="924664" y="293934"/>
                  </a:lnTo>
                  <a:lnTo>
                    <a:pt x="904399" y="251866"/>
                  </a:lnTo>
                  <a:lnTo>
                    <a:pt x="880294" y="212187"/>
                  </a:lnTo>
                  <a:lnTo>
                    <a:pt x="852591" y="175138"/>
                  </a:lnTo>
                  <a:lnTo>
                    <a:pt x="821531" y="140962"/>
                  </a:lnTo>
                  <a:lnTo>
                    <a:pt x="787356" y="109900"/>
                  </a:lnTo>
                  <a:lnTo>
                    <a:pt x="750309" y="82194"/>
                  </a:lnTo>
                  <a:lnTo>
                    <a:pt x="710630" y="58088"/>
                  </a:lnTo>
                  <a:lnTo>
                    <a:pt x="668563" y="37821"/>
                  </a:lnTo>
                  <a:lnTo>
                    <a:pt x="624348" y="21637"/>
                  </a:lnTo>
                  <a:lnTo>
                    <a:pt x="578228" y="9778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8A8D199-B067-EC45-BE49-0976813B7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4592" y="1509957"/>
              <a:ext cx="901700" cy="90170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4028254" y="2789237"/>
            <a:ext cx="1102360" cy="2461895"/>
          </a:xfrm>
          <a:custGeom>
            <a:avLst/>
            <a:gdLst/>
            <a:ahLst/>
            <a:cxnLst/>
            <a:rect l="l" t="t" r="r" b="b"/>
            <a:pathLst>
              <a:path w="1102360" h="2461895">
                <a:moveTo>
                  <a:pt x="550989" y="0"/>
                </a:moveTo>
                <a:lnTo>
                  <a:pt x="503447" y="2022"/>
                </a:lnTo>
                <a:lnTo>
                  <a:pt x="457029" y="7979"/>
                </a:lnTo>
                <a:lnTo>
                  <a:pt x="411898" y="17705"/>
                </a:lnTo>
                <a:lnTo>
                  <a:pt x="368222" y="31036"/>
                </a:lnTo>
                <a:lnTo>
                  <a:pt x="326165" y="47804"/>
                </a:lnTo>
                <a:lnTo>
                  <a:pt x="285892" y="67846"/>
                </a:lnTo>
                <a:lnTo>
                  <a:pt x="247570" y="90995"/>
                </a:lnTo>
                <a:lnTo>
                  <a:pt x="211363" y="117087"/>
                </a:lnTo>
                <a:lnTo>
                  <a:pt x="177436" y="145956"/>
                </a:lnTo>
                <a:lnTo>
                  <a:pt x="145956" y="177436"/>
                </a:lnTo>
                <a:lnTo>
                  <a:pt x="117087" y="211363"/>
                </a:lnTo>
                <a:lnTo>
                  <a:pt x="90995" y="247570"/>
                </a:lnTo>
                <a:lnTo>
                  <a:pt x="67846" y="285892"/>
                </a:lnTo>
                <a:lnTo>
                  <a:pt x="47804" y="326165"/>
                </a:lnTo>
                <a:lnTo>
                  <a:pt x="31036" y="368222"/>
                </a:lnTo>
                <a:lnTo>
                  <a:pt x="17705" y="411898"/>
                </a:lnTo>
                <a:lnTo>
                  <a:pt x="7979" y="457029"/>
                </a:lnTo>
                <a:lnTo>
                  <a:pt x="2022" y="503447"/>
                </a:lnTo>
                <a:lnTo>
                  <a:pt x="0" y="550989"/>
                </a:lnTo>
                <a:lnTo>
                  <a:pt x="0" y="1910778"/>
                </a:lnTo>
                <a:lnTo>
                  <a:pt x="2022" y="1958320"/>
                </a:lnTo>
                <a:lnTo>
                  <a:pt x="7979" y="2004738"/>
                </a:lnTo>
                <a:lnTo>
                  <a:pt x="17705" y="2049869"/>
                </a:lnTo>
                <a:lnTo>
                  <a:pt x="31036" y="2093545"/>
                </a:lnTo>
                <a:lnTo>
                  <a:pt x="47804" y="2135602"/>
                </a:lnTo>
                <a:lnTo>
                  <a:pt x="67846" y="2175875"/>
                </a:lnTo>
                <a:lnTo>
                  <a:pt x="90995" y="2214197"/>
                </a:lnTo>
                <a:lnTo>
                  <a:pt x="117087" y="2250404"/>
                </a:lnTo>
                <a:lnTo>
                  <a:pt x="145956" y="2284331"/>
                </a:lnTo>
                <a:lnTo>
                  <a:pt x="177436" y="2315811"/>
                </a:lnTo>
                <a:lnTo>
                  <a:pt x="211363" y="2344680"/>
                </a:lnTo>
                <a:lnTo>
                  <a:pt x="247570" y="2370772"/>
                </a:lnTo>
                <a:lnTo>
                  <a:pt x="285892" y="2393921"/>
                </a:lnTo>
                <a:lnTo>
                  <a:pt x="326165" y="2413963"/>
                </a:lnTo>
                <a:lnTo>
                  <a:pt x="368222" y="2430731"/>
                </a:lnTo>
                <a:lnTo>
                  <a:pt x="411898" y="2444062"/>
                </a:lnTo>
                <a:lnTo>
                  <a:pt x="457029" y="2453788"/>
                </a:lnTo>
                <a:lnTo>
                  <a:pt x="503447" y="2459745"/>
                </a:lnTo>
                <a:lnTo>
                  <a:pt x="550989" y="2461768"/>
                </a:lnTo>
                <a:lnTo>
                  <a:pt x="598531" y="2459745"/>
                </a:lnTo>
                <a:lnTo>
                  <a:pt x="644949" y="2453788"/>
                </a:lnTo>
                <a:lnTo>
                  <a:pt x="690080" y="2444062"/>
                </a:lnTo>
                <a:lnTo>
                  <a:pt x="733756" y="2430731"/>
                </a:lnTo>
                <a:lnTo>
                  <a:pt x="775813" y="2413963"/>
                </a:lnTo>
                <a:lnTo>
                  <a:pt x="816086" y="2393921"/>
                </a:lnTo>
                <a:lnTo>
                  <a:pt x="854408" y="2370772"/>
                </a:lnTo>
                <a:lnTo>
                  <a:pt x="890615" y="2344680"/>
                </a:lnTo>
                <a:lnTo>
                  <a:pt x="924542" y="2315811"/>
                </a:lnTo>
                <a:lnTo>
                  <a:pt x="956022" y="2284331"/>
                </a:lnTo>
                <a:lnTo>
                  <a:pt x="984891" y="2250404"/>
                </a:lnTo>
                <a:lnTo>
                  <a:pt x="1010983" y="2214197"/>
                </a:lnTo>
                <a:lnTo>
                  <a:pt x="1034132" y="2175875"/>
                </a:lnTo>
                <a:lnTo>
                  <a:pt x="1054174" y="2135602"/>
                </a:lnTo>
                <a:lnTo>
                  <a:pt x="1070942" y="2093545"/>
                </a:lnTo>
                <a:lnTo>
                  <a:pt x="1084273" y="2049869"/>
                </a:lnTo>
                <a:lnTo>
                  <a:pt x="1093999" y="2004738"/>
                </a:lnTo>
                <a:lnTo>
                  <a:pt x="1099956" y="1958320"/>
                </a:lnTo>
                <a:lnTo>
                  <a:pt x="1101978" y="1910778"/>
                </a:lnTo>
                <a:lnTo>
                  <a:pt x="1101978" y="550989"/>
                </a:lnTo>
                <a:lnTo>
                  <a:pt x="1099956" y="503447"/>
                </a:lnTo>
                <a:lnTo>
                  <a:pt x="1093999" y="457029"/>
                </a:lnTo>
                <a:lnTo>
                  <a:pt x="1084273" y="411898"/>
                </a:lnTo>
                <a:lnTo>
                  <a:pt x="1070942" y="368222"/>
                </a:lnTo>
                <a:lnTo>
                  <a:pt x="1054174" y="326165"/>
                </a:lnTo>
                <a:lnTo>
                  <a:pt x="1034132" y="285892"/>
                </a:lnTo>
                <a:lnTo>
                  <a:pt x="1010983" y="247570"/>
                </a:lnTo>
                <a:lnTo>
                  <a:pt x="984891" y="211363"/>
                </a:lnTo>
                <a:lnTo>
                  <a:pt x="956022" y="177436"/>
                </a:lnTo>
                <a:lnTo>
                  <a:pt x="924542" y="145956"/>
                </a:lnTo>
                <a:lnTo>
                  <a:pt x="890615" y="117087"/>
                </a:lnTo>
                <a:lnTo>
                  <a:pt x="854408" y="90995"/>
                </a:lnTo>
                <a:lnTo>
                  <a:pt x="816086" y="67846"/>
                </a:lnTo>
                <a:lnTo>
                  <a:pt x="775813" y="47804"/>
                </a:lnTo>
                <a:lnTo>
                  <a:pt x="733756" y="31036"/>
                </a:lnTo>
                <a:lnTo>
                  <a:pt x="690080" y="17705"/>
                </a:lnTo>
                <a:lnTo>
                  <a:pt x="644949" y="7979"/>
                </a:lnTo>
                <a:lnTo>
                  <a:pt x="598531" y="2022"/>
                </a:lnTo>
                <a:lnTo>
                  <a:pt x="550989" y="0"/>
                </a:lnTo>
                <a:close/>
              </a:path>
            </a:pathLst>
          </a:custGeom>
          <a:solidFill>
            <a:srgbClr val="F1CCC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44694" y="2789237"/>
            <a:ext cx="1102360" cy="2461895"/>
          </a:xfrm>
          <a:custGeom>
            <a:avLst/>
            <a:gdLst/>
            <a:ahLst/>
            <a:cxnLst/>
            <a:rect l="l" t="t" r="r" b="b"/>
            <a:pathLst>
              <a:path w="1102360" h="2461895">
                <a:moveTo>
                  <a:pt x="550989" y="0"/>
                </a:moveTo>
                <a:lnTo>
                  <a:pt x="503447" y="2022"/>
                </a:lnTo>
                <a:lnTo>
                  <a:pt x="457029" y="7979"/>
                </a:lnTo>
                <a:lnTo>
                  <a:pt x="411898" y="17705"/>
                </a:lnTo>
                <a:lnTo>
                  <a:pt x="368222" y="31036"/>
                </a:lnTo>
                <a:lnTo>
                  <a:pt x="326165" y="47804"/>
                </a:lnTo>
                <a:lnTo>
                  <a:pt x="285892" y="67846"/>
                </a:lnTo>
                <a:lnTo>
                  <a:pt x="247570" y="90995"/>
                </a:lnTo>
                <a:lnTo>
                  <a:pt x="211363" y="117087"/>
                </a:lnTo>
                <a:lnTo>
                  <a:pt x="177436" y="145956"/>
                </a:lnTo>
                <a:lnTo>
                  <a:pt x="145956" y="177436"/>
                </a:lnTo>
                <a:lnTo>
                  <a:pt x="117087" y="211363"/>
                </a:lnTo>
                <a:lnTo>
                  <a:pt x="90995" y="247570"/>
                </a:lnTo>
                <a:lnTo>
                  <a:pt x="67846" y="285892"/>
                </a:lnTo>
                <a:lnTo>
                  <a:pt x="47804" y="326165"/>
                </a:lnTo>
                <a:lnTo>
                  <a:pt x="31036" y="368222"/>
                </a:lnTo>
                <a:lnTo>
                  <a:pt x="17705" y="411898"/>
                </a:lnTo>
                <a:lnTo>
                  <a:pt x="7979" y="457029"/>
                </a:lnTo>
                <a:lnTo>
                  <a:pt x="2022" y="503447"/>
                </a:lnTo>
                <a:lnTo>
                  <a:pt x="0" y="550989"/>
                </a:lnTo>
                <a:lnTo>
                  <a:pt x="0" y="1910778"/>
                </a:lnTo>
                <a:lnTo>
                  <a:pt x="2022" y="1958320"/>
                </a:lnTo>
                <a:lnTo>
                  <a:pt x="7979" y="2004738"/>
                </a:lnTo>
                <a:lnTo>
                  <a:pt x="17705" y="2049869"/>
                </a:lnTo>
                <a:lnTo>
                  <a:pt x="31036" y="2093545"/>
                </a:lnTo>
                <a:lnTo>
                  <a:pt x="47804" y="2135602"/>
                </a:lnTo>
                <a:lnTo>
                  <a:pt x="67846" y="2175875"/>
                </a:lnTo>
                <a:lnTo>
                  <a:pt x="90995" y="2214197"/>
                </a:lnTo>
                <a:lnTo>
                  <a:pt x="117087" y="2250404"/>
                </a:lnTo>
                <a:lnTo>
                  <a:pt x="145956" y="2284331"/>
                </a:lnTo>
                <a:lnTo>
                  <a:pt x="177436" y="2315811"/>
                </a:lnTo>
                <a:lnTo>
                  <a:pt x="211363" y="2344680"/>
                </a:lnTo>
                <a:lnTo>
                  <a:pt x="247570" y="2370772"/>
                </a:lnTo>
                <a:lnTo>
                  <a:pt x="285892" y="2393921"/>
                </a:lnTo>
                <a:lnTo>
                  <a:pt x="326165" y="2413963"/>
                </a:lnTo>
                <a:lnTo>
                  <a:pt x="368222" y="2430731"/>
                </a:lnTo>
                <a:lnTo>
                  <a:pt x="411898" y="2444062"/>
                </a:lnTo>
                <a:lnTo>
                  <a:pt x="457029" y="2453788"/>
                </a:lnTo>
                <a:lnTo>
                  <a:pt x="503447" y="2459745"/>
                </a:lnTo>
                <a:lnTo>
                  <a:pt x="550989" y="2461768"/>
                </a:lnTo>
                <a:lnTo>
                  <a:pt x="598531" y="2459745"/>
                </a:lnTo>
                <a:lnTo>
                  <a:pt x="644949" y="2453788"/>
                </a:lnTo>
                <a:lnTo>
                  <a:pt x="690080" y="2444062"/>
                </a:lnTo>
                <a:lnTo>
                  <a:pt x="733756" y="2430731"/>
                </a:lnTo>
                <a:lnTo>
                  <a:pt x="775813" y="2413963"/>
                </a:lnTo>
                <a:lnTo>
                  <a:pt x="816086" y="2393921"/>
                </a:lnTo>
                <a:lnTo>
                  <a:pt x="854408" y="2370772"/>
                </a:lnTo>
                <a:lnTo>
                  <a:pt x="890615" y="2344680"/>
                </a:lnTo>
                <a:lnTo>
                  <a:pt x="924542" y="2315811"/>
                </a:lnTo>
                <a:lnTo>
                  <a:pt x="956022" y="2284331"/>
                </a:lnTo>
                <a:lnTo>
                  <a:pt x="984891" y="2250404"/>
                </a:lnTo>
                <a:lnTo>
                  <a:pt x="1010983" y="2214197"/>
                </a:lnTo>
                <a:lnTo>
                  <a:pt x="1034132" y="2175875"/>
                </a:lnTo>
                <a:lnTo>
                  <a:pt x="1054174" y="2135602"/>
                </a:lnTo>
                <a:lnTo>
                  <a:pt x="1070942" y="2093545"/>
                </a:lnTo>
                <a:lnTo>
                  <a:pt x="1084273" y="2049869"/>
                </a:lnTo>
                <a:lnTo>
                  <a:pt x="1093999" y="2004738"/>
                </a:lnTo>
                <a:lnTo>
                  <a:pt x="1099956" y="1958320"/>
                </a:lnTo>
                <a:lnTo>
                  <a:pt x="1101978" y="1910778"/>
                </a:lnTo>
                <a:lnTo>
                  <a:pt x="1101978" y="550989"/>
                </a:lnTo>
                <a:lnTo>
                  <a:pt x="1099956" y="503447"/>
                </a:lnTo>
                <a:lnTo>
                  <a:pt x="1093999" y="457029"/>
                </a:lnTo>
                <a:lnTo>
                  <a:pt x="1084273" y="411898"/>
                </a:lnTo>
                <a:lnTo>
                  <a:pt x="1070942" y="368222"/>
                </a:lnTo>
                <a:lnTo>
                  <a:pt x="1054174" y="326165"/>
                </a:lnTo>
                <a:lnTo>
                  <a:pt x="1034132" y="285892"/>
                </a:lnTo>
                <a:lnTo>
                  <a:pt x="1010983" y="247570"/>
                </a:lnTo>
                <a:lnTo>
                  <a:pt x="984891" y="211363"/>
                </a:lnTo>
                <a:lnTo>
                  <a:pt x="956022" y="177436"/>
                </a:lnTo>
                <a:lnTo>
                  <a:pt x="924542" y="145956"/>
                </a:lnTo>
                <a:lnTo>
                  <a:pt x="890615" y="117087"/>
                </a:lnTo>
                <a:lnTo>
                  <a:pt x="854408" y="90995"/>
                </a:lnTo>
                <a:lnTo>
                  <a:pt x="816086" y="67846"/>
                </a:lnTo>
                <a:lnTo>
                  <a:pt x="775813" y="47804"/>
                </a:lnTo>
                <a:lnTo>
                  <a:pt x="733756" y="31036"/>
                </a:lnTo>
                <a:lnTo>
                  <a:pt x="690080" y="17705"/>
                </a:lnTo>
                <a:lnTo>
                  <a:pt x="644949" y="7979"/>
                </a:lnTo>
                <a:lnTo>
                  <a:pt x="598531" y="2022"/>
                </a:lnTo>
                <a:lnTo>
                  <a:pt x="550989" y="0"/>
                </a:lnTo>
                <a:close/>
              </a:path>
            </a:pathLst>
          </a:custGeom>
          <a:solidFill>
            <a:srgbClr val="D797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61133" y="2789237"/>
            <a:ext cx="1102360" cy="2461895"/>
          </a:xfrm>
          <a:custGeom>
            <a:avLst/>
            <a:gdLst/>
            <a:ahLst/>
            <a:cxnLst/>
            <a:rect l="l" t="t" r="r" b="b"/>
            <a:pathLst>
              <a:path w="1102360" h="2461895">
                <a:moveTo>
                  <a:pt x="550989" y="0"/>
                </a:moveTo>
                <a:lnTo>
                  <a:pt x="503447" y="2022"/>
                </a:lnTo>
                <a:lnTo>
                  <a:pt x="457029" y="7979"/>
                </a:lnTo>
                <a:lnTo>
                  <a:pt x="411898" y="17705"/>
                </a:lnTo>
                <a:lnTo>
                  <a:pt x="368222" y="31036"/>
                </a:lnTo>
                <a:lnTo>
                  <a:pt x="326165" y="47804"/>
                </a:lnTo>
                <a:lnTo>
                  <a:pt x="285892" y="67846"/>
                </a:lnTo>
                <a:lnTo>
                  <a:pt x="247570" y="90995"/>
                </a:lnTo>
                <a:lnTo>
                  <a:pt x="211363" y="117087"/>
                </a:lnTo>
                <a:lnTo>
                  <a:pt x="177436" y="145956"/>
                </a:lnTo>
                <a:lnTo>
                  <a:pt x="145956" y="177436"/>
                </a:lnTo>
                <a:lnTo>
                  <a:pt x="117087" y="211363"/>
                </a:lnTo>
                <a:lnTo>
                  <a:pt x="90995" y="247570"/>
                </a:lnTo>
                <a:lnTo>
                  <a:pt x="67846" y="285892"/>
                </a:lnTo>
                <a:lnTo>
                  <a:pt x="47804" y="326165"/>
                </a:lnTo>
                <a:lnTo>
                  <a:pt x="31036" y="368222"/>
                </a:lnTo>
                <a:lnTo>
                  <a:pt x="17705" y="411898"/>
                </a:lnTo>
                <a:lnTo>
                  <a:pt x="7979" y="457029"/>
                </a:lnTo>
                <a:lnTo>
                  <a:pt x="2022" y="503447"/>
                </a:lnTo>
                <a:lnTo>
                  <a:pt x="0" y="550989"/>
                </a:lnTo>
                <a:lnTo>
                  <a:pt x="0" y="1910778"/>
                </a:lnTo>
                <a:lnTo>
                  <a:pt x="2022" y="1958320"/>
                </a:lnTo>
                <a:lnTo>
                  <a:pt x="7979" y="2004738"/>
                </a:lnTo>
                <a:lnTo>
                  <a:pt x="17705" y="2049869"/>
                </a:lnTo>
                <a:lnTo>
                  <a:pt x="31036" y="2093545"/>
                </a:lnTo>
                <a:lnTo>
                  <a:pt x="47804" y="2135602"/>
                </a:lnTo>
                <a:lnTo>
                  <a:pt x="67846" y="2175875"/>
                </a:lnTo>
                <a:lnTo>
                  <a:pt x="90995" y="2214197"/>
                </a:lnTo>
                <a:lnTo>
                  <a:pt x="117087" y="2250404"/>
                </a:lnTo>
                <a:lnTo>
                  <a:pt x="145956" y="2284331"/>
                </a:lnTo>
                <a:lnTo>
                  <a:pt x="177436" y="2315811"/>
                </a:lnTo>
                <a:lnTo>
                  <a:pt x="211363" y="2344680"/>
                </a:lnTo>
                <a:lnTo>
                  <a:pt x="247570" y="2370772"/>
                </a:lnTo>
                <a:lnTo>
                  <a:pt x="285892" y="2393921"/>
                </a:lnTo>
                <a:lnTo>
                  <a:pt x="326165" y="2413963"/>
                </a:lnTo>
                <a:lnTo>
                  <a:pt x="368222" y="2430731"/>
                </a:lnTo>
                <a:lnTo>
                  <a:pt x="411898" y="2444062"/>
                </a:lnTo>
                <a:lnTo>
                  <a:pt x="457029" y="2453788"/>
                </a:lnTo>
                <a:lnTo>
                  <a:pt x="503447" y="2459745"/>
                </a:lnTo>
                <a:lnTo>
                  <a:pt x="550989" y="2461768"/>
                </a:lnTo>
                <a:lnTo>
                  <a:pt x="598531" y="2459745"/>
                </a:lnTo>
                <a:lnTo>
                  <a:pt x="644949" y="2453788"/>
                </a:lnTo>
                <a:lnTo>
                  <a:pt x="690080" y="2444062"/>
                </a:lnTo>
                <a:lnTo>
                  <a:pt x="733756" y="2430731"/>
                </a:lnTo>
                <a:lnTo>
                  <a:pt x="775813" y="2413963"/>
                </a:lnTo>
                <a:lnTo>
                  <a:pt x="816086" y="2393921"/>
                </a:lnTo>
                <a:lnTo>
                  <a:pt x="854408" y="2370772"/>
                </a:lnTo>
                <a:lnTo>
                  <a:pt x="890615" y="2344680"/>
                </a:lnTo>
                <a:lnTo>
                  <a:pt x="924542" y="2315811"/>
                </a:lnTo>
                <a:lnTo>
                  <a:pt x="956022" y="2284331"/>
                </a:lnTo>
                <a:lnTo>
                  <a:pt x="984891" y="2250404"/>
                </a:lnTo>
                <a:lnTo>
                  <a:pt x="1010983" y="2214197"/>
                </a:lnTo>
                <a:lnTo>
                  <a:pt x="1034132" y="2175875"/>
                </a:lnTo>
                <a:lnTo>
                  <a:pt x="1054174" y="2135602"/>
                </a:lnTo>
                <a:lnTo>
                  <a:pt x="1070942" y="2093545"/>
                </a:lnTo>
                <a:lnTo>
                  <a:pt x="1084273" y="2049869"/>
                </a:lnTo>
                <a:lnTo>
                  <a:pt x="1093999" y="2004738"/>
                </a:lnTo>
                <a:lnTo>
                  <a:pt x="1099956" y="1958320"/>
                </a:lnTo>
                <a:lnTo>
                  <a:pt x="1101978" y="1910778"/>
                </a:lnTo>
                <a:lnTo>
                  <a:pt x="1101978" y="550989"/>
                </a:lnTo>
                <a:lnTo>
                  <a:pt x="1099956" y="503447"/>
                </a:lnTo>
                <a:lnTo>
                  <a:pt x="1093999" y="457029"/>
                </a:lnTo>
                <a:lnTo>
                  <a:pt x="1084273" y="411898"/>
                </a:lnTo>
                <a:lnTo>
                  <a:pt x="1070942" y="368222"/>
                </a:lnTo>
                <a:lnTo>
                  <a:pt x="1054174" y="326165"/>
                </a:lnTo>
                <a:lnTo>
                  <a:pt x="1034132" y="285892"/>
                </a:lnTo>
                <a:lnTo>
                  <a:pt x="1010983" y="247570"/>
                </a:lnTo>
                <a:lnTo>
                  <a:pt x="984891" y="211363"/>
                </a:lnTo>
                <a:lnTo>
                  <a:pt x="956022" y="177436"/>
                </a:lnTo>
                <a:lnTo>
                  <a:pt x="924542" y="145956"/>
                </a:lnTo>
                <a:lnTo>
                  <a:pt x="890615" y="117087"/>
                </a:lnTo>
                <a:lnTo>
                  <a:pt x="854408" y="90995"/>
                </a:lnTo>
                <a:lnTo>
                  <a:pt x="816086" y="67846"/>
                </a:lnTo>
                <a:lnTo>
                  <a:pt x="775813" y="47804"/>
                </a:lnTo>
                <a:lnTo>
                  <a:pt x="733756" y="31036"/>
                </a:lnTo>
                <a:lnTo>
                  <a:pt x="690080" y="17705"/>
                </a:lnTo>
                <a:lnTo>
                  <a:pt x="644949" y="7979"/>
                </a:lnTo>
                <a:lnTo>
                  <a:pt x="598531" y="2022"/>
                </a:lnTo>
                <a:lnTo>
                  <a:pt x="550989" y="0"/>
                </a:lnTo>
                <a:close/>
              </a:path>
            </a:pathLst>
          </a:custGeom>
          <a:solidFill>
            <a:srgbClr val="B5AAC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97C8370-A2B2-544C-9380-82BDC21EC852}"/>
              </a:ext>
            </a:extLst>
          </p:cNvPr>
          <p:cNvGrpSpPr/>
          <p:nvPr/>
        </p:nvGrpSpPr>
        <p:grpSpPr>
          <a:xfrm>
            <a:off x="1530170" y="3789684"/>
            <a:ext cx="962660" cy="1366904"/>
            <a:chOff x="1530170" y="3789684"/>
            <a:chExt cx="962660" cy="1366904"/>
          </a:xfrm>
        </p:grpSpPr>
        <p:sp>
          <p:nvSpPr>
            <p:cNvPr id="23" name="object 23"/>
            <p:cNvSpPr/>
            <p:nvPr/>
          </p:nvSpPr>
          <p:spPr>
            <a:xfrm>
              <a:off x="1530170" y="4193928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560650" y="4225612"/>
              <a:ext cx="901700" cy="901700"/>
            </a:xfrm>
            <a:custGeom>
              <a:avLst/>
              <a:gdLst/>
              <a:ahLst/>
              <a:cxnLst/>
              <a:rect l="l" t="t" r="r" b="b"/>
              <a:pathLst>
                <a:path w="901700" h="901700">
                  <a:moveTo>
                    <a:pt x="450761" y="0"/>
                  </a:moveTo>
                  <a:lnTo>
                    <a:pt x="401714" y="2650"/>
                  </a:lnTo>
                  <a:lnTo>
                    <a:pt x="354181" y="10415"/>
                  </a:lnTo>
                  <a:lnTo>
                    <a:pt x="308438" y="23019"/>
                  </a:lnTo>
                  <a:lnTo>
                    <a:pt x="264761" y="40184"/>
                  </a:lnTo>
                  <a:lnTo>
                    <a:pt x="223429" y="61633"/>
                  </a:lnTo>
                  <a:lnTo>
                    <a:pt x="184718" y="87088"/>
                  </a:lnTo>
                  <a:lnTo>
                    <a:pt x="148906" y="116273"/>
                  </a:lnTo>
                  <a:lnTo>
                    <a:pt x="116269" y="148911"/>
                  </a:lnTo>
                  <a:lnTo>
                    <a:pt x="87085" y="184724"/>
                  </a:lnTo>
                  <a:lnTo>
                    <a:pt x="61630" y="223435"/>
                  </a:lnTo>
                  <a:lnTo>
                    <a:pt x="40182" y="264767"/>
                  </a:lnTo>
                  <a:lnTo>
                    <a:pt x="23018" y="308442"/>
                  </a:lnTo>
                  <a:lnTo>
                    <a:pt x="10415" y="354185"/>
                  </a:lnTo>
                  <a:lnTo>
                    <a:pt x="2649" y="401717"/>
                  </a:lnTo>
                  <a:lnTo>
                    <a:pt x="0" y="450761"/>
                  </a:lnTo>
                  <a:lnTo>
                    <a:pt x="2649" y="499807"/>
                  </a:lnTo>
                  <a:lnTo>
                    <a:pt x="10415" y="547341"/>
                  </a:lnTo>
                  <a:lnTo>
                    <a:pt x="23018" y="593085"/>
                  </a:lnTo>
                  <a:lnTo>
                    <a:pt x="40182" y="636762"/>
                  </a:lnTo>
                  <a:lnTo>
                    <a:pt x="61630" y="678095"/>
                  </a:lnTo>
                  <a:lnTo>
                    <a:pt x="87085" y="716807"/>
                  </a:lnTo>
                  <a:lnTo>
                    <a:pt x="116269" y="752621"/>
                  </a:lnTo>
                  <a:lnTo>
                    <a:pt x="148906" y="785259"/>
                  </a:lnTo>
                  <a:lnTo>
                    <a:pt x="184718" y="814445"/>
                  </a:lnTo>
                  <a:lnTo>
                    <a:pt x="223429" y="839901"/>
                  </a:lnTo>
                  <a:lnTo>
                    <a:pt x="264761" y="861350"/>
                  </a:lnTo>
                  <a:lnTo>
                    <a:pt x="308438" y="878515"/>
                  </a:lnTo>
                  <a:lnTo>
                    <a:pt x="354181" y="891119"/>
                  </a:lnTo>
                  <a:lnTo>
                    <a:pt x="401714" y="898884"/>
                  </a:lnTo>
                  <a:lnTo>
                    <a:pt x="450761" y="901534"/>
                  </a:lnTo>
                  <a:lnTo>
                    <a:pt x="499807" y="898884"/>
                  </a:lnTo>
                  <a:lnTo>
                    <a:pt x="547340" y="891119"/>
                  </a:lnTo>
                  <a:lnTo>
                    <a:pt x="593084" y="878515"/>
                  </a:lnTo>
                  <a:lnTo>
                    <a:pt x="636760" y="861350"/>
                  </a:lnTo>
                  <a:lnTo>
                    <a:pt x="678092" y="839901"/>
                  </a:lnTo>
                  <a:lnTo>
                    <a:pt x="716803" y="814445"/>
                  </a:lnTo>
                  <a:lnTo>
                    <a:pt x="752615" y="785259"/>
                  </a:lnTo>
                  <a:lnTo>
                    <a:pt x="785252" y="752621"/>
                  </a:lnTo>
                  <a:lnTo>
                    <a:pt x="814437" y="716807"/>
                  </a:lnTo>
                  <a:lnTo>
                    <a:pt x="839891" y="678095"/>
                  </a:lnTo>
                  <a:lnTo>
                    <a:pt x="861339" y="636762"/>
                  </a:lnTo>
                  <a:lnTo>
                    <a:pt x="878504" y="593085"/>
                  </a:lnTo>
                  <a:lnTo>
                    <a:pt x="891107" y="547341"/>
                  </a:lnTo>
                  <a:lnTo>
                    <a:pt x="898872" y="499807"/>
                  </a:lnTo>
                  <a:lnTo>
                    <a:pt x="901522" y="450761"/>
                  </a:lnTo>
                  <a:lnTo>
                    <a:pt x="898872" y="401717"/>
                  </a:lnTo>
                  <a:lnTo>
                    <a:pt x="891107" y="354185"/>
                  </a:lnTo>
                  <a:lnTo>
                    <a:pt x="878504" y="308442"/>
                  </a:lnTo>
                  <a:lnTo>
                    <a:pt x="861339" y="264767"/>
                  </a:lnTo>
                  <a:lnTo>
                    <a:pt x="839891" y="223435"/>
                  </a:lnTo>
                  <a:lnTo>
                    <a:pt x="814437" y="184724"/>
                  </a:lnTo>
                  <a:lnTo>
                    <a:pt x="785252" y="148911"/>
                  </a:lnTo>
                  <a:lnTo>
                    <a:pt x="752615" y="116273"/>
                  </a:lnTo>
                  <a:lnTo>
                    <a:pt x="716803" y="87088"/>
                  </a:lnTo>
                  <a:lnTo>
                    <a:pt x="678092" y="61633"/>
                  </a:lnTo>
                  <a:lnTo>
                    <a:pt x="636760" y="40184"/>
                  </a:lnTo>
                  <a:lnTo>
                    <a:pt x="593084" y="23019"/>
                  </a:lnTo>
                  <a:lnTo>
                    <a:pt x="547340" y="10415"/>
                  </a:lnTo>
                  <a:lnTo>
                    <a:pt x="499807" y="2650"/>
                  </a:lnTo>
                  <a:lnTo>
                    <a:pt x="450761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012162" y="3789684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h="546100">
                  <a:moveTo>
                    <a:pt x="0" y="0"/>
                  </a:moveTo>
                  <a:lnTo>
                    <a:pt x="0" y="545731"/>
                  </a:lnTo>
                </a:path>
              </a:pathLst>
            </a:custGeom>
            <a:ln w="23190">
              <a:solidFill>
                <a:srgbClr val="6C559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356D2A6-BCBF-4B42-8B7D-C3AE5D63B365}"/>
              </a:ext>
            </a:extLst>
          </p:cNvPr>
          <p:cNvGrpSpPr/>
          <p:nvPr/>
        </p:nvGrpSpPr>
        <p:grpSpPr>
          <a:xfrm>
            <a:off x="2814443" y="3789684"/>
            <a:ext cx="962660" cy="1366904"/>
            <a:chOff x="2814443" y="3789684"/>
            <a:chExt cx="962660" cy="1366904"/>
          </a:xfrm>
        </p:grpSpPr>
        <p:sp>
          <p:nvSpPr>
            <p:cNvPr id="16" name="object 16"/>
            <p:cNvSpPr/>
            <p:nvPr/>
          </p:nvSpPr>
          <p:spPr>
            <a:xfrm>
              <a:off x="2814443" y="4193928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844923" y="4225612"/>
              <a:ext cx="901700" cy="901700"/>
            </a:xfrm>
            <a:custGeom>
              <a:avLst/>
              <a:gdLst/>
              <a:ahLst/>
              <a:cxnLst/>
              <a:rect l="l" t="t" r="r" b="b"/>
              <a:pathLst>
                <a:path w="901700" h="901700">
                  <a:moveTo>
                    <a:pt x="450761" y="0"/>
                  </a:moveTo>
                  <a:lnTo>
                    <a:pt x="401714" y="2650"/>
                  </a:lnTo>
                  <a:lnTo>
                    <a:pt x="354181" y="10415"/>
                  </a:lnTo>
                  <a:lnTo>
                    <a:pt x="308438" y="23019"/>
                  </a:lnTo>
                  <a:lnTo>
                    <a:pt x="264761" y="40184"/>
                  </a:lnTo>
                  <a:lnTo>
                    <a:pt x="223429" y="61633"/>
                  </a:lnTo>
                  <a:lnTo>
                    <a:pt x="184718" y="87088"/>
                  </a:lnTo>
                  <a:lnTo>
                    <a:pt x="148906" y="116273"/>
                  </a:lnTo>
                  <a:lnTo>
                    <a:pt x="116269" y="148911"/>
                  </a:lnTo>
                  <a:lnTo>
                    <a:pt x="87085" y="184724"/>
                  </a:lnTo>
                  <a:lnTo>
                    <a:pt x="61630" y="223435"/>
                  </a:lnTo>
                  <a:lnTo>
                    <a:pt x="40182" y="264767"/>
                  </a:lnTo>
                  <a:lnTo>
                    <a:pt x="23018" y="308442"/>
                  </a:lnTo>
                  <a:lnTo>
                    <a:pt x="10415" y="354185"/>
                  </a:lnTo>
                  <a:lnTo>
                    <a:pt x="2649" y="401717"/>
                  </a:lnTo>
                  <a:lnTo>
                    <a:pt x="0" y="450761"/>
                  </a:lnTo>
                  <a:lnTo>
                    <a:pt x="2649" y="499807"/>
                  </a:lnTo>
                  <a:lnTo>
                    <a:pt x="10415" y="547341"/>
                  </a:lnTo>
                  <a:lnTo>
                    <a:pt x="23018" y="593085"/>
                  </a:lnTo>
                  <a:lnTo>
                    <a:pt x="40182" y="636762"/>
                  </a:lnTo>
                  <a:lnTo>
                    <a:pt x="61630" y="678095"/>
                  </a:lnTo>
                  <a:lnTo>
                    <a:pt x="87085" y="716807"/>
                  </a:lnTo>
                  <a:lnTo>
                    <a:pt x="116269" y="752621"/>
                  </a:lnTo>
                  <a:lnTo>
                    <a:pt x="148906" y="785259"/>
                  </a:lnTo>
                  <a:lnTo>
                    <a:pt x="184718" y="814445"/>
                  </a:lnTo>
                  <a:lnTo>
                    <a:pt x="223429" y="839901"/>
                  </a:lnTo>
                  <a:lnTo>
                    <a:pt x="264761" y="861350"/>
                  </a:lnTo>
                  <a:lnTo>
                    <a:pt x="308438" y="878515"/>
                  </a:lnTo>
                  <a:lnTo>
                    <a:pt x="354181" y="891119"/>
                  </a:lnTo>
                  <a:lnTo>
                    <a:pt x="401714" y="898884"/>
                  </a:lnTo>
                  <a:lnTo>
                    <a:pt x="450761" y="901534"/>
                  </a:lnTo>
                  <a:lnTo>
                    <a:pt x="499807" y="898884"/>
                  </a:lnTo>
                  <a:lnTo>
                    <a:pt x="547340" y="891119"/>
                  </a:lnTo>
                  <a:lnTo>
                    <a:pt x="593084" y="878515"/>
                  </a:lnTo>
                  <a:lnTo>
                    <a:pt x="636760" y="861350"/>
                  </a:lnTo>
                  <a:lnTo>
                    <a:pt x="678092" y="839901"/>
                  </a:lnTo>
                  <a:lnTo>
                    <a:pt x="716803" y="814445"/>
                  </a:lnTo>
                  <a:lnTo>
                    <a:pt x="752615" y="785259"/>
                  </a:lnTo>
                  <a:lnTo>
                    <a:pt x="785252" y="752621"/>
                  </a:lnTo>
                  <a:lnTo>
                    <a:pt x="814437" y="716807"/>
                  </a:lnTo>
                  <a:lnTo>
                    <a:pt x="839891" y="678095"/>
                  </a:lnTo>
                  <a:lnTo>
                    <a:pt x="861339" y="636762"/>
                  </a:lnTo>
                  <a:lnTo>
                    <a:pt x="878504" y="593085"/>
                  </a:lnTo>
                  <a:lnTo>
                    <a:pt x="891107" y="547341"/>
                  </a:lnTo>
                  <a:lnTo>
                    <a:pt x="898872" y="499807"/>
                  </a:lnTo>
                  <a:lnTo>
                    <a:pt x="901522" y="450761"/>
                  </a:lnTo>
                  <a:lnTo>
                    <a:pt x="898872" y="401717"/>
                  </a:lnTo>
                  <a:lnTo>
                    <a:pt x="891107" y="354185"/>
                  </a:lnTo>
                  <a:lnTo>
                    <a:pt x="878504" y="308442"/>
                  </a:lnTo>
                  <a:lnTo>
                    <a:pt x="861339" y="264767"/>
                  </a:lnTo>
                  <a:lnTo>
                    <a:pt x="839891" y="223435"/>
                  </a:lnTo>
                  <a:lnTo>
                    <a:pt x="814437" y="184724"/>
                  </a:lnTo>
                  <a:lnTo>
                    <a:pt x="785252" y="148911"/>
                  </a:lnTo>
                  <a:lnTo>
                    <a:pt x="752615" y="116273"/>
                  </a:lnTo>
                  <a:lnTo>
                    <a:pt x="716803" y="87088"/>
                  </a:lnTo>
                  <a:lnTo>
                    <a:pt x="678092" y="61633"/>
                  </a:lnTo>
                  <a:lnTo>
                    <a:pt x="636760" y="40184"/>
                  </a:lnTo>
                  <a:lnTo>
                    <a:pt x="593084" y="23019"/>
                  </a:lnTo>
                  <a:lnTo>
                    <a:pt x="547340" y="10415"/>
                  </a:lnTo>
                  <a:lnTo>
                    <a:pt x="499807" y="2650"/>
                  </a:lnTo>
                  <a:lnTo>
                    <a:pt x="450761" y="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295684" y="3789684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h="546100">
                  <a:moveTo>
                    <a:pt x="0" y="0"/>
                  </a:moveTo>
                  <a:lnTo>
                    <a:pt x="0" y="545731"/>
                  </a:lnTo>
                </a:path>
              </a:pathLst>
            </a:custGeom>
            <a:ln w="23190">
              <a:solidFill>
                <a:srgbClr val="AF2F8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13C1A06-D592-6A45-BD91-779E9698438D}"/>
              </a:ext>
            </a:extLst>
          </p:cNvPr>
          <p:cNvGrpSpPr/>
          <p:nvPr/>
        </p:nvGrpSpPr>
        <p:grpSpPr>
          <a:xfrm>
            <a:off x="4098002" y="3789684"/>
            <a:ext cx="962660" cy="1366904"/>
            <a:chOff x="4098002" y="3789684"/>
            <a:chExt cx="962660" cy="1366904"/>
          </a:xfrm>
        </p:grpSpPr>
        <p:sp>
          <p:nvSpPr>
            <p:cNvPr id="10" name="object 10"/>
            <p:cNvSpPr/>
            <p:nvPr/>
          </p:nvSpPr>
          <p:spPr>
            <a:xfrm>
              <a:off x="4098002" y="4193928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128482" y="4225612"/>
              <a:ext cx="901700" cy="901700"/>
            </a:xfrm>
            <a:custGeom>
              <a:avLst/>
              <a:gdLst/>
              <a:ahLst/>
              <a:cxnLst/>
              <a:rect l="l" t="t" r="r" b="b"/>
              <a:pathLst>
                <a:path w="901700" h="901700">
                  <a:moveTo>
                    <a:pt x="450761" y="0"/>
                  </a:moveTo>
                  <a:lnTo>
                    <a:pt x="401714" y="2650"/>
                  </a:lnTo>
                  <a:lnTo>
                    <a:pt x="354181" y="10415"/>
                  </a:lnTo>
                  <a:lnTo>
                    <a:pt x="308438" y="23019"/>
                  </a:lnTo>
                  <a:lnTo>
                    <a:pt x="264761" y="40184"/>
                  </a:lnTo>
                  <a:lnTo>
                    <a:pt x="223429" y="61633"/>
                  </a:lnTo>
                  <a:lnTo>
                    <a:pt x="184718" y="87088"/>
                  </a:lnTo>
                  <a:lnTo>
                    <a:pt x="148906" y="116273"/>
                  </a:lnTo>
                  <a:lnTo>
                    <a:pt x="116269" y="148911"/>
                  </a:lnTo>
                  <a:lnTo>
                    <a:pt x="87085" y="184724"/>
                  </a:lnTo>
                  <a:lnTo>
                    <a:pt x="61630" y="223435"/>
                  </a:lnTo>
                  <a:lnTo>
                    <a:pt x="40182" y="264767"/>
                  </a:lnTo>
                  <a:lnTo>
                    <a:pt x="23018" y="308442"/>
                  </a:lnTo>
                  <a:lnTo>
                    <a:pt x="10415" y="354185"/>
                  </a:lnTo>
                  <a:lnTo>
                    <a:pt x="2649" y="401717"/>
                  </a:lnTo>
                  <a:lnTo>
                    <a:pt x="0" y="450761"/>
                  </a:lnTo>
                  <a:lnTo>
                    <a:pt x="2649" y="499807"/>
                  </a:lnTo>
                  <a:lnTo>
                    <a:pt x="10415" y="547341"/>
                  </a:lnTo>
                  <a:lnTo>
                    <a:pt x="23018" y="593085"/>
                  </a:lnTo>
                  <a:lnTo>
                    <a:pt x="40182" y="636762"/>
                  </a:lnTo>
                  <a:lnTo>
                    <a:pt x="61630" y="678095"/>
                  </a:lnTo>
                  <a:lnTo>
                    <a:pt x="87085" y="716807"/>
                  </a:lnTo>
                  <a:lnTo>
                    <a:pt x="116269" y="752621"/>
                  </a:lnTo>
                  <a:lnTo>
                    <a:pt x="148906" y="785259"/>
                  </a:lnTo>
                  <a:lnTo>
                    <a:pt x="184718" y="814445"/>
                  </a:lnTo>
                  <a:lnTo>
                    <a:pt x="223429" y="839901"/>
                  </a:lnTo>
                  <a:lnTo>
                    <a:pt x="264761" y="861350"/>
                  </a:lnTo>
                  <a:lnTo>
                    <a:pt x="308438" y="878515"/>
                  </a:lnTo>
                  <a:lnTo>
                    <a:pt x="354181" y="891119"/>
                  </a:lnTo>
                  <a:lnTo>
                    <a:pt x="401714" y="898884"/>
                  </a:lnTo>
                  <a:lnTo>
                    <a:pt x="450761" y="901534"/>
                  </a:lnTo>
                  <a:lnTo>
                    <a:pt x="499807" y="898884"/>
                  </a:lnTo>
                  <a:lnTo>
                    <a:pt x="547340" y="891119"/>
                  </a:lnTo>
                  <a:lnTo>
                    <a:pt x="593084" y="878515"/>
                  </a:lnTo>
                  <a:lnTo>
                    <a:pt x="636760" y="861350"/>
                  </a:lnTo>
                  <a:lnTo>
                    <a:pt x="678092" y="839901"/>
                  </a:lnTo>
                  <a:lnTo>
                    <a:pt x="716803" y="814445"/>
                  </a:lnTo>
                  <a:lnTo>
                    <a:pt x="752615" y="785259"/>
                  </a:lnTo>
                  <a:lnTo>
                    <a:pt x="785252" y="752621"/>
                  </a:lnTo>
                  <a:lnTo>
                    <a:pt x="814437" y="716807"/>
                  </a:lnTo>
                  <a:lnTo>
                    <a:pt x="839891" y="678095"/>
                  </a:lnTo>
                  <a:lnTo>
                    <a:pt x="861339" y="636762"/>
                  </a:lnTo>
                  <a:lnTo>
                    <a:pt x="878504" y="593085"/>
                  </a:lnTo>
                  <a:lnTo>
                    <a:pt x="891107" y="547341"/>
                  </a:lnTo>
                  <a:lnTo>
                    <a:pt x="898872" y="499807"/>
                  </a:lnTo>
                  <a:lnTo>
                    <a:pt x="901522" y="450761"/>
                  </a:lnTo>
                  <a:lnTo>
                    <a:pt x="898872" y="401717"/>
                  </a:lnTo>
                  <a:lnTo>
                    <a:pt x="891107" y="354185"/>
                  </a:lnTo>
                  <a:lnTo>
                    <a:pt x="878504" y="308442"/>
                  </a:lnTo>
                  <a:lnTo>
                    <a:pt x="861339" y="264767"/>
                  </a:lnTo>
                  <a:lnTo>
                    <a:pt x="839891" y="223435"/>
                  </a:lnTo>
                  <a:lnTo>
                    <a:pt x="814437" y="184724"/>
                  </a:lnTo>
                  <a:lnTo>
                    <a:pt x="785252" y="148911"/>
                  </a:lnTo>
                  <a:lnTo>
                    <a:pt x="752615" y="116273"/>
                  </a:lnTo>
                  <a:lnTo>
                    <a:pt x="716803" y="87088"/>
                  </a:lnTo>
                  <a:lnTo>
                    <a:pt x="678092" y="61633"/>
                  </a:lnTo>
                  <a:lnTo>
                    <a:pt x="636760" y="40184"/>
                  </a:lnTo>
                  <a:lnTo>
                    <a:pt x="593084" y="23019"/>
                  </a:lnTo>
                  <a:lnTo>
                    <a:pt x="547340" y="10415"/>
                  </a:lnTo>
                  <a:lnTo>
                    <a:pt x="499807" y="2650"/>
                  </a:lnTo>
                  <a:lnTo>
                    <a:pt x="450761" y="0"/>
                  </a:lnTo>
                  <a:close/>
                </a:path>
              </a:pathLst>
            </a:custGeom>
            <a:solidFill>
              <a:srgbClr val="E3969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579244" y="3789684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h="546100">
                  <a:moveTo>
                    <a:pt x="0" y="0"/>
                  </a:moveTo>
                  <a:lnTo>
                    <a:pt x="0" y="545731"/>
                  </a:lnTo>
                </a:path>
              </a:pathLst>
            </a:custGeom>
            <a:ln w="23190">
              <a:solidFill>
                <a:srgbClr val="E49A9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DED1C5F-BC74-9749-AF39-3915E6B9598B}"/>
              </a:ext>
            </a:extLst>
          </p:cNvPr>
          <p:cNvGrpSpPr/>
          <p:nvPr/>
        </p:nvGrpSpPr>
        <p:grpSpPr>
          <a:xfrm>
            <a:off x="1530170" y="2863951"/>
            <a:ext cx="962660" cy="962660"/>
            <a:chOff x="1530170" y="2863951"/>
            <a:chExt cx="962660" cy="962660"/>
          </a:xfrm>
        </p:grpSpPr>
        <p:sp>
          <p:nvSpPr>
            <p:cNvPr id="21" name="object 21"/>
            <p:cNvSpPr/>
            <p:nvPr/>
          </p:nvSpPr>
          <p:spPr>
            <a:xfrm>
              <a:off x="1530170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9862936-F25E-8E42-8B52-B5BF0ECEF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5530" y="2894431"/>
              <a:ext cx="901700" cy="9017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1D5DBC-300B-B24C-AF16-FDD9200FD87C}"/>
              </a:ext>
            </a:extLst>
          </p:cNvPr>
          <p:cNvGrpSpPr/>
          <p:nvPr/>
        </p:nvGrpSpPr>
        <p:grpSpPr>
          <a:xfrm>
            <a:off x="2793956" y="2863951"/>
            <a:ext cx="962660" cy="962660"/>
            <a:chOff x="2793956" y="2863951"/>
            <a:chExt cx="962660" cy="962660"/>
          </a:xfrm>
        </p:grpSpPr>
        <p:sp>
          <p:nvSpPr>
            <p:cNvPr id="18" name="object 18"/>
            <p:cNvSpPr/>
            <p:nvPr/>
          </p:nvSpPr>
          <p:spPr>
            <a:xfrm>
              <a:off x="2793956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DEB5C2B-9CBA-FF41-8A22-BB6CCC397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9216" y="2894431"/>
              <a:ext cx="901700" cy="9017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E5DE35-4D0D-034D-BBAA-CD49990085D2}"/>
              </a:ext>
            </a:extLst>
          </p:cNvPr>
          <p:cNvGrpSpPr/>
          <p:nvPr/>
        </p:nvGrpSpPr>
        <p:grpSpPr>
          <a:xfrm>
            <a:off x="4098002" y="2863951"/>
            <a:ext cx="962660" cy="962660"/>
            <a:chOff x="4098002" y="2863951"/>
            <a:chExt cx="962660" cy="962660"/>
          </a:xfrm>
        </p:grpSpPr>
        <p:sp>
          <p:nvSpPr>
            <p:cNvPr id="12" name="object 12"/>
            <p:cNvSpPr/>
            <p:nvPr/>
          </p:nvSpPr>
          <p:spPr>
            <a:xfrm>
              <a:off x="4098002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E1F15D9-42DC-9543-8FBE-76AAF29BA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28482" y="2894431"/>
              <a:ext cx="901700" cy="901700"/>
            </a:xfrm>
            <a:prstGeom prst="rect">
              <a:avLst/>
            </a:prstGeom>
          </p:spPr>
        </p:pic>
      </p:grpSp>
      <p:sp>
        <p:nvSpPr>
          <p:cNvPr id="39" name="object 3">
            <a:extLst>
              <a:ext uri="{FF2B5EF4-FFF2-40B4-BE49-F238E27FC236}">
                <a16:creationId xmlns:a16="http://schemas.microsoft.com/office/drawing/2014/main" id="{F0D9ED1D-32D5-9647-BC92-ECBCF4E88CFB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LINIE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2B17EF5B-FA54-5549-B39D-B7BC3C181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43" y="1103957"/>
            <a:ext cx="5232400" cy="52324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764829" y="370800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1064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6536" y="370800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1064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95682" y="617713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1064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84029" y="4160301"/>
            <a:ext cx="4208145" cy="1032510"/>
          </a:xfrm>
          <a:custGeom>
            <a:avLst/>
            <a:gdLst/>
            <a:ahLst/>
            <a:cxnLst/>
            <a:rect l="l" t="t" r="r" b="b"/>
            <a:pathLst>
              <a:path w="4208145" h="1032510">
                <a:moveTo>
                  <a:pt x="3691699" y="0"/>
                </a:moveTo>
                <a:lnTo>
                  <a:pt x="516064" y="0"/>
                </a:lnTo>
                <a:lnTo>
                  <a:pt x="469092" y="2108"/>
                </a:lnTo>
                <a:lnTo>
                  <a:pt x="423301" y="8314"/>
                </a:lnTo>
                <a:lnTo>
                  <a:pt x="378874" y="18434"/>
                </a:lnTo>
                <a:lnTo>
                  <a:pt x="335993" y="32286"/>
                </a:lnTo>
                <a:lnTo>
                  <a:pt x="294840" y="49688"/>
                </a:lnTo>
                <a:lnTo>
                  <a:pt x="255597" y="70458"/>
                </a:lnTo>
                <a:lnTo>
                  <a:pt x="218446" y="94414"/>
                </a:lnTo>
                <a:lnTo>
                  <a:pt x="183571" y="121373"/>
                </a:lnTo>
                <a:lnTo>
                  <a:pt x="151152" y="151153"/>
                </a:lnTo>
                <a:lnTo>
                  <a:pt x="121372" y="183573"/>
                </a:lnTo>
                <a:lnTo>
                  <a:pt x="94413" y="218449"/>
                </a:lnTo>
                <a:lnTo>
                  <a:pt x="70458" y="255601"/>
                </a:lnTo>
                <a:lnTo>
                  <a:pt x="49688" y="294845"/>
                </a:lnTo>
                <a:lnTo>
                  <a:pt x="32286" y="335999"/>
                </a:lnTo>
                <a:lnTo>
                  <a:pt x="18434" y="378881"/>
                </a:lnTo>
                <a:lnTo>
                  <a:pt x="8314" y="423310"/>
                </a:lnTo>
                <a:lnTo>
                  <a:pt x="2108" y="469102"/>
                </a:lnTo>
                <a:lnTo>
                  <a:pt x="0" y="516077"/>
                </a:lnTo>
                <a:lnTo>
                  <a:pt x="2108" y="563051"/>
                </a:lnTo>
                <a:lnTo>
                  <a:pt x="8314" y="608843"/>
                </a:lnTo>
                <a:lnTo>
                  <a:pt x="18434" y="653272"/>
                </a:lnTo>
                <a:lnTo>
                  <a:pt x="32286" y="696155"/>
                </a:lnTo>
                <a:lnTo>
                  <a:pt x="49688" y="737309"/>
                </a:lnTo>
                <a:lnTo>
                  <a:pt x="70458" y="776553"/>
                </a:lnTo>
                <a:lnTo>
                  <a:pt x="94413" y="813704"/>
                </a:lnTo>
                <a:lnTo>
                  <a:pt x="121372" y="848581"/>
                </a:lnTo>
                <a:lnTo>
                  <a:pt x="151152" y="881000"/>
                </a:lnTo>
                <a:lnTo>
                  <a:pt x="183571" y="910781"/>
                </a:lnTo>
                <a:lnTo>
                  <a:pt x="218446" y="937740"/>
                </a:lnTo>
                <a:lnTo>
                  <a:pt x="255597" y="961695"/>
                </a:lnTo>
                <a:lnTo>
                  <a:pt x="294840" y="982465"/>
                </a:lnTo>
                <a:lnTo>
                  <a:pt x="335993" y="999867"/>
                </a:lnTo>
                <a:lnTo>
                  <a:pt x="378874" y="1013719"/>
                </a:lnTo>
                <a:lnTo>
                  <a:pt x="423301" y="1023839"/>
                </a:lnTo>
                <a:lnTo>
                  <a:pt x="469092" y="1030045"/>
                </a:lnTo>
                <a:lnTo>
                  <a:pt x="516064" y="1032154"/>
                </a:lnTo>
                <a:lnTo>
                  <a:pt x="3691699" y="1032154"/>
                </a:lnTo>
                <a:lnTo>
                  <a:pt x="3738675" y="1030045"/>
                </a:lnTo>
                <a:lnTo>
                  <a:pt x="3784470" y="1023839"/>
                </a:lnTo>
                <a:lnTo>
                  <a:pt x="3828900" y="1013719"/>
                </a:lnTo>
                <a:lnTo>
                  <a:pt x="3871784" y="999867"/>
                </a:lnTo>
                <a:lnTo>
                  <a:pt x="3912939" y="982465"/>
                </a:lnTo>
                <a:lnTo>
                  <a:pt x="3952184" y="961695"/>
                </a:lnTo>
                <a:lnTo>
                  <a:pt x="3989336" y="937740"/>
                </a:lnTo>
                <a:lnTo>
                  <a:pt x="4024213" y="910781"/>
                </a:lnTo>
                <a:lnTo>
                  <a:pt x="4056634" y="881000"/>
                </a:lnTo>
                <a:lnTo>
                  <a:pt x="4086414" y="848581"/>
                </a:lnTo>
                <a:lnTo>
                  <a:pt x="4113374" y="813704"/>
                </a:lnTo>
                <a:lnTo>
                  <a:pt x="4137330" y="776553"/>
                </a:lnTo>
                <a:lnTo>
                  <a:pt x="4158100" y="737309"/>
                </a:lnTo>
                <a:lnTo>
                  <a:pt x="4175502" y="696155"/>
                </a:lnTo>
                <a:lnTo>
                  <a:pt x="4189354" y="653272"/>
                </a:lnTo>
                <a:lnTo>
                  <a:pt x="4199474" y="608843"/>
                </a:lnTo>
                <a:lnTo>
                  <a:pt x="4205680" y="563051"/>
                </a:lnTo>
                <a:lnTo>
                  <a:pt x="4207789" y="516077"/>
                </a:lnTo>
                <a:lnTo>
                  <a:pt x="4205680" y="469102"/>
                </a:lnTo>
                <a:lnTo>
                  <a:pt x="4199474" y="423310"/>
                </a:lnTo>
                <a:lnTo>
                  <a:pt x="4189354" y="378881"/>
                </a:lnTo>
                <a:lnTo>
                  <a:pt x="4175502" y="335999"/>
                </a:lnTo>
                <a:lnTo>
                  <a:pt x="4158100" y="294845"/>
                </a:lnTo>
                <a:lnTo>
                  <a:pt x="4137330" y="255601"/>
                </a:lnTo>
                <a:lnTo>
                  <a:pt x="4113374" y="218449"/>
                </a:lnTo>
                <a:lnTo>
                  <a:pt x="4086414" y="183573"/>
                </a:lnTo>
                <a:lnTo>
                  <a:pt x="4056634" y="151153"/>
                </a:lnTo>
                <a:lnTo>
                  <a:pt x="4024213" y="121373"/>
                </a:lnTo>
                <a:lnTo>
                  <a:pt x="3989336" y="94414"/>
                </a:lnTo>
                <a:lnTo>
                  <a:pt x="3952184" y="70458"/>
                </a:lnTo>
                <a:lnTo>
                  <a:pt x="3912939" y="49688"/>
                </a:lnTo>
                <a:lnTo>
                  <a:pt x="3871784" y="32286"/>
                </a:lnTo>
                <a:lnTo>
                  <a:pt x="3828900" y="18434"/>
                </a:lnTo>
                <a:lnTo>
                  <a:pt x="3784470" y="8314"/>
                </a:lnTo>
                <a:lnTo>
                  <a:pt x="3738675" y="2108"/>
                </a:lnTo>
                <a:lnTo>
                  <a:pt x="3691699" y="0"/>
                </a:lnTo>
                <a:close/>
              </a:path>
            </a:pathLst>
          </a:custGeom>
          <a:solidFill>
            <a:srgbClr val="C76EA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84029" y="2830327"/>
            <a:ext cx="4208145" cy="1032510"/>
          </a:xfrm>
          <a:custGeom>
            <a:avLst/>
            <a:gdLst/>
            <a:ahLst/>
            <a:cxnLst/>
            <a:rect l="l" t="t" r="r" b="b"/>
            <a:pathLst>
              <a:path w="4208145" h="1032510">
                <a:moveTo>
                  <a:pt x="3691699" y="0"/>
                </a:moveTo>
                <a:lnTo>
                  <a:pt x="516064" y="0"/>
                </a:lnTo>
                <a:lnTo>
                  <a:pt x="469092" y="2108"/>
                </a:lnTo>
                <a:lnTo>
                  <a:pt x="423301" y="8314"/>
                </a:lnTo>
                <a:lnTo>
                  <a:pt x="378874" y="18434"/>
                </a:lnTo>
                <a:lnTo>
                  <a:pt x="335993" y="32286"/>
                </a:lnTo>
                <a:lnTo>
                  <a:pt x="294840" y="49688"/>
                </a:lnTo>
                <a:lnTo>
                  <a:pt x="255597" y="70458"/>
                </a:lnTo>
                <a:lnTo>
                  <a:pt x="218446" y="94414"/>
                </a:lnTo>
                <a:lnTo>
                  <a:pt x="183571" y="121373"/>
                </a:lnTo>
                <a:lnTo>
                  <a:pt x="151152" y="151153"/>
                </a:lnTo>
                <a:lnTo>
                  <a:pt x="121372" y="183573"/>
                </a:lnTo>
                <a:lnTo>
                  <a:pt x="94413" y="218449"/>
                </a:lnTo>
                <a:lnTo>
                  <a:pt x="70458" y="255601"/>
                </a:lnTo>
                <a:lnTo>
                  <a:pt x="49688" y="294845"/>
                </a:lnTo>
                <a:lnTo>
                  <a:pt x="32286" y="335999"/>
                </a:lnTo>
                <a:lnTo>
                  <a:pt x="18434" y="378881"/>
                </a:lnTo>
                <a:lnTo>
                  <a:pt x="8314" y="423310"/>
                </a:lnTo>
                <a:lnTo>
                  <a:pt x="2108" y="469102"/>
                </a:lnTo>
                <a:lnTo>
                  <a:pt x="0" y="516077"/>
                </a:lnTo>
                <a:lnTo>
                  <a:pt x="2108" y="563051"/>
                </a:lnTo>
                <a:lnTo>
                  <a:pt x="8314" y="608843"/>
                </a:lnTo>
                <a:lnTo>
                  <a:pt x="18434" y="653272"/>
                </a:lnTo>
                <a:lnTo>
                  <a:pt x="32286" y="696155"/>
                </a:lnTo>
                <a:lnTo>
                  <a:pt x="49688" y="737309"/>
                </a:lnTo>
                <a:lnTo>
                  <a:pt x="70458" y="776553"/>
                </a:lnTo>
                <a:lnTo>
                  <a:pt x="94413" y="813704"/>
                </a:lnTo>
                <a:lnTo>
                  <a:pt x="121372" y="848581"/>
                </a:lnTo>
                <a:lnTo>
                  <a:pt x="151152" y="881000"/>
                </a:lnTo>
                <a:lnTo>
                  <a:pt x="183571" y="910781"/>
                </a:lnTo>
                <a:lnTo>
                  <a:pt x="218446" y="937740"/>
                </a:lnTo>
                <a:lnTo>
                  <a:pt x="255597" y="961695"/>
                </a:lnTo>
                <a:lnTo>
                  <a:pt x="294840" y="982465"/>
                </a:lnTo>
                <a:lnTo>
                  <a:pt x="335993" y="999867"/>
                </a:lnTo>
                <a:lnTo>
                  <a:pt x="378874" y="1013719"/>
                </a:lnTo>
                <a:lnTo>
                  <a:pt x="423301" y="1023839"/>
                </a:lnTo>
                <a:lnTo>
                  <a:pt x="469092" y="1030045"/>
                </a:lnTo>
                <a:lnTo>
                  <a:pt x="516064" y="1032154"/>
                </a:lnTo>
                <a:lnTo>
                  <a:pt x="3691699" y="1032154"/>
                </a:lnTo>
                <a:lnTo>
                  <a:pt x="3738675" y="1030045"/>
                </a:lnTo>
                <a:lnTo>
                  <a:pt x="3784470" y="1023839"/>
                </a:lnTo>
                <a:lnTo>
                  <a:pt x="3828900" y="1013719"/>
                </a:lnTo>
                <a:lnTo>
                  <a:pt x="3871784" y="999867"/>
                </a:lnTo>
                <a:lnTo>
                  <a:pt x="3912939" y="982465"/>
                </a:lnTo>
                <a:lnTo>
                  <a:pt x="3952184" y="961695"/>
                </a:lnTo>
                <a:lnTo>
                  <a:pt x="3989336" y="937740"/>
                </a:lnTo>
                <a:lnTo>
                  <a:pt x="4024213" y="910781"/>
                </a:lnTo>
                <a:lnTo>
                  <a:pt x="4056634" y="881000"/>
                </a:lnTo>
                <a:lnTo>
                  <a:pt x="4086414" y="848581"/>
                </a:lnTo>
                <a:lnTo>
                  <a:pt x="4113374" y="813704"/>
                </a:lnTo>
                <a:lnTo>
                  <a:pt x="4137330" y="776553"/>
                </a:lnTo>
                <a:lnTo>
                  <a:pt x="4158100" y="737309"/>
                </a:lnTo>
                <a:lnTo>
                  <a:pt x="4175502" y="696155"/>
                </a:lnTo>
                <a:lnTo>
                  <a:pt x="4189354" y="653272"/>
                </a:lnTo>
                <a:lnTo>
                  <a:pt x="4199474" y="608843"/>
                </a:lnTo>
                <a:lnTo>
                  <a:pt x="4205680" y="563051"/>
                </a:lnTo>
                <a:lnTo>
                  <a:pt x="4207789" y="516077"/>
                </a:lnTo>
                <a:lnTo>
                  <a:pt x="4205680" y="469102"/>
                </a:lnTo>
                <a:lnTo>
                  <a:pt x="4199474" y="423310"/>
                </a:lnTo>
                <a:lnTo>
                  <a:pt x="4189354" y="378881"/>
                </a:lnTo>
                <a:lnTo>
                  <a:pt x="4175502" y="335999"/>
                </a:lnTo>
                <a:lnTo>
                  <a:pt x="4158100" y="294845"/>
                </a:lnTo>
                <a:lnTo>
                  <a:pt x="4137330" y="255601"/>
                </a:lnTo>
                <a:lnTo>
                  <a:pt x="4113374" y="218449"/>
                </a:lnTo>
                <a:lnTo>
                  <a:pt x="4086414" y="183573"/>
                </a:lnTo>
                <a:lnTo>
                  <a:pt x="4056634" y="151153"/>
                </a:lnTo>
                <a:lnTo>
                  <a:pt x="4024213" y="121373"/>
                </a:lnTo>
                <a:lnTo>
                  <a:pt x="3989336" y="94414"/>
                </a:lnTo>
                <a:lnTo>
                  <a:pt x="3952184" y="70458"/>
                </a:lnTo>
                <a:lnTo>
                  <a:pt x="3912939" y="49688"/>
                </a:lnTo>
                <a:lnTo>
                  <a:pt x="3871784" y="32286"/>
                </a:lnTo>
                <a:lnTo>
                  <a:pt x="3828900" y="18434"/>
                </a:lnTo>
                <a:lnTo>
                  <a:pt x="3784470" y="8314"/>
                </a:lnTo>
                <a:lnTo>
                  <a:pt x="3738675" y="2108"/>
                </a:lnTo>
                <a:lnTo>
                  <a:pt x="3691699" y="0"/>
                </a:lnTo>
                <a:close/>
              </a:path>
            </a:pathLst>
          </a:custGeom>
          <a:solidFill>
            <a:srgbClr val="A699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5537" y="4324249"/>
            <a:ext cx="160557" cy="6826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0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5537" y="3016296"/>
            <a:ext cx="160557" cy="6597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050" u="none" strike="noStrike" kern="120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44854" y="3665199"/>
            <a:ext cx="37528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Levels liegen horizontal.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CD4795D-DC6E-AB44-8BBC-8CE12BF07CB3}"/>
              </a:ext>
            </a:extLst>
          </p:cNvPr>
          <p:cNvGrpSpPr/>
          <p:nvPr/>
        </p:nvGrpSpPr>
        <p:grpSpPr>
          <a:xfrm>
            <a:off x="1530170" y="1238844"/>
            <a:ext cx="3530492" cy="3917744"/>
            <a:chOff x="1530170" y="1238844"/>
            <a:chExt cx="3530492" cy="3917744"/>
          </a:xfrm>
        </p:grpSpPr>
        <p:sp>
          <p:nvSpPr>
            <p:cNvPr id="8" name="object 8"/>
            <p:cNvSpPr/>
            <p:nvPr/>
          </p:nvSpPr>
          <p:spPr>
            <a:xfrm>
              <a:off x="3295682" y="123884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064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295684" y="2279327"/>
              <a:ext cx="0" cy="544830"/>
            </a:xfrm>
            <a:custGeom>
              <a:avLst/>
              <a:gdLst/>
              <a:ahLst/>
              <a:cxnLst/>
              <a:rect l="l" t="t" r="r" b="b"/>
              <a:pathLst>
                <a:path h="544830">
                  <a:moveTo>
                    <a:pt x="0" y="0"/>
                  </a:moveTo>
                  <a:lnTo>
                    <a:pt x="0" y="544436"/>
                  </a:lnTo>
                </a:path>
              </a:pathLst>
            </a:custGeom>
            <a:ln w="2319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191390" y="2189953"/>
              <a:ext cx="2200910" cy="741045"/>
            </a:xfrm>
            <a:custGeom>
              <a:avLst/>
              <a:gdLst/>
              <a:ahLst/>
              <a:cxnLst/>
              <a:rect l="l" t="t" r="r" b="b"/>
              <a:pathLst>
                <a:path w="2200910" h="741044">
                  <a:moveTo>
                    <a:pt x="0" y="740422"/>
                  </a:moveTo>
                  <a:lnTo>
                    <a:pt x="1085697" y="0"/>
                  </a:lnTo>
                  <a:lnTo>
                    <a:pt x="2200478" y="725436"/>
                  </a:lnTo>
                </a:path>
              </a:pathLst>
            </a:custGeom>
            <a:ln w="2319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814112" y="1479477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8"/>
                  </a:lnTo>
                  <a:lnTo>
                    <a:pt x="338133" y="21637"/>
                  </a:lnTo>
                  <a:lnTo>
                    <a:pt x="293918" y="37821"/>
                  </a:lnTo>
                  <a:lnTo>
                    <a:pt x="251851" y="58088"/>
                  </a:lnTo>
                  <a:lnTo>
                    <a:pt x="212173" y="82194"/>
                  </a:lnTo>
                  <a:lnTo>
                    <a:pt x="175125" y="109900"/>
                  </a:lnTo>
                  <a:lnTo>
                    <a:pt x="140950" y="140962"/>
                  </a:lnTo>
                  <a:lnTo>
                    <a:pt x="109890" y="175138"/>
                  </a:lnTo>
                  <a:lnTo>
                    <a:pt x="82187" y="212187"/>
                  </a:lnTo>
                  <a:lnTo>
                    <a:pt x="58082" y="251866"/>
                  </a:lnTo>
                  <a:lnTo>
                    <a:pt x="37817" y="293934"/>
                  </a:lnTo>
                  <a:lnTo>
                    <a:pt x="21635" y="338149"/>
                  </a:lnTo>
                  <a:lnTo>
                    <a:pt x="9776" y="384269"/>
                  </a:lnTo>
                  <a:lnTo>
                    <a:pt x="2484" y="432051"/>
                  </a:lnTo>
                  <a:lnTo>
                    <a:pt x="0" y="481253"/>
                  </a:lnTo>
                  <a:lnTo>
                    <a:pt x="2484" y="530458"/>
                  </a:lnTo>
                  <a:lnTo>
                    <a:pt x="9776" y="578241"/>
                  </a:lnTo>
                  <a:lnTo>
                    <a:pt x="21635" y="624361"/>
                  </a:lnTo>
                  <a:lnTo>
                    <a:pt x="37817" y="668576"/>
                  </a:lnTo>
                  <a:lnTo>
                    <a:pt x="58082" y="710643"/>
                  </a:lnTo>
                  <a:lnTo>
                    <a:pt x="82187" y="750321"/>
                  </a:lnTo>
                  <a:lnTo>
                    <a:pt x="109890" y="787369"/>
                  </a:lnTo>
                  <a:lnTo>
                    <a:pt x="140950" y="821543"/>
                  </a:lnTo>
                  <a:lnTo>
                    <a:pt x="175125" y="852603"/>
                  </a:lnTo>
                  <a:lnTo>
                    <a:pt x="212173" y="880307"/>
                  </a:lnTo>
                  <a:lnTo>
                    <a:pt x="251851" y="904412"/>
                  </a:lnTo>
                  <a:lnTo>
                    <a:pt x="293918" y="924677"/>
                  </a:lnTo>
                  <a:lnTo>
                    <a:pt x="338133" y="940859"/>
                  </a:lnTo>
                  <a:lnTo>
                    <a:pt x="384253" y="952717"/>
                  </a:lnTo>
                  <a:lnTo>
                    <a:pt x="432036" y="960010"/>
                  </a:lnTo>
                  <a:lnTo>
                    <a:pt x="481241" y="962494"/>
                  </a:lnTo>
                  <a:lnTo>
                    <a:pt x="530445" y="960010"/>
                  </a:lnTo>
                  <a:lnTo>
                    <a:pt x="578228" y="952717"/>
                  </a:lnTo>
                  <a:lnTo>
                    <a:pt x="624348" y="940859"/>
                  </a:lnTo>
                  <a:lnTo>
                    <a:pt x="668563" y="924677"/>
                  </a:lnTo>
                  <a:lnTo>
                    <a:pt x="710630" y="904412"/>
                  </a:lnTo>
                  <a:lnTo>
                    <a:pt x="750309" y="880307"/>
                  </a:lnTo>
                  <a:lnTo>
                    <a:pt x="787356" y="852603"/>
                  </a:lnTo>
                  <a:lnTo>
                    <a:pt x="821531" y="821543"/>
                  </a:lnTo>
                  <a:lnTo>
                    <a:pt x="852591" y="787369"/>
                  </a:lnTo>
                  <a:lnTo>
                    <a:pt x="880294" y="750321"/>
                  </a:lnTo>
                  <a:lnTo>
                    <a:pt x="904399" y="710643"/>
                  </a:lnTo>
                  <a:lnTo>
                    <a:pt x="924664" y="668576"/>
                  </a:lnTo>
                  <a:lnTo>
                    <a:pt x="940846" y="624361"/>
                  </a:lnTo>
                  <a:lnTo>
                    <a:pt x="952705" y="578241"/>
                  </a:lnTo>
                  <a:lnTo>
                    <a:pt x="959997" y="530458"/>
                  </a:lnTo>
                  <a:lnTo>
                    <a:pt x="962482" y="481253"/>
                  </a:lnTo>
                  <a:lnTo>
                    <a:pt x="959997" y="432051"/>
                  </a:lnTo>
                  <a:lnTo>
                    <a:pt x="952705" y="384269"/>
                  </a:lnTo>
                  <a:lnTo>
                    <a:pt x="940846" y="338149"/>
                  </a:lnTo>
                  <a:lnTo>
                    <a:pt x="924664" y="293934"/>
                  </a:lnTo>
                  <a:lnTo>
                    <a:pt x="904399" y="251866"/>
                  </a:lnTo>
                  <a:lnTo>
                    <a:pt x="880294" y="212187"/>
                  </a:lnTo>
                  <a:lnTo>
                    <a:pt x="852591" y="175138"/>
                  </a:lnTo>
                  <a:lnTo>
                    <a:pt x="821531" y="140962"/>
                  </a:lnTo>
                  <a:lnTo>
                    <a:pt x="787356" y="109900"/>
                  </a:lnTo>
                  <a:lnTo>
                    <a:pt x="750309" y="82194"/>
                  </a:lnTo>
                  <a:lnTo>
                    <a:pt x="710630" y="58088"/>
                  </a:lnTo>
                  <a:lnTo>
                    <a:pt x="668563" y="37821"/>
                  </a:lnTo>
                  <a:lnTo>
                    <a:pt x="624348" y="21637"/>
                  </a:lnTo>
                  <a:lnTo>
                    <a:pt x="578228" y="9778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098002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793956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530170" y="2863951"/>
              <a:ext cx="962660" cy="962660"/>
            </a:xfrm>
            <a:custGeom>
              <a:avLst/>
              <a:gdLst/>
              <a:ahLst/>
              <a:cxnLst/>
              <a:rect l="l" t="t" r="r" b="b"/>
              <a:pathLst>
                <a:path w="962660" h="962660">
                  <a:moveTo>
                    <a:pt x="481241" y="0"/>
                  </a:moveTo>
                  <a:lnTo>
                    <a:pt x="432036" y="2484"/>
                  </a:lnTo>
                  <a:lnTo>
                    <a:pt x="384253" y="9776"/>
                  </a:lnTo>
                  <a:lnTo>
                    <a:pt x="338133" y="21635"/>
                  </a:lnTo>
                  <a:lnTo>
                    <a:pt x="293918" y="37817"/>
                  </a:lnTo>
                  <a:lnTo>
                    <a:pt x="251851" y="58082"/>
                  </a:lnTo>
                  <a:lnTo>
                    <a:pt x="212173" y="82186"/>
                  </a:lnTo>
                  <a:lnTo>
                    <a:pt x="175125" y="109889"/>
                  </a:lnTo>
                  <a:lnTo>
                    <a:pt x="140950" y="140949"/>
                  </a:lnTo>
                  <a:lnTo>
                    <a:pt x="109890" y="175123"/>
                  </a:lnTo>
                  <a:lnTo>
                    <a:pt x="82187" y="212169"/>
                  </a:lnTo>
                  <a:lnTo>
                    <a:pt x="58082" y="251847"/>
                  </a:lnTo>
                  <a:lnTo>
                    <a:pt x="37817" y="293913"/>
                  </a:lnTo>
                  <a:lnTo>
                    <a:pt x="21635" y="338126"/>
                  </a:lnTo>
                  <a:lnTo>
                    <a:pt x="9776" y="384244"/>
                  </a:lnTo>
                  <a:lnTo>
                    <a:pt x="2484" y="432025"/>
                  </a:lnTo>
                  <a:lnTo>
                    <a:pt x="0" y="481228"/>
                  </a:lnTo>
                  <a:lnTo>
                    <a:pt x="2484" y="530433"/>
                  </a:lnTo>
                  <a:lnTo>
                    <a:pt x="9776" y="578216"/>
                  </a:lnTo>
                  <a:lnTo>
                    <a:pt x="21635" y="624336"/>
                  </a:lnTo>
                  <a:lnTo>
                    <a:pt x="37817" y="668550"/>
                  </a:lnTo>
                  <a:lnTo>
                    <a:pt x="58082" y="710618"/>
                  </a:lnTo>
                  <a:lnTo>
                    <a:pt x="82187" y="750296"/>
                  </a:lnTo>
                  <a:lnTo>
                    <a:pt x="109890" y="787343"/>
                  </a:lnTo>
                  <a:lnTo>
                    <a:pt x="140950" y="821518"/>
                  </a:lnTo>
                  <a:lnTo>
                    <a:pt x="175125" y="852578"/>
                  </a:lnTo>
                  <a:lnTo>
                    <a:pt x="212173" y="880281"/>
                  </a:lnTo>
                  <a:lnTo>
                    <a:pt x="251851" y="904386"/>
                  </a:lnTo>
                  <a:lnTo>
                    <a:pt x="293918" y="924651"/>
                  </a:lnTo>
                  <a:lnTo>
                    <a:pt x="338133" y="940834"/>
                  </a:lnTo>
                  <a:lnTo>
                    <a:pt x="384253" y="952692"/>
                  </a:lnTo>
                  <a:lnTo>
                    <a:pt x="432036" y="959984"/>
                  </a:lnTo>
                  <a:lnTo>
                    <a:pt x="481241" y="962469"/>
                  </a:lnTo>
                  <a:lnTo>
                    <a:pt x="530445" y="959984"/>
                  </a:lnTo>
                  <a:lnTo>
                    <a:pt x="578228" y="952692"/>
                  </a:lnTo>
                  <a:lnTo>
                    <a:pt x="624348" y="940834"/>
                  </a:lnTo>
                  <a:lnTo>
                    <a:pt x="668563" y="924651"/>
                  </a:lnTo>
                  <a:lnTo>
                    <a:pt x="710630" y="904386"/>
                  </a:lnTo>
                  <a:lnTo>
                    <a:pt x="750309" y="880281"/>
                  </a:lnTo>
                  <a:lnTo>
                    <a:pt x="787356" y="852578"/>
                  </a:lnTo>
                  <a:lnTo>
                    <a:pt x="821531" y="821518"/>
                  </a:lnTo>
                  <a:lnTo>
                    <a:pt x="852591" y="787343"/>
                  </a:lnTo>
                  <a:lnTo>
                    <a:pt x="880294" y="750296"/>
                  </a:lnTo>
                  <a:lnTo>
                    <a:pt x="904399" y="710618"/>
                  </a:lnTo>
                  <a:lnTo>
                    <a:pt x="924664" y="668550"/>
                  </a:lnTo>
                  <a:lnTo>
                    <a:pt x="940846" y="624336"/>
                  </a:lnTo>
                  <a:lnTo>
                    <a:pt x="952705" y="578216"/>
                  </a:lnTo>
                  <a:lnTo>
                    <a:pt x="959997" y="530433"/>
                  </a:lnTo>
                  <a:lnTo>
                    <a:pt x="962482" y="481228"/>
                  </a:lnTo>
                  <a:lnTo>
                    <a:pt x="959997" y="432025"/>
                  </a:lnTo>
                  <a:lnTo>
                    <a:pt x="952705" y="384244"/>
                  </a:lnTo>
                  <a:lnTo>
                    <a:pt x="940846" y="338126"/>
                  </a:lnTo>
                  <a:lnTo>
                    <a:pt x="924664" y="293913"/>
                  </a:lnTo>
                  <a:lnTo>
                    <a:pt x="904399" y="251847"/>
                  </a:lnTo>
                  <a:lnTo>
                    <a:pt x="880294" y="212169"/>
                  </a:lnTo>
                  <a:lnTo>
                    <a:pt x="852591" y="175123"/>
                  </a:lnTo>
                  <a:lnTo>
                    <a:pt x="821531" y="140949"/>
                  </a:lnTo>
                  <a:lnTo>
                    <a:pt x="787356" y="109889"/>
                  </a:lnTo>
                  <a:lnTo>
                    <a:pt x="750309" y="82186"/>
                  </a:lnTo>
                  <a:lnTo>
                    <a:pt x="710630" y="58082"/>
                  </a:lnTo>
                  <a:lnTo>
                    <a:pt x="668563" y="37817"/>
                  </a:lnTo>
                  <a:lnTo>
                    <a:pt x="624348" y="21635"/>
                  </a:lnTo>
                  <a:lnTo>
                    <a:pt x="578228" y="9776"/>
                  </a:lnTo>
                  <a:lnTo>
                    <a:pt x="530445" y="2484"/>
                  </a:lnTo>
                  <a:lnTo>
                    <a:pt x="481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0382004-3679-D44C-97CE-B57EA8B34E9E}"/>
                </a:ext>
              </a:extLst>
            </p:cNvPr>
            <p:cNvGrpSpPr/>
            <p:nvPr/>
          </p:nvGrpSpPr>
          <p:grpSpPr>
            <a:xfrm>
              <a:off x="1530170" y="3789684"/>
              <a:ext cx="962660" cy="1366904"/>
              <a:chOff x="1530170" y="3789684"/>
              <a:chExt cx="962660" cy="1366904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1530170" y="4193928"/>
                <a:ext cx="962660" cy="962660"/>
              </a:xfrm>
              <a:custGeom>
                <a:avLst/>
                <a:gdLst/>
                <a:ahLst/>
                <a:cxnLst/>
                <a:rect l="l" t="t" r="r" b="b"/>
                <a:pathLst>
                  <a:path w="962660" h="962660">
                    <a:moveTo>
                      <a:pt x="481241" y="0"/>
                    </a:moveTo>
                    <a:lnTo>
                      <a:pt x="432036" y="2484"/>
                    </a:lnTo>
                    <a:lnTo>
                      <a:pt x="384253" y="9776"/>
                    </a:lnTo>
                    <a:lnTo>
                      <a:pt x="338133" y="21635"/>
                    </a:lnTo>
                    <a:lnTo>
                      <a:pt x="293918" y="37817"/>
                    </a:lnTo>
                    <a:lnTo>
                      <a:pt x="251851" y="58082"/>
                    </a:lnTo>
                    <a:lnTo>
                      <a:pt x="212173" y="82186"/>
                    </a:lnTo>
                    <a:lnTo>
                      <a:pt x="175125" y="109889"/>
                    </a:lnTo>
                    <a:lnTo>
                      <a:pt x="140950" y="140949"/>
                    </a:lnTo>
                    <a:lnTo>
                      <a:pt x="109890" y="175123"/>
                    </a:lnTo>
                    <a:lnTo>
                      <a:pt x="82187" y="212169"/>
                    </a:lnTo>
                    <a:lnTo>
                      <a:pt x="58082" y="251847"/>
                    </a:lnTo>
                    <a:lnTo>
                      <a:pt x="37817" y="293913"/>
                    </a:lnTo>
                    <a:lnTo>
                      <a:pt x="21635" y="338126"/>
                    </a:lnTo>
                    <a:lnTo>
                      <a:pt x="9776" y="384244"/>
                    </a:lnTo>
                    <a:lnTo>
                      <a:pt x="2484" y="432025"/>
                    </a:lnTo>
                    <a:lnTo>
                      <a:pt x="0" y="481228"/>
                    </a:lnTo>
                    <a:lnTo>
                      <a:pt x="2484" y="530433"/>
                    </a:lnTo>
                    <a:lnTo>
                      <a:pt x="9776" y="578216"/>
                    </a:lnTo>
                    <a:lnTo>
                      <a:pt x="21635" y="624336"/>
                    </a:lnTo>
                    <a:lnTo>
                      <a:pt x="37817" y="668550"/>
                    </a:lnTo>
                    <a:lnTo>
                      <a:pt x="58082" y="710618"/>
                    </a:lnTo>
                    <a:lnTo>
                      <a:pt x="82187" y="750296"/>
                    </a:lnTo>
                    <a:lnTo>
                      <a:pt x="109890" y="787343"/>
                    </a:lnTo>
                    <a:lnTo>
                      <a:pt x="140950" y="821518"/>
                    </a:lnTo>
                    <a:lnTo>
                      <a:pt x="175125" y="852578"/>
                    </a:lnTo>
                    <a:lnTo>
                      <a:pt x="212173" y="880281"/>
                    </a:lnTo>
                    <a:lnTo>
                      <a:pt x="251851" y="904386"/>
                    </a:lnTo>
                    <a:lnTo>
                      <a:pt x="293918" y="924651"/>
                    </a:lnTo>
                    <a:lnTo>
                      <a:pt x="338133" y="940834"/>
                    </a:lnTo>
                    <a:lnTo>
                      <a:pt x="384253" y="952692"/>
                    </a:lnTo>
                    <a:lnTo>
                      <a:pt x="432036" y="959984"/>
                    </a:lnTo>
                    <a:lnTo>
                      <a:pt x="481241" y="962469"/>
                    </a:lnTo>
                    <a:lnTo>
                      <a:pt x="530445" y="959984"/>
                    </a:lnTo>
                    <a:lnTo>
                      <a:pt x="578228" y="952692"/>
                    </a:lnTo>
                    <a:lnTo>
                      <a:pt x="624348" y="940834"/>
                    </a:lnTo>
                    <a:lnTo>
                      <a:pt x="668563" y="924651"/>
                    </a:lnTo>
                    <a:lnTo>
                      <a:pt x="710630" y="904386"/>
                    </a:lnTo>
                    <a:lnTo>
                      <a:pt x="750309" y="880281"/>
                    </a:lnTo>
                    <a:lnTo>
                      <a:pt x="787356" y="852578"/>
                    </a:lnTo>
                    <a:lnTo>
                      <a:pt x="821531" y="821518"/>
                    </a:lnTo>
                    <a:lnTo>
                      <a:pt x="852591" y="787343"/>
                    </a:lnTo>
                    <a:lnTo>
                      <a:pt x="880294" y="750296"/>
                    </a:lnTo>
                    <a:lnTo>
                      <a:pt x="904399" y="710618"/>
                    </a:lnTo>
                    <a:lnTo>
                      <a:pt x="924664" y="668550"/>
                    </a:lnTo>
                    <a:lnTo>
                      <a:pt x="940846" y="624336"/>
                    </a:lnTo>
                    <a:lnTo>
                      <a:pt x="952705" y="578216"/>
                    </a:lnTo>
                    <a:lnTo>
                      <a:pt x="959997" y="530433"/>
                    </a:lnTo>
                    <a:lnTo>
                      <a:pt x="962482" y="481228"/>
                    </a:lnTo>
                    <a:lnTo>
                      <a:pt x="959997" y="432025"/>
                    </a:lnTo>
                    <a:lnTo>
                      <a:pt x="952705" y="384244"/>
                    </a:lnTo>
                    <a:lnTo>
                      <a:pt x="940846" y="338126"/>
                    </a:lnTo>
                    <a:lnTo>
                      <a:pt x="924664" y="293913"/>
                    </a:lnTo>
                    <a:lnTo>
                      <a:pt x="904399" y="251847"/>
                    </a:lnTo>
                    <a:lnTo>
                      <a:pt x="880294" y="212169"/>
                    </a:lnTo>
                    <a:lnTo>
                      <a:pt x="852591" y="175123"/>
                    </a:lnTo>
                    <a:lnTo>
                      <a:pt x="821531" y="140949"/>
                    </a:lnTo>
                    <a:lnTo>
                      <a:pt x="787356" y="109889"/>
                    </a:lnTo>
                    <a:lnTo>
                      <a:pt x="750309" y="82186"/>
                    </a:lnTo>
                    <a:lnTo>
                      <a:pt x="710630" y="58082"/>
                    </a:lnTo>
                    <a:lnTo>
                      <a:pt x="668563" y="37817"/>
                    </a:lnTo>
                    <a:lnTo>
                      <a:pt x="624348" y="21635"/>
                    </a:lnTo>
                    <a:lnTo>
                      <a:pt x="578228" y="9776"/>
                    </a:lnTo>
                    <a:lnTo>
                      <a:pt x="530445" y="2484"/>
                    </a:lnTo>
                    <a:lnTo>
                      <a:pt x="481241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1560650" y="4225612"/>
                <a:ext cx="901700" cy="901700"/>
              </a:xfrm>
              <a:custGeom>
                <a:avLst/>
                <a:gdLst/>
                <a:ahLst/>
                <a:cxnLst/>
                <a:rect l="l" t="t" r="r" b="b"/>
                <a:pathLst>
                  <a:path w="901700" h="901700">
                    <a:moveTo>
                      <a:pt x="450761" y="0"/>
                    </a:moveTo>
                    <a:lnTo>
                      <a:pt x="401714" y="2650"/>
                    </a:lnTo>
                    <a:lnTo>
                      <a:pt x="354181" y="10415"/>
                    </a:lnTo>
                    <a:lnTo>
                      <a:pt x="308438" y="23019"/>
                    </a:lnTo>
                    <a:lnTo>
                      <a:pt x="264761" y="40184"/>
                    </a:lnTo>
                    <a:lnTo>
                      <a:pt x="223429" y="61633"/>
                    </a:lnTo>
                    <a:lnTo>
                      <a:pt x="184718" y="87088"/>
                    </a:lnTo>
                    <a:lnTo>
                      <a:pt x="148906" y="116273"/>
                    </a:lnTo>
                    <a:lnTo>
                      <a:pt x="116269" y="148911"/>
                    </a:lnTo>
                    <a:lnTo>
                      <a:pt x="87085" y="184724"/>
                    </a:lnTo>
                    <a:lnTo>
                      <a:pt x="61630" y="223435"/>
                    </a:lnTo>
                    <a:lnTo>
                      <a:pt x="40182" y="264767"/>
                    </a:lnTo>
                    <a:lnTo>
                      <a:pt x="23018" y="308442"/>
                    </a:lnTo>
                    <a:lnTo>
                      <a:pt x="10415" y="354185"/>
                    </a:lnTo>
                    <a:lnTo>
                      <a:pt x="2649" y="401717"/>
                    </a:lnTo>
                    <a:lnTo>
                      <a:pt x="0" y="450761"/>
                    </a:lnTo>
                    <a:lnTo>
                      <a:pt x="2649" y="499807"/>
                    </a:lnTo>
                    <a:lnTo>
                      <a:pt x="10415" y="547341"/>
                    </a:lnTo>
                    <a:lnTo>
                      <a:pt x="23018" y="593085"/>
                    </a:lnTo>
                    <a:lnTo>
                      <a:pt x="40182" y="636762"/>
                    </a:lnTo>
                    <a:lnTo>
                      <a:pt x="61630" y="678095"/>
                    </a:lnTo>
                    <a:lnTo>
                      <a:pt x="87085" y="716807"/>
                    </a:lnTo>
                    <a:lnTo>
                      <a:pt x="116269" y="752621"/>
                    </a:lnTo>
                    <a:lnTo>
                      <a:pt x="148906" y="785259"/>
                    </a:lnTo>
                    <a:lnTo>
                      <a:pt x="184718" y="814445"/>
                    </a:lnTo>
                    <a:lnTo>
                      <a:pt x="223429" y="839901"/>
                    </a:lnTo>
                    <a:lnTo>
                      <a:pt x="264761" y="861350"/>
                    </a:lnTo>
                    <a:lnTo>
                      <a:pt x="308438" y="878515"/>
                    </a:lnTo>
                    <a:lnTo>
                      <a:pt x="354181" y="891119"/>
                    </a:lnTo>
                    <a:lnTo>
                      <a:pt x="401714" y="898884"/>
                    </a:lnTo>
                    <a:lnTo>
                      <a:pt x="450761" y="901534"/>
                    </a:lnTo>
                    <a:lnTo>
                      <a:pt x="499807" y="898884"/>
                    </a:lnTo>
                    <a:lnTo>
                      <a:pt x="547340" y="891119"/>
                    </a:lnTo>
                    <a:lnTo>
                      <a:pt x="593084" y="878515"/>
                    </a:lnTo>
                    <a:lnTo>
                      <a:pt x="636760" y="861350"/>
                    </a:lnTo>
                    <a:lnTo>
                      <a:pt x="678092" y="839901"/>
                    </a:lnTo>
                    <a:lnTo>
                      <a:pt x="716803" y="814445"/>
                    </a:lnTo>
                    <a:lnTo>
                      <a:pt x="752615" y="785259"/>
                    </a:lnTo>
                    <a:lnTo>
                      <a:pt x="785252" y="752621"/>
                    </a:lnTo>
                    <a:lnTo>
                      <a:pt x="814437" y="716807"/>
                    </a:lnTo>
                    <a:lnTo>
                      <a:pt x="839891" y="678095"/>
                    </a:lnTo>
                    <a:lnTo>
                      <a:pt x="861339" y="636762"/>
                    </a:lnTo>
                    <a:lnTo>
                      <a:pt x="878504" y="593085"/>
                    </a:lnTo>
                    <a:lnTo>
                      <a:pt x="891107" y="547341"/>
                    </a:lnTo>
                    <a:lnTo>
                      <a:pt x="898872" y="499807"/>
                    </a:lnTo>
                    <a:lnTo>
                      <a:pt x="901522" y="450761"/>
                    </a:lnTo>
                    <a:lnTo>
                      <a:pt x="898872" y="401717"/>
                    </a:lnTo>
                    <a:lnTo>
                      <a:pt x="891107" y="354185"/>
                    </a:lnTo>
                    <a:lnTo>
                      <a:pt x="878504" y="308442"/>
                    </a:lnTo>
                    <a:lnTo>
                      <a:pt x="861339" y="264767"/>
                    </a:lnTo>
                    <a:lnTo>
                      <a:pt x="839891" y="223435"/>
                    </a:lnTo>
                    <a:lnTo>
                      <a:pt x="814437" y="184724"/>
                    </a:lnTo>
                    <a:lnTo>
                      <a:pt x="785252" y="148911"/>
                    </a:lnTo>
                    <a:lnTo>
                      <a:pt x="752615" y="116273"/>
                    </a:lnTo>
                    <a:lnTo>
                      <a:pt x="716803" y="87088"/>
                    </a:lnTo>
                    <a:lnTo>
                      <a:pt x="678092" y="61633"/>
                    </a:lnTo>
                    <a:lnTo>
                      <a:pt x="636760" y="40184"/>
                    </a:lnTo>
                    <a:lnTo>
                      <a:pt x="593084" y="23019"/>
                    </a:lnTo>
                    <a:lnTo>
                      <a:pt x="547340" y="10415"/>
                    </a:lnTo>
                    <a:lnTo>
                      <a:pt x="499807" y="2650"/>
                    </a:lnTo>
                    <a:lnTo>
                      <a:pt x="450761" y="0"/>
                    </a:lnTo>
                    <a:close/>
                  </a:path>
                </a:pathLst>
              </a:custGeom>
              <a:solidFill>
                <a:srgbClr val="6C559D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012162" y="3789684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731"/>
                    </a:lnTo>
                  </a:path>
                </a:pathLst>
              </a:custGeom>
              <a:ln w="23190">
                <a:solidFill>
                  <a:srgbClr val="6C559D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FD44D56-2657-894A-809E-16F4BF9B48C7}"/>
                </a:ext>
              </a:extLst>
            </p:cNvPr>
            <p:cNvGrpSpPr/>
            <p:nvPr/>
          </p:nvGrpSpPr>
          <p:grpSpPr>
            <a:xfrm>
              <a:off x="2814443" y="3789684"/>
              <a:ext cx="962660" cy="1366904"/>
              <a:chOff x="2814443" y="3789684"/>
              <a:chExt cx="962660" cy="1366904"/>
            </a:xfrm>
          </p:grpSpPr>
          <p:sp>
            <p:nvSpPr>
              <p:cNvPr id="24" name="object 24"/>
              <p:cNvSpPr/>
              <p:nvPr/>
            </p:nvSpPr>
            <p:spPr>
              <a:xfrm>
                <a:off x="2814443" y="4193928"/>
                <a:ext cx="962660" cy="962660"/>
              </a:xfrm>
              <a:custGeom>
                <a:avLst/>
                <a:gdLst/>
                <a:ahLst/>
                <a:cxnLst/>
                <a:rect l="l" t="t" r="r" b="b"/>
                <a:pathLst>
                  <a:path w="962660" h="962660">
                    <a:moveTo>
                      <a:pt x="481241" y="0"/>
                    </a:moveTo>
                    <a:lnTo>
                      <a:pt x="432036" y="2484"/>
                    </a:lnTo>
                    <a:lnTo>
                      <a:pt x="384253" y="9776"/>
                    </a:lnTo>
                    <a:lnTo>
                      <a:pt x="338133" y="21635"/>
                    </a:lnTo>
                    <a:lnTo>
                      <a:pt x="293918" y="37817"/>
                    </a:lnTo>
                    <a:lnTo>
                      <a:pt x="251851" y="58082"/>
                    </a:lnTo>
                    <a:lnTo>
                      <a:pt x="212173" y="82186"/>
                    </a:lnTo>
                    <a:lnTo>
                      <a:pt x="175125" y="109889"/>
                    </a:lnTo>
                    <a:lnTo>
                      <a:pt x="140950" y="140949"/>
                    </a:lnTo>
                    <a:lnTo>
                      <a:pt x="109890" y="175123"/>
                    </a:lnTo>
                    <a:lnTo>
                      <a:pt x="82187" y="212169"/>
                    </a:lnTo>
                    <a:lnTo>
                      <a:pt x="58082" y="251847"/>
                    </a:lnTo>
                    <a:lnTo>
                      <a:pt x="37817" y="293913"/>
                    </a:lnTo>
                    <a:lnTo>
                      <a:pt x="21635" y="338126"/>
                    </a:lnTo>
                    <a:lnTo>
                      <a:pt x="9776" y="384244"/>
                    </a:lnTo>
                    <a:lnTo>
                      <a:pt x="2484" y="432025"/>
                    </a:lnTo>
                    <a:lnTo>
                      <a:pt x="0" y="481228"/>
                    </a:lnTo>
                    <a:lnTo>
                      <a:pt x="2484" y="530433"/>
                    </a:lnTo>
                    <a:lnTo>
                      <a:pt x="9776" y="578216"/>
                    </a:lnTo>
                    <a:lnTo>
                      <a:pt x="21635" y="624336"/>
                    </a:lnTo>
                    <a:lnTo>
                      <a:pt x="37817" y="668550"/>
                    </a:lnTo>
                    <a:lnTo>
                      <a:pt x="58082" y="710618"/>
                    </a:lnTo>
                    <a:lnTo>
                      <a:pt x="82187" y="750296"/>
                    </a:lnTo>
                    <a:lnTo>
                      <a:pt x="109890" y="787343"/>
                    </a:lnTo>
                    <a:lnTo>
                      <a:pt x="140950" y="821518"/>
                    </a:lnTo>
                    <a:lnTo>
                      <a:pt x="175125" y="852578"/>
                    </a:lnTo>
                    <a:lnTo>
                      <a:pt x="212173" y="880281"/>
                    </a:lnTo>
                    <a:lnTo>
                      <a:pt x="251851" y="904386"/>
                    </a:lnTo>
                    <a:lnTo>
                      <a:pt x="293918" y="924651"/>
                    </a:lnTo>
                    <a:lnTo>
                      <a:pt x="338133" y="940834"/>
                    </a:lnTo>
                    <a:lnTo>
                      <a:pt x="384253" y="952692"/>
                    </a:lnTo>
                    <a:lnTo>
                      <a:pt x="432036" y="959984"/>
                    </a:lnTo>
                    <a:lnTo>
                      <a:pt x="481241" y="962469"/>
                    </a:lnTo>
                    <a:lnTo>
                      <a:pt x="530445" y="959984"/>
                    </a:lnTo>
                    <a:lnTo>
                      <a:pt x="578228" y="952692"/>
                    </a:lnTo>
                    <a:lnTo>
                      <a:pt x="624348" y="940834"/>
                    </a:lnTo>
                    <a:lnTo>
                      <a:pt x="668563" y="924651"/>
                    </a:lnTo>
                    <a:lnTo>
                      <a:pt x="710630" y="904386"/>
                    </a:lnTo>
                    <a:lnTo>
                      <a:pt x="750309" y="880281"/>
                    </a:lnTo>
                    <a:lnTo>
                      <a:pt x="787356" y="852578"/>
                    </a:lnTo>
                    <a:lnTo>
                      <a:pt x="821531" y="821518"/>
                    </a:lnTo>
                    <a:lnTo>
                      <a:pt x="852591" y="787343"/>
                    </a:lnTo>
                    <a:lnTo>
                      <a:pt x="880294" y="750296"/>
                    </a:lnTo>
                    <a:lnTo>
                      <a:pt x="904399" y="710618"/>
                    </a:lnTo>
                    <a:lnTo>
                      <a:pt x="924664" y="668550"/>
                    </a:lnTo>
                    <a:lnTo>
                      <a:pt x="940846" y="624336"/>
                    </a:lnTo>
                    <a:lnTo>
                      <a:pt x="952705" y="578216"/>
                    </a:lnTo>
                    <a:lnTo>
                      <a:pt x="959997" y="530433"/>
                    </a:lnTo>
                    <a:lnTo>
                      <a:pt x="962482" y="481228"/>
                    </a:lnTo>
                    <a:lnTo>
                      <a:pt x="959997" y="432025"/>
                    </a:lnTo>
                    <a:lnTo>
                      <a:pt x="952705" y="384244"/>
                    </a:lnTo>
                    <a:lnTo>
                      <a:pt x="940846" y="338126"/>
                    </a:lnTo>
                    <a:lnTo>
                      <a:pt x="924664" y="293913"/>
                    </a:lnTo>
                    <a:lnTo>
                      <a:pt x="904399" y="251847"/>
                    </a:lnTo>
                    <a:lnTo>
                      <a:pt x="880294" y="212169"/>
                    </a:lnTo>
                    <a:lnTo>
                      <a:pt x="852591" y="175123"/>
                    </a:lnTo>
                    <a:lnTo>
                      <a:pt x="821531" y="140949"/>
                    </a:lnTo>
                    <a:lnTo>
                      <a:pt x="787356" y="109889"/>
                    </a:lnTo>
                    <a:lnTo>
                      <a:pt x="750309" y="82186"/>
                    </a:lnTo>
                    <a:lnTo>
                      <a:pt x="710630" y="58082"/>
                    </a:lnTo>
                    <a:lnTo>
                      <a:pt x="668563" y="37817"/>
                    </a:lnTo>
                    <a:lnTo>
                      <a:pt x="624348" y="21635"/>
                    </a:lnTo>
                    <a:lnTo>
                      <a:pt x="578228" y="9776"/>
                    </a:lnTo>
                    <a:lnTo>
                      <a:pt x="530445" y="2484"/>
                    </a:lnTo>
                    <a:lnTo>
                      <a:pt x="481241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2844923" y="4225612"/>
                <a:ext cx="901700" cy="901700"/>
              </a:xfrm>
              <a:custGeom>
                <a:avLst/>
                <a:gdLst/>
                <a:ahLst/>
                <a:cxnLst/>
                <a:rect l="l" t="t" r="r" b="b"/>
                <a:pathLst>
                  <a:path w="901700" h="901700">
                    <a:moveTo>
                      <a:pt x="450761" y="0"/>
                    </a:moveTo>
                    <a:lnTo>
                      <a:pt x="401714" y="2650"/>
                    </a:lnTo>
                    <a:lnTo>
                      <a:pt x="354181" y="10415"/>
                    </a:lnTo>
                    <a:lnTo>
                      <a:pt x="308438" y="23019"/>
                    </a:lnTo>
                    <a:lnTo>
                      <a:pt x="264761" y="40184"/>
                    </a:lnTo>
                    <a:lnTo>
                      <a:pt x="223429" y="61633"/>
                    </a:lnTo>
                    <a:lnTo>
                      <a:pt x="184718" y="87088"/>
                    </a:lnTo>
                    <a:lnTo>
                      <a:pt x="148906" y="116273"/>
                    </a:lnTo>
                    <a:lnTo>
                      <a:pt x="116269" y="148911"/>
                    </a:lnTo>
                    <a:lnTo>
                      <a:pt x="87085" y="184724"/>
                    </a:lnTo>
                    <a:lnTo>
                      <a:pt x="61630" y="223435"/>
                    </a:lnTo>
                    <a:lnTo>
                      <a:pt x="40182" y="264767"/>
                    </a:lnTo>
                    <a:lnTo>
                      <a:pt x="23018" y="308442"/>
                    </a:lnTo>
                    <a:lnTo>
                      <a:pt x="10415" y="354185"/>
                    </a:lnTo>
                    <a:lnTo>
                      <a:pt x="2649" y="401717"/>
                    </a:lnTo>
                    <a:lnTo>
                      <a:pt x="0" y="450761"/>
                    </a:lnTo>
                    <a:lnTo>
                      <a:pt x="2649" y="499807"/>
                    </a:lnTo>
                    <a:lnTo>
                      <a:pt x="10415" y="547341"/>
                    </a:lnTo>
                    <a:lnTo>
                      <a:pt x="23018" y="593085"/>
                    </a:lnTo>
                    <a:lnTo>
                      <a:pt x="40182" y="636762"/>
                    </a:lnTo>
                    <a:lnTo>
                      <a:pt x="61630" y="678095"/>
                    </a:lnTo>
                    <a:lnTo>
                      <a:pt x="87085" y="716807"/>
                    </a:lnTo>
                    <a:lnTo>
                      <a:pt x="116269" y="752621"/>
                    </a:lnTo>
                    <a:lnTo>
                      <a:pt x="148906" y="785259"/>
                    </a:lnTo>
                    <a:lnTo>
                      <a:pt x="184718" y="814445"/>
                    </a:lnTo>
                    <a:lnTo>
                      <a:pt x="223429" y="839901"/>
                    </a:lnTo>
                    <a:lnTo>
                      <a:pt x="264761" y="861350"/>
                    </a:lnTo>
                    <a:lnTo>
                      <a:pt x="308438" y="878515"/>
                    </a:lnTo>
                    <a:lnTo>
                      <a:pt x="354181" y="891119"/>
                    </a:lnTo>
                    <a:lnTo>
                      <a:pt x="401714" y="898884"/>
                    </a:lnTo>
                    <a:lnTo>
                      <a:pt x="450761" y="901534"/>
                    </a:lnTo>
                    <a:lnTo>
                      <a:pt x="499807" y="898884"/>
                    </a:lnTo>
                    <a:lnTo>
                      <a:pt x="547340" y="891119"/>
                    </a:lnTo>
                    <a:lnTo>
                      <a:pt x="593084" y="878515"/>
                    </a:lnTo>
                    <a:lnTo>
                      <a:pt x="636760" y="861350"/>
                    </a:lnTo>
                    <a:lnTo>
                      <a:pt x="678092" y="839901"/>
                    </a:lnTo>
                    <a:lnTo>
                      <a:pt x="716803" y="814445"/>
                    </a:lnTo>
                    <a:lnTo>
                      <a:pt x="752615" y="785259"/>
                    </a:lnTo>
                    <a:lnTo>
                      <a:pt x="785252" y="752621"/>
                    </a:lnTo>
                    <a:lnTo>
                      <a:pt x="814437" y="716807"/>
                    </a:lnTo>
                    <a:lnTo>
                      <a:pt x="839891" y="678095"/>
                    </a:lnTo>
                    <a:lnTo>
                      <a:pt x="861339" y="636762"/>
                    </a:lnTo>
                    <a:lnTo>
                      <a:pt x="878504" y="593085"/>
                    </a:lnTo>
                    <a:lnTo>
                      <a:pt x="891107" y="547341"/>
                    </a:lnTo>
                    <a:lnTo>
                      <a:pt x="898872" y="499807"/>
                    </a:lnTo>
                    <a:lnTo>
                      <a:pt x="901522" y="450761"/>
                    </a:lnTo>
                    <a:lnTo>
                      <a:pt x="898872" y="401717"/>
                    </a:lnTo>
                    <a:lnTo>
                      <a:pt x="891107" y="354185"/>
                    </a:lnTo>
                    <a:lnTo>
                      <a:pt x="878504" y="308442"/>
                    </a:lnTo>
                    <a:lnTo>
                      <a:pt x="861339" y="264767"/>
                    </a:lnTo>
                    <a:lnTo>
                      <a:pt x="839891" y="223435"/>
                    </a:lnTo>
                    <a:lnTo>
                      <a:pt x="814437" y="184724"/>
                    </a:lnTo>
                    <a:lnTo>
                      <a:pt x="785252" y="148911"/>
                    </a:lnTo>
                    <a:lnTo>
                      <a:pt x="752615" y="116273"/>
                    </a:lnTo>
                    <a:lnTo>
                      <a:pt x="716803" y="87088"/>
                    </a:lnTo>
                    <a:lnTo>
                      <a:pt x="678092" y="61633"/>
                    </a:lnTo>
                    <a:lnTo>
                      <a:pt x="636760" y="40184"/>
                    </a:lnTo>
                    <a:lnTo>
                      <a:pt x="593084" y="23019"/>
                    </a:lnTo>
                    <a:lnTo>
                      <a:pt x="547340" y="10415"/>
                    </a:lnTo>
                    <a:lnTo>
                      <a:pt x="499807" y="2650"/>
                    </a:lnTo>
                    <a:lnTo>
                      <a:pt x="450761" y="0"/>
                    </a:lnTo>
                    <a:close/>
                  </a:path>
                </a:pathLst>
              </a:custGeom>
              <a:solidFill>
                <a:srgbClr val="AF2F86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3295684" y="3789684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731"/>
                    </a:lnTo>
                  </a:path>
                </a:pathLst>
              </a:custGeom>
              <a:ln w="23190">
                <a:solidFill>
                  <a:srgbClr val="AF2F86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098931D-B67B-3E46-B2FA-D875D448A954}"/>
                </a:ext>
              </a:extLst>
            </p:cNvPr>
            <p:cNvGrpSpPr/>
            <p:nvPr/>
          </p:nvGrpSpPr>
          <p:grpSpPr>
            <a:xfrm>
              <a:off x="4098002" y="3789684"/>
              <a:ext cx="962660" cy="1366904"/>
              <a:chOff x="4098002" y="3789684"/>
              <a:chExt cx="962660" cy="1366904"/>
            </a:xfrm>
          </p:grpSpPr>
          <p:sp>
            <p:nvSpPr>
              <p:cNvPr id="19" name="object 19"/>
              <p:cNvSpPr/>
              <p:nvPr/>
            </p:nvSpPr>
            <p:spPr>
              <a:xfrm>
                <a:off x="4098002" y="4193928"/>
                <a:ext cx="962660" cy="962660"/>
              </a:xfrm>
              <a:custGeom>
                <a:avLst/>
                <a:gdLst/>
                <a:ahLst/>
                <a:cxnLst/>
                <a:rect l="l" t="t" r="r" b="b"/>
                <a:pathLst>
                  <a:path w="962660" h="962660">
                    <a:moveTo>
                      <a:pt x="481241" y="0"/>
                    </a:moveTo>
                    <a:lnTo>
                      <a:pt x="432036" y="2484"/>
                    </a:lnTo>
                    <a:lnTo>
                      <a:pt x="384253" y="9776"/>
                    </a:lnTo>
                    <a:lnTo>
                      <a:pt x="338133" y="21635"/>
                    </a:lnTo>
                    <a:lnTo>
                      <a:pt x="293918" y="37817"/>
                    </a:lnTo>
                    <a:lnTo>
                      <a:pt x="251851" y="58082"/>
                    </a:lnTo>
                    <a:lnTo>
                      <a:pt x="212173" y="82186"/>
                    </a:lnTo>
                    <a:lnTo>
                      <a:pt x="175125" y="109889"/>
                    </a:lnTo>
                    <a:lnTo>
                      <a:pt x="140950" y="140949"/>
                    </a:lnTo>
                    <a:lnTo>
                      <a:pt x="109890" y="175123"/>
                    </a:lnTo>
                    <a:lnTo>
                      <a:pt x="82187" y="212169"/>
                    </a:lnTo>
                    <a:lnTo>
                      <a:pt x="58082" y="251847"/>
                    </a:lnTo>
                    <a:lnTo>
                      <a:pt x="37817" y="293913"/>
                    </a:lnTo>
                    <a:lnTo>
                      <a:pt x="21635" y="338126"/>
                    </a:lnTo>
                    <a:lnTo>
                      <a:pt x="9776" y="384244"/>
                    </a:lnTo>
                    <a:lnTo>
                      <a:pt x="2484" y="432025"/>
                    </a:lnTo>
                    <a:lnTo>
                      <a:pt x="0" y="481228"/>
                    </a:lnTo>
                    <a:lnTo>
                      <a:pt x="2484" y="530433"/>
                    </a:lnTo>
                    <a:lnTo>
                      <a:pt x="9776" y="578216"/>
                    </a:lnTo>
                    <a:lnTo>
                      <a:pt x="21635" y="624336"/>
                    </a:lnTo>
                    <a:lnTo>
                      <a:pt x="37817" y="668550"/>
                    </a:lnTo>
                    <a:lnTo>
                      <a:pt x="58082" y="710618"/>
                    </a:lnTo>
                    <a:lnTo>
                      <a:pt x="82187" y="750296"/>
                    </a:lnTo>
                    <a:lnTo>
                      <a:pt x="109890" y="787343"/>
                    </a:lnTo>
                    <a:lnTo>
                      <a:pt x="140950" y="821518"/>
                    </a:lnTo>
                    <a:lnTo>
                      <a:pt x="175125" y="852578"/>
                    </a:lnTo>
                    <a:lnTo>
                      <a:pt x="212173" y="880281"/>
                    </a:lnTo>
                    <a:lnTo>
                      <a:pt x="251851" y="904386"/>
                    </a:lnTo>
                    <a:lnTo>
                      <a:pt x="293918" y="924651"/>
                    </a:lnTo>
                    <a:lnTo>
                      <a:pt x="338133" y="940834"/>
                    </a:lnTo>
                    <a:lnTo>
                      <a:pt x="384253" y="952692"/>
                    </a:lnTo>
                    <a:lnTo>
                      <a:pt x="432036" y="959984"/>
                    </a:lnTo>
                    <a:lnTo>
                      <a:pt x="481241" y="962469"/>
                    </a:lnTo>
                    <a:lnTo>
                      <a:pt x="530445" y="959984"/>
                    </a:lnTo>
                    <a:lnTo>
                      <a:pt x="578228" y="952692"/>
                    </a:lnTo>
                    <a:lnTo>
                      <a:pt x="624348" y="940834"/>
                    </a:lnTo>
                    <a:lnTo>
                      <a:pt x="668563" y="924651"/>
                    </a:lnTo>
                    <a:lnTo>
                      <a:pt x="710630" y="904386"/>
                    </a:lnTo>
                    <a:lnTo>
                      <a:pt x="750309" y="880281"/>
                    </a:lnTo>
                    <a:lnTo>
                      <a:pt x="787356" y="852578"/>
                    </a:lnTo>
                    <a:lnTo>
                      <a:pt x="821531" y="821518"/>
                    </a:lnTo>
                    <a:lnTo>
                      <a:pt x="852591" y="787343"/>
                    </a:lnTo>
                    <a:lnTo>
                      <a:pt x="880294" y="750296"/>
                    </a:lnTo>
                    <a:lnTo>
                      <a:pt x="904399" y="710618"/>
                    </a:lnTo>
                    <a:lnTo>
                      <a:pt x="924664" y="668550"/>
                    </a:lnTo>
                    <a:lnTo>
                      <a:pt x="940846" y="624336"/>
                    </a:lnTo>
                    <a:lnTo>
                      <a:pt x="952705" y="578216"/>
                    </a:lnTo>
                    <a:lnTo>
                      <a:pt x="959997" y="530433"/>
                    </a:lnTo>
                    <a:lnTo>
                      <a:pt x="962482" y="481228"/>
                    </a:lnTo>
                    <a:lnTo>
                      <a:pt x="959997" y="432025"/>
                    </a:lnTo>
                    <a:lnTo>
                      <a:pt x="952705" y="384244"/>
                    </a:lnTo>
                    <a:lnTo>
                      <a:pt x="940846" y="338126"/>
                    </a:lnTo>
                    <a:lnTo>
                      <a:pt x="924664" y="293913"/>
                    </a:lnTo>
                    <a:lnTo>
                      <a:pt x="904399" y="251847"/>
                    </a:lnTo>
                    <a:lnTo>
                      <a:pt x="880294" y="212169"/>
                    </a:lnTo>
                    <a:lnTo>
                      <a:pt x="852591" y="175123"/>
                    </a:lnTo>
                    <a:lnTo>
                      <a:pt x="821531" y="140949"/>
                    </a:lnTo>
                    <a:lnTo>
                      <a:pt x="787356" y="109889"/>
                    </a:lnTo>
                    <a:lnTo>
                      <a:pt x="750309" y="82186"/>
                    </a:lnTo>
                    <a:lnTo>
                      <a:pt x="710630" y="58082"/>
                    </a:lnTo>
                    <a:lnTo>
                      <a:pt x="668563" y="37817"/>
                    </a:lnTo>
                    <a:lnTo>
                      <a:pt x="624348" y="21635"/>
                    </a:lnTo>
                    <a:lnTo>
                      <a:pt x="578228" y="9776"/>
                    </a:lnTo>
                    <a:lnTo>
                      <a:pt x="530445" y="2484"/>
                    </a:lnTo>
                    <a:lnTo>
                      <a:pt x="481241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128482" y="4225612"/>
                <a:ext cx="901700" cy="901700"/>
              </a:xfrm>
              <a:custGeom>
                <a:avLst/>
                <a:gdLst/>
                <a:ahLst/>
                <a:cxnLst/>
                <a:rect l="l" t="t" r="r" b="b"/>
                <a:pathLst>
                  <a:path w="901700" h="901700">
                    <a:moveTo>
                      <a:pt x="450761" y="0"/>
                    </a:moveTo>
                    <a:lnTo>
                      <a:pt x="401714" y="2650"/>
                    </a:lnTo>
                    <a:lnTo>
                      <a:pt x="354181" y="10415"/>
                    </a:lnTo>
                    <a:lnTo>
                      <a:pt x="308438" y="23019"/>
                    </a:lnTo>
                    <a:lnTo>
                      <a:pt x="264761" y="40184"/>
                    </a:lnTo>
                    <a:lnTo>
                      <a:pt x="223429" y="61633"/>
                    </a:lnTo>
                    <a:lnTo>
                      <a:pt x="184718" y="87088"/>
                    </a:lnTo>
                    <a:lnTo>
                      <a:pt x="148906" y="116273"/>
                    </a:lnTo>
                    <a:lnTo>
                      <a:pt x="116269" y="148911"/>
                    </a:lnTo>
                    <a:lnTo>
                      <a:pt x="87085" y="184724"/>
                    </a:lnTo>
                    <a:lnTo>
                      <a:pt x="61630" y="223435"/>
                    </a:lnTo>
                    <a:lnTo>
                      <a:pt x="40182" y="264767"/>
                    </a:lnTo>
                    <a:lnTo>
                      <a:pt x="23018" y="308442"/>
                    </a:lnTo>
                    <a:lnTo>
                      <a:pt x="10415" y="354185"/>
                    </a:lnTo>
                    <a:lnTo>
                      <a:pt x="2649" y="401717"/>
                    </a:lnTo>
                    <a:lnTo>
                      <a:pt x="0" y="450761"/>
                    </a:lnTo>
                    <a:lnTo>
                      <a:pt x="2649" y="499807"/>
                    </a:lnTo>
                    <a:lnTo>
                      <a:pt x="10415" y="547341"/>
                    </a:lnTo>
                    <a:lnTo>
                      <a:pt x="23018" y="593085"/>
                    </a:lnTo>
                    <a:lnTo>
                      <a:pt x="40182" y="636762"/>
                    </a:lnTo>
                    <a:lnTo>
                      <a:pt x="61630" y="678095"/>
                    </a:lnTo>
                    <a:lnTo>
                      <a:pt x="87085" y="716807"/>
                    </a:lnTo>
                    <a:lnTo>
                      <a:pt x="116269" y="752621"/>
                    </a:lnTo>
                    <a:lnTo>
                      <a:pt x="148906" y="785259"/>
                    </a:lnTo>
                    <a:lnTo>
                      <a:pt x="184718" y="814445"/>
                    </a:lnTo>
                    <a:lnTo>
                      <a:pt x="223429" y="839901"/>
                    </a:lnTo>
                    <a:lnTo>
                      <a:pt x="264761" y="861350"/>
                    </a:lnTo>
                    <a:lnTo>
                      <a:pt x="308438" y="878515"/>
                    </a:lnTo>
                    <a:lnTo>
                      <a:pt x="354181" y="891119"/>
                    </a:lnTo>
                    <a:lnTo>
                      <a:pt x="401714" y="898884"/>
                    </a:lnTo>
                    <a:lnTo>
                      <a:pt x="450761" y="901534"/>
                    </a:lnTo>
                    <a:lnTo>
                      <a:pt x="499807" y="898884"/>
                    </a:lnTo>
                    <a:lnTo>
                      <a:pt x="547340" y="891119"/>
                    </a:lnTo>
                    <a:lnTo>
                      <a:pt x="593084" y="878515"/>
                    </a:lnTo>
                    <a:lnTo>
                      <a:pt x="636760" y="861350"/>
                    </a:lnTo>
                    <a:lnTo>
                      <a:pt x="678092" y="839901"/>
                    </a:lnTo>
                    <a:lnTo>
                      <a:pt x="716803" y="814445"/>
                    </a:lnTo>
                    <a:lnTo>
                      <a:pt x="752615" y="785259"/>
                    </a:lnTo>
                    <a:lnTo>
                      <a:pt x="785252" y="752621"/>
                    </a:lnTo>
                    <a:lnTo>
                      <a:pt x="814437" y="716807"/>
                    </a:lnTo>
                    <a:lnTo>
                      <a:pt x="839891" y="678095"/>
                    </a:lnTo>
                    <a:lnTo>
                      <a:pt x="861339" y="636762"/>
                    </a:lnTo>
                    <a:lnTo>
                      <a:pt x="878504" y="593085"/>
                    </a:lnTo>
                    <a:lnTo>
                      <a:pt x="891107" y="547341"/>
                    </a:lnTo>
                    <a:lnTo>
                      <a:pt x="898872" y="499807"/>
                    </a:lnTo>
                    <a:lnTo>
                      <a:pt x="901522" y="450761"/>
                    </a:lnTo>
                    <a:lnTo>
                      <a:pt x="898872" y="401717"/>
                    </a:lnTo>
                    <a:lnTo>
                      <a:pt x="891107" y="354185"/>
                    </a:lnTo>
                    <a:lnTo>
                      <a:pt x="878504" y="308442"/>
                    </a:lnTo>
                    <a:lnTo>
                      <a:pt x="861339" y="264767"/>
                    </a:lnTo>
                    <a:lnTo>
                      <a:pt x="839891" y="223435"/>
                    </a:lnTo>
                    <a:lnTo>
                      <a:pt x="814437" y="184724"/>
                    </a:lnTo>
                    <a:lnTo>
                      <a:pt x="785252" y="148911"/>
                    </a:lnTo>
                    <a:lnTo>
                      <a:pt x="752615" y="116273"/>
                    </a:lnTo>
                    <a:lnTo>
                      <a:pt x="716803" y="87088"/>
                    </a:lnTo>
                    <a:lnTo>
                      <a:pt x="678092" y="61633"/>
                    </a:lnTo>
                    <a:lnTo>
                      <a:pt x="636760" y="40184"/>
                    </a:lnTo>
                    <a:lnTo>
                      <a:pt x="593084" y="23019"/>
                    </a:lnTo>
                    <a:lnTo>
                      <a:pt x="547340" y="10415"/>
                    </a:lnTo>
                    <a:lnTo>
                      <a:pt x="499807" y="2650"/>
                    </a:lnTo>
                    <a:lnTo>
                      <a:pt x="450761" y="0"/>
                    </a:lnTo>
                    <a:close/>
                  </a:path>
                </a:pathLst>
              </a:custGeom>
              <a:solidFill>
                <a:srgbClr val="E3969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4579244" y="3789684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731"/>
                    </a:lnTo>
                  </a:path>
                </a:pathLst>
              </a:custGeom>
              <a:ln w="23190">
                <a:solidFill>
                  <a:srgbClr val="E49A98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4B1A507-AC5E-704C-8AEE-BDEF552DB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4592" y="1509957"/>
              <a:ext cx="901700" cy="9017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C0EB7CF-9244-C748-98B6-2A3B51FD1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5530" y="2894431"/>
              <a:ext cx="901700" cy="9017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BF98812B-D1BE-4C4D-9F56-7AC689A82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9216" y="2894431"/>
              <a:ext cx="901700" cy="90170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D30D2B-F1C7-DB41-B79F-0D052F329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28482" y="2894431"/>
              <a:ext cx="901700" cy="901700"/>
            </a:xfrm>
            <a:prstGeom prst="rect">
              <a:avLst/>
            </a:prstGeom>
          </p:spPr>
        </p:pic>
      </p:grpSp>
      <p:sp>
        <p:nvSpPr>
          <p:cNvPr id="39" name="object 3">
            <a:extLst>
              <a:ext uri="{FF2B5EF4-FFF2-40B4-BE49-F238E27FC236}">
                <a16:creationId xmlns:a16="http://schemas.microsoft.com/office/drawing/2014/main" id="{69974686-DBDB-F142-97D6-4A46BB704D72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4" grpId="0"/>
      <p:bldP spid="13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00FAA57-C848-624D-A976-02601DC83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88" y="1092549"/>
            <a:ext cx="5321300" cy="53213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8C1B6BB-A159-BC47-8062-3E2C4CC0A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57" y="1524000"/>
            <a:ext cx="4394200" cy="3683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3606" y="5760542"/>
            <a:ext cx="3644265" cy="444352"/>
          </a:xfrm>
          <a:prstGeom prst="rect">
            <a:avLst/>
          </a:prstGeom>
          <a:solidFill>
            <a:srgbClr val="6C559D"/>
          </a:solidFill>
        </p:spPr>
        <p:txBody>
          <a:bodyPr vert="horz" wrap="square" lIns="0" tIns="97155" rIns="0" bIns="0" rtlCol="0" anchor="ctr">
            <a:spAutoFit/>
          </a:bodyPr>
          <a:lstStyle/>
          <a:p>
            <a:pPr marL="276860" marR="0" lvl="0" indent="0" algn="ctr" defTabSz="914400" rtl="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 Wert </a:t>
            </a:r>
            <a:r>
              <a:rPr kumimoji="0" sz="22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</a:t>
            </a:r>
            <a:r>
              <a:rPr kumimoji="0" lang="ru-RU" sz="22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800</a:t>
            </a:r>
            <a:r>
              <a:rPr kumimoji="0" sz="22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8196" y="2587119"/>
            <a:ext cx="160253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50" u="none" strike="noStrike" kern="1200" cap="none" spc="30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 – 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F05EF51E-2FD5-8C42-8866-C041A9FFE8F4}"/>
              </a:ext>
            </a:extLst>
          </p:cNvPr>
          <p:cNvSpPr txBox="1"/>
          <p:nvPr/>
        </p:nvSpPr>
        <p:spPr>
          <a:xfrm>
            <a:off x="3409950" y="388620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0" name="object 18">
            <a:extLst>
              <a:ext uri="{FF2B5EF4-FFF2-40B4-BE49-F238E27FC236}">
                <a16:creationId xmlns:a16="http://schemas.microsoft.com/office/drawing/2014/main" id="{03B9CBE6-C149-7C41-A19F-394655308116}"/>
              </a:ext>
            </a:extLst>
          </p:cNvPr>
          <p:cNvSpPr txBox="1"/>
          <p:nvPr/>
        </p:nvSpPr>
        <p:spPr>
          <a:xfrm>
            <a:off x="4578350" y="388620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18">
            <a:extLst>
              <a:ext uri="{FF2B5EF4-FFF2-40B4-BE49-F238E27FC236}">
                <a16:creationId xmlns:a16="http://schemas.microsoft.com/office/drawing/2014/main" id="{01452F5F-4350-9247-B6E6-2700188597D2}"/>
              </a:ext>
            </a:extLst>
          </p:cNvPr>
          <p:cNvSpPr txBox="1"/>
          <p:nvPr/>
        </p:nvSpPr>
        <p:spPr>
          <a:xfrm>
            <a:off x="2286000" y="388620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4" name="object 18">
            <a:extLst>
              <a:ext uri="{FF2B5EF4-FFF2-40B4-BE49-F238E27FC236}">
                <a16:creationId xmlns:a16="http://schemas.microsoft.com/office/drawing/2014/main" id="{551305B7-24BE-5748-AA3F-20B937AF9567}"/>
              </a:ext>
            </a:extLst>
          </p:cNvPr>
          <p:cNvSpPr txBox="1"/>
          <p:nvPr/>
        </p:nvSpPr>
        <p:spPr>
          <a:xfrm>
            <a:off x="1136650" y="388620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44852" y="3104750"/>
            <a:ext cx="4732748" cy="1410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u="none" strike="noStrike" kern="1200" cap="none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 (Organisationsgruppenvolumen, Organisation Group Volume</a:t>
            </a:r>
            <a:r>
              <a:rPr kumimoji="0" lang="ru-RU" sz="1600" u="none" strike="noStrike" kern="1200" cap="none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): </a:t>
            </a:r>
            <a:endParaRPr lang="de" sz="1600" dirty="0">
              <a:solidFill>
                <a:srgbClr val="3C383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 ist das gesamte Verkaufsvolumen einer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88820" algn="l"/>
              </a:tabLst>
              <a:defRPr/>
            </a:pPr>
            <a:r>
              <a:rPr kumimoji="0" lang="de" sz="1800" u="none" strike="noStrike" kern="1200" cap="none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Verkaufsorganisation.</a:t>
            </a:r>
            <a:endParaRPr kumimoji="0" lang="ru-RU" sz="180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88820" algn="l"/>
              </a:tabLst>
              <a:defRPr/>
            </a:pPr>
            <a:endParaRPr kumimoji="0" sz="180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6" name="object 18">
            <a:extLst>
              <a:ext uri="{FF2B5EF4-FFF2-40B4-BE49-F238E27FC236}">
                <a16:creationId xmlns:a16="http://schemas.microsoft.com/office/drawing/2014/main" id="{6131A101-DEF6-6E4F-8526-1D5B61E30143}"/>
              </a:ext>
            </a:extLst>
          </p:cNvPr>
          <p:cNvSpPr txBox="1"/>
          <p:nvPr/>
        </p:nvSpPr>
        <p:spPr>
          <a:xfrm>
            <a:off x="1720850" y="523875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E01E8EB2-A6EC-984C-8527-FF3E8325D09B}"/>
              </a:ext>
            </a:extLst>
          </p:cNvPr>
          <p:cNvSpPr txBox="1"/>
          <p:nvPr/>
        </p:nvSpPr>
        <p:spPr>
          <a:xfrm>
            <a:off x="2851150" y="523875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18">
            <a:extLst>
              <a:ext uri="{FF2B5EF4-FFF2-40B4-BE49-F238E27FC236}">
                <a16:creationId xmlns:a16="http://schemas.microsoft.com/office/drawing/2014/main" id="{D4B4CF09-046E-4A4F-B1B7-1C5CFD1755E3}"/>
              </a:ext>
            </a:extLst>
          </p:cNvPr>
          <p:cNvSpPr txBox="1"/>
          <p:nvPr/>
        </p:nvSpPr>
        <p:spPr>
          <a:xfrm>
            <a:off x="3994150" y="5238750"/>
            <a:ext cx="807346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145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37775D0-D951-4E47-909D-A1EDF4736172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OGV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0597" y="909002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0" y="5597994"/>
                </a:moveTo>
                <a:lnTo>
                  <a:pt x="6042609" y="5597994"/>
                </a:lnTo>
                <a:lnTo>
                  <a:pt x="6042609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09002"/>
            <a:ext cx="6042596" cy="5579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88601" y="4466475"/>
            <a:ext cx="1548130" cy="32188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5410" rIns="0" bIns="0" rtlCol="0">
            <a:spAutoFit/>
          </a:bodyPr>
          <a:lstStyle/>
          <a:p>
            <a:pPr marL="414655" marR="0" lvl="0" indent="0" algn="l" defTabSz="914400" rtl="0" eaLnBrk="1" fontAlgn="auto" latinLnBrk="0" hangingPunct="1">
              <a:lnSpc>
                <a:spcPct val="100000"/>
              </a:lnSpc>
              <a:spcBef>
                <a:spcPts val="8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</a:t>
            </a:r>
            <a:r>
              <a:rPr kumimoji="0" sz="1400" u="none" strike="noStrike" kern="1200" cap="none" spc="-2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88601" y="3785565"/>
            <a:ext cx="1548130" cy="32188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5410" rIns="0" bIns="0" rtlCol="0">
            <a:spAutoFit/>
          </a:bodyPr>
          <a:lstStyle/>
          <a:p>
            <a:pPr marL="414655" marR="0" lvl="0" indent="0" algn="l" defTabSz="914400" rtl="0" eaLnBrk="1" fontAlgn="auto" latinLnBrk="0" hangingPunct="1">
              <a:lnSpc>
                <a:spcPct val="100000"/>
              </a:lnSpc>
              <a:spcBef>
                <a:spcPts val="8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</a:t>
            </a:r>
            <a:r>
              <a:rPr kumimoji="0" sz="1400" u="none" strike="noStrike" kern="1200" cap="none" spc="-2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88601" y="3117380"/>
            <a:ext cx="1548130" cy="32188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5410" rIns="0" bIns="0" rtlCol="0">
            <a:spAutoFit/>
          </a:bodyPr>
          <a:lstStyle/>
          <a:p>
            <a:pPr marL="469265" marR="0" lvl="0" indent="0" algn="l" defTabSz="914400" rtl="0" eaLnBrk="1" fontAlgn="auto" latinLnBrk="0" hangingPunct="1">
              <a:lnSpc>
                <a:spcPct val="100000"/>
              </a:lnSpc>
              <a:spcBef>
                <a:spcPts val="8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1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</a:t>
            </a:r>
            <a:r>
              <a:rPr kumimoji="0" sz="1400" u="none" strike="noStrike" kern="1200" cap="none" spc="-15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88601" y="2507030"/>
            <a:ext cx="1548130" cy="280205"/>
          </a:xfrm>
          <a:prstGeom prst="rect">
            <a:avLst/>
          </a:prstGeom>
          <a:solidFill>
            <a:srgbClr val="D797C3"/>
          </a:solidFill>
        </p:spPr>
        <p:txBody>
          <a:bodyPr vert="horz" wrap="square" lIns="0" tIns="64135" rIns="0" bIns="0" rtlCol="0">
            <a:spAutoFit/>
          </a:bodyPr>
          <a:lstStyle/>
          <a:p>
            <a:pPr marL="261620" marR="0" lvl="0" indent="0" algn="l" defTabSz="914400" rtl="0" eaLnBrk="1" fontAlgn="auto" latinLnBrk="0" hangingPunct="1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ERHALTE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97899" y="3130834"/>
            <a:ext cx="27508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0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Einschreiberbonus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7899" y="3795552"/>
            <a:ext cx="27616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0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7899" y="4460270"/>
            <a:ext cx="25165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0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r>
              <a:rPr kumimoji="0" sz="20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E0BB269E-1026-7942-942C-59AA3A89F39B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MACHE PROFIT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D38FEA23-96C9-9041-849E-560F095091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93" y="368999"/>
            <a:ext cx="6042596" cy="6096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150597" y="359994"/>
            <a:ext cx="6042596" cy="6129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18601" y="2362199"/>
            <a:ext cx="7956550" cy="2133601"/>
          </a:xfrm>
          <a:custGeom>
            <a:avLst/>
            <a:gdLst/>
            <a:ahLst/>
            <a:cxnLst/>
            <a:rect l="l" t="t" r="r" b="b"/>
            <a:pathLst>
              <a:path w="7956550" h="2736215">
                <a:moveTo>
                  <a:pt x="0" y="2736011"/>
                </a:moveTo>
                <a:lnTo>
                  <a:pt x="7956003" y="2736011"/>
                </a:lnTo>
                <a:lnTo>
                  <a:pt x="7956003" y="0"/>
                </a:lnTo>
                <a:lnTo>
                  <a:pt x="0" y="0"/>
                </a:lnTo>
                <a:lnTo>
                  <a:pt x="0" y="2736011"/>
                </a:lnTo>
                <a:close/>
              </a:path>
            </a:pathLst>
          </a:custGeom>
          <a:solidFill>
            <a:srgbClr val="F7EAF3">
              <a:alpha val="96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6849" y="3362879"/>
            <a:ext cx="7956549" cy="9425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8425" marR="5080" lvl="0" indent="-1356360" algn="ctr" defTabSz="914400" rtl="0" eaLnBrk="1" fontAlgn="auto" latinLnBrk="0" hangingPunct="1">
              <a:lnSpc>
                <a:spcPct val="1008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273935" algn="l"/>
                <a:tab pos="2952115" algn="l"/>
                <a:tab pos="3724275" algn="l"/>
                <a:tab pos="4061460" algn="l"/>
                <a:tab pos="4622800" algn="l"/>
              </a:tabLst>
              <a:defRPr/>
            </a:pPr>
            <a:r>
              <a:rPr kumimoji="0" lang="de" sz="3000" u="none" strike="noStrike" kern="1200" cap="none" spc="29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GIB JEDEN MONAT EINE 100 PV</a:t>
            </a:r>
          </a:p>
          <a:p>
            <a:pPr marL="1368425" marR="5080" lvl="0" indent="-1356360" algn="ctr" defTabSz="914400" rtl="0" eaLnBrk="1" fontAlgn="auto" latinLnBrk="0" hangingPunct="1">
              <a:lnSpc>
                <a:spcPct val="1008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273935" algn="l"/>
                <a:tab pos="2952115" algn="l"/>
                <a:tab pos="3724275" algn="l"/>
                <a:tab pos="4061460" algn="l"/>
                <a:tab pos="4622800" algn="l"/>
              </a:tabLst>
              <a:defRPr/>
            </a:pPr>
            <a:r>
              <a:rPr kumimoji="0" lang="de" sz="3000" u="none" strike="noStrike" kern="1200" cap="none" spc="29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BESTELLUNG AUF</a:t>
            </a:r>
            <a:r>
              <a:rPr kumimoji="0" lang="de" sz="3000" u="none" strike="noStrike" kern="1200" cap="none" spc="2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!</a:t>
            </a:r>
            <a:r>
              <a:rPr kumimoji="0" lang="de" sz="3000" u="none" strike="noStrike" kern="1200" cap="none" spc="-4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de" sz="3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27011" y="3200400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>
                <a:moveTo>
                  <a:pt x="0" y="0"/>
                </a:moveTo>
                <a:lnTo>
                  <a:pt x="5939180" y="0"/>
                </a:lnTo>
              </a:path>
            </a:pathLst>
          </a:custGeom>
          <a:ln w="8737">
            <a:solidFill>
              <a:srgbClr val="8C6E4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22233" y="2667000"/>
            <a:ext cx="5347534" cy="2449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00" u="none" strike="noStrike" kern="1200" cap="none" spc="300" normalizeH="0" baseline="0" noProof="0" dirty="0">
                <a:ln>
                  <a:noFill/>
                </a:ln>
                <a:solidFill>
                  <a:srgbClr val="8C6E4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ERHALTE DEN MAXIMALEN BONUS</a:t>
            </a:r>
            <a:endParaRPr kumimoji="0" sz="15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0597" y="909002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0" y="5597994"/>
                </a:moveTo>
                <a:lnTo>
                  <a:pt x="6042609" y="5597994"/>
                </a:lnTo>
                <a:lnTo>
                  <a:pt x="6042609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09002"/>
            <a:ext cx="6042596" cy="5579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97899" y="3197798"/>
            <a:ext cx="3583304" cy="1005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0" lvl="0" indent="-36004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3C3835"/>
              </a:buClr>
              <a:buSzTx/>
              <a:buFont typeface="GTWalsheimPro-Light"/>
              <a:buChar char="•"/>
              <a:tabLst/>
              <a:defRPr/>
            </a:pPr>
            <a:endParaRPr kumimoji="0" sz="2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72110" marR="0" lvl="0" indent="-3600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72110" algn="l"/>
                <a:tab pos="372745" algn="l"/>
              </a:tabLst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0715A85A-D36D-474D-ADCD-2598F39CC050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BONI FÜR DAS EINSCHREIBEN NEUER BPs BEI YL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5454CD2-F83B-1F46-9356-2F8A81C07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502" y="1452958"/>
            <a:ext cx="4787900" cy="4787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152AAB-FDBC-5045-A351-1A6EBF1EB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402" y="1452958"/>
            <a:ext cx="4787900" cy="47879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1957855"/>
            <a:ext cx="2103120" cy="9868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de" sz="6300" spc="335" dirty="0"/>
              <a:t>50</a:t>
            </a:r>
            <a:r>
              <a:rPr lang="de" sz="6300" b="0" spc="3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300" b="0" spc="335" dirty="0"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sz="63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1494" y="2870664"/>
            <a:ext cx="4051106" cy="13965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90"/>
              </a:spcBef>
              <a:defRPr/>
            </a:pP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auf das Volumen der </a:t>
            </a:r>
            <a:b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Einkäufe jedes persönlich eingeschriebenen BPs während dessen Einschreibemonat.</a:t>
            </a:r>
            <a:endParaRPr kumimoji="0" sz="2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918194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60590" y="15853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02988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60590" y="61005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67600" y="1752600"/>
            <a:ext cx="2255962" cy="1334281"/>
          </a:xfrm>
          <a:prstGeom prst="rect">
            <a:avLst/>
          </a:prstGeom>
        </p:spPr>
        <p:txBody>
          <a:bodyPr vert="horz" wrap="square" lIns="0" tIns="493395" rIns="0" bIns="0" rtlCol="0">
            <a:spAutoFit/>
          </a:bodyPr>
          <a:lstStyle/>
          <a:p>
            <a:pPr marL="40005" marR="0" lvl="0" indent="0" algn="ctr" defTabSz="914400" rtl="0" eaLnBrk="1" fontAlgn="auto" latinLnBrk="0" hangingPunct="1">
              <a:lnSpc>
                <a:spcPct val="100000"/>
              </a:lnSpc>
              <a:spcBef>
                <a:spcPts val="3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300" u="none" strike="noStrike" kern="1200" cap="none" spc="3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10 %</a:t>
            </a:r>
            <a:endParaRPr kumimoji="0" sz="2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7ACEB90F-1CA0-0049-BCC1-2243FCA33D82}"/>
              </a:ext>
            </a:extLst>
          </p:cNvPr>
          <p:cNvSpPr txBox="1"/>
          <p:nvPr/>
        </p:nvSpPr>
        <p:spPr>
          <a:xfrm>
            <a:off x="6934200" y="2682095"/>
            <a:ext cx="3461559" cy="2575705"/>
          </a:xfrm>
          <a:prstGeom prst="rect">
            <a:avLst/>
          </a:prstGeom>
        </p:spPr>
        <p:txBody>
          <a:bodyPr vert="horz" wrap="square" lIns="0" tIns="493395" rIns="0" bIns="0" rtlCol="0">
            <a:spAutoFit/>
          </a:bodyPr>
          <a:lstStyle/>
          <a:p>
            <a:pPr marL="12065" marR="5080" lvl="0" algn="ctr">
              <a:lnSpc>
                <a:spcPct val="90000"/>
              </a:lnSpc>
              <a:spcBef>
                <a:spcPts val="2365"/>
              </a:spcBef>
              <a:defRPr/>
            </a:pP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auf das Volumen der Einkäufe jedes Brand Partners, den ein von Dir eingeschriebener Brand Partner eingeschrieben hat </a:t>
            </a:r>
            <a:r>
              <a:rPr lang="en-GB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lang="en-GB" sz="2500" spc="-20" dirty="0" err="1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Monate</a:t>
            </a:r>
            <a:r>
              <a:rPr lang="en-GB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 &amp; 3</a:t>
            </a: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0AE32DD4-BA93-174A-A3B0-FB8A31780991}"/>
              </a:ext>
            </a:extLst>
          </p:cNvPr>
          <p:cNvSpPr txBox="1"/>
          <p:nvPr/>
        </p:nvSpPr>
        <p:spPr>
          <a:xfrm>
            <a:off x="0" y="318240"/>
            <a:ext cx="12192000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FAST START BONUS</a:t>
            </a:r>
          </a:p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DER VERDIENST IST UNBEGRENZT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7FF26EDD-4DD6-1143-938D-465FFB51DF4F}"/>
              </a:ext>
            </a:extLst>
          </p:cNvPr>
          <p:cNvSpPr txBox="1">
            <a:spLocks/>
          </p:cNvSpPr>
          <p:nvPr/>
        </p:nvSpPr>
        <p:spPr>
          <a:xfrm>
            <a:off x="2514600" y="4343400"/>
            <a:ext cx="2103120" cy="78079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marL="12700" algn="ctr">
              <a:spcBef>
                <a:spcPts val="135"/>
              </a:spcBef>
            </a:pPr>
            <a:r>
              <a:rPr lang="de" sz="4500" kern="0" spc="335" dirty="0"/>
              <a:t>25 %</a:t>
            </a:r>
            <a:endParaRPr lang="de" sz="4500" kern="0" dirty="0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C02E5A6-A772-6F47-984A-2A7621FF9D2C}"/>
              </a:ext>
            </a:extLst>
          </p:cNvPr>
          <p:cNvSpPr txBox="1"/>
          <p:nvPr/>
        </p:nvSpPr>
        <p:spPr>
          <a:xfrm>
            <a:off x="1491441" y="5031635"/>
            <a:ext cx="4051106" cy="7040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90"/>
              </a:spcBef>
              <a:defRPr/>
            </a:pP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den Monaten </a:t>
            </a:r>
            <a:b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25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&amp; 3</a:t>
            </a:r>
            <a:endParaRPr kumimoji="0" sz="2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  <p:bldP spid="18" grpId="0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F1FFA5E-0888-204C-87E8-AE9F09B6C9E9}"/>
              </a:ext>
            </a:extLst>
          </p:cNvPr>
          <p:cNvSpPr/>
          <p:nvPr/>
        </p:nvSpPr>
        <p:spPr>
          <a:xfrm>
            <a:off x="575734" y="1633978"/>
            <a:ext cx="5281084" cy="4318097"/>
          </a:xfrm>
          <a:prstGeom prst="roundRect">
            <a:avLst>
              <a:gd name="adj" fmla="val 4849"/>
            </a:avLst>
          </a:prstGeom>
          <a:gradFill flip="none" rotWithShape="1">
            <a:gsLst>
              <a:gs pos="37000">
                <a:schemeClr val="accent1">
                  <a:lumMod val="5000"/>
                  <a:lumOff val="95000"/>
                  <a:alpha val="0"/>
                </a:schemeClr>
              </a:gs>
              <a:gs pos="99000">
                <a:schemeClr val="accent1">
                  <a:alpha val="14000"/>
                </a:schemeClr>
              </a:gs>
            </a:gsLst>
            <a:lin ang="16200000" scaled="1"/>
            <a:tileRect/>
          </a:gradFill>
          <a:ln w="9525" cap="flat">
            <a:gradFill flip="none" rotWithShape="1">
              <a:gsLst>
                <a:gs pos="41000">
                  <a:schemeClr val="accent1">
                    <a:lumMod val="5000"/>
                    <a:lumOff val="95000"/>
                    <a:alpha val="0"/>
                  </a:schemeClr>
                </a:gs>
                <a:gs pos="99000">
                  <a:schemeClr val="accent1">
                    <a:alpha val="64383"/>
                  </a:schemeClr>
                </a:gs>
              </a:gsLst>
              <a:lin ang="16200000" scaled="1"/>
              <a:tileRect/>
            </a:gra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6E30D-0B7C-3742-97C9-CA302A3FE31A}"/>
              </a:ext>
            </a:extLst>
          </p:cNvPr>
          <p:cNvSpPr/>
          <p:nvPr/>
        </p:nvSpPr>
        <p:spPr>
          <a:xfrm>
            <a:off x="0" y="6141420"/>
            <a:ext cx="12192000" cy="716581"/>
          </a:xfrm>
          <a:prstGeom prst="rect">
            <a:avLst/>
          </a:prstGeom>
          <a:solidFill>
            <a:srgbClr val="F2EBE7">
              <a:alpha val="40945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CF05C89E-67C8-8646-AE6D-5EE0E501D367}"/>
              </a:ext>
            </a:extLst>
          </p:cNvPr>
          <p:cNvSpPr txBox="1"/>
          <p:nvPr/>
        </p:nvSpPr>
        <p:spPr>
          <a:xfrm>
            <a:off x="575734" y="1838484"/>
            <a:ext cx="5281084" cy="846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3733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 Start </a:t>
            </a:r>
            <a:r>
              <a:rPr lang="de" sz="3733" kern="0" spc="0" dirty="0">
                <a:solidFill>
                  <a:srgbClr val="DA20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Level 1</a:t>
            </a:r>
          </a:p>
          <a:p>
            <a:pPr algn="ctr" defTabSz="1625519"/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 PV erforderlich vom Einschreiber im 1. Monat: </a:t>
            </a:r>
            <a:b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Einschreiber PV im 2. und 3. Monat.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FBCA67-D823-6E46-9980-30320AF4EAC0}"/>
              </a:ext>
            </a:extLst>
          </p:cNvPr>
          <p:cNvSpPr txBox="1"/>
          <p:nvPr/>
        </p:nvSpPr>
        <p:spPr>
          <a:xfrm>
            <a:off x="577851" y="6172200"/>
            <a:ext cx="9176519" cy="164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3251036" hangingPunct="0"/>
            <a:r>
              <a:rPr lang="de" sz="1067" dirty="0">
                <a:solidFill>
                  <a:srgbClr val="5E5E5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 Monat ist der Einschreibemonat 2. und 3. Monat müssen nach der Einschreibung aufeinanderfolgend sein. *Ausgenommen Japan, Malaysia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C6B976FA-5041-A948-801B-80010269B73D}"/>
              </a:ext>
            </a:extLst>
          </p:cNvPr>
          <p:cNvSpPr txBox="1"/>
          <p:nvPr/>
        </p:nvSpPr>
        <p:spPr>
          <a:xfrm>
            <a:off x="2610904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38C9AF-DBC3-C84F-9A5E-012F136396FB}"/>
              </a:ext>
            </a:extLst>
          </p:cNvPr>
          <p:cNvGrpSpPr/>
          <p:nvPr/>
        </p:nvGrpSpPr>
        <p:grpSpPr>
          <a:xfrm>
            <a:off x="823167" y="3509673"/>
            <a:ext cx="4809684" cy="1812384"/>
            <a:chOff x="617375" y="2731353"/>
            <a:chExt cx="3607263" cy="135928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83B04F-6922-FF48-94A6-28E8268717BE}"/>
                </a:ext>
              </a:extLst>
            </p:cNvPr>
            <p:cNvGrpSpPr/>
            <p:nvPr/>
          </p:nvGrpSpPr>
          <p:grpSpPr>
            <a:xfrm>
              <a:off x="617375" y="2731353"/>
              <a:ext cx="3607263" cy="1135734"/>
              <a:chOff x="460081" y="2472372"/>
              <a:chExt cx="3607263" cy="1135734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A78CCF6-934D-7C45-96E9-1D6063437E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081" y="2472372"/>
                <a:ext cx="1135734" cy="1135734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522C009-7D8C-544F-BC09-D9E7987404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5846" y="2472372"/>
                <a:ext cx="1135734" cy="1135734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C082F9C-E14C-8548-85A9-FCCC68BFF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610" y="2472372"/>
                <a:ext cx="1135734" cy="1135734"/>
              </a:xfrm>
              <a:prstGeom prst="rect">
                <a:avLst/>
              </a:prstGeom>
            </p:spPr>
          </p:pic>
        </p:grp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9E010E13-0444-6D4A-811E-02C55B7CF345}"/>
                </a:ext>
              </a:extLst>
            </p:cNvPr>
            <p:cNvSpPr txBox="1"/>
            <p:nvPr/>
          </p:nvSpPr>
          <p:spPr>
            <a:xfrm>
              <a:off x="717968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0" name="TextBox 14">
              <a:extLst>
                <a:ext uri="{FF2B5EF4-FFF2-40B4-BE49-F238E27FC236}">
                  <a16:creationId xmlns:a16="http://schemas.microsoft.com/office/drawing/2014/main" id="{0D8A1C65-E364-7D41-B77F-51BD2F51C79B}"/>
                </a:ext>
              </a:extLst>
            </p:cNvPr>
            <p:cNvSpPr txBox="1"/>
            <p:nvPr/>
          </p:nvSpPr>
          <p:spPr>
            <a:xfrm>
              <a:off x="1942574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FA22D796-7628-714F-8D00-02A1BBA18976}"/>
                </a:ext>
              </a:extLst>
            </p:cNvPr>
            <p:cNvSpPr txBox="1"/>
            <p:nvPr/>
          </p:nvSpPr>
          <p:spPr>
            <a:xfrm>
              <a:off x="3200837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3" name="TextBox 14">
            <a:extLst>
              <a:ext uri="{FF2B5EF4-FFF2-40B4-BE49-F238E27FC236}">
                <a16:creationId xmlns:a16="http://schemas.microsoft.com/office/drawing/2014/main" id="{E6F39D20-7ABE-6842-858A-9E59686F82C7}"/>
              </a:ext>
            </a:extLst>
          </p:cNvPr>
          <p:cNvSpPr txBox="1"/>
          <p:nvPr/>
        </p:nvSpPr>
        <p:spPr>
          <a:xfrm>
            <a:off x="976925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70ADF605-E86B-3D42-9FFC-22A009E5CE4D}"/>
              </a:ext>
            </a:extLst>
          </p:cNvPr>
          <p:cNvSpPr txBox="1"/>
          <p:nvPr/>
        </p:nvSpPr>
        <p:spPr>
          <a:xfrm>
            <a:off x="4244885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EF8EFCF-8BC2-4348-AC0D-57FE6C6E9ED7}"/>
              </a:ext>
            </a:extLst>
          </p:cNvPr>
          <p:cNvCxnSpPr>
            <a:cxnSpLocks/>
          </p:cNvCxnSpPr>
          <p:nvPr/>
        </p:nvCxnSpPr>
        <p:spPr>
          <a:xfrm>
            <a:off x="575734" y="2944167"/>
            <a:ext cx="5281084" cy="0"/>
          </a:xfrm>
          <a:prstGeom prst="line">
            <a:avLst/>
          </a:prstGeom>
          <a:noFill/>
          <a:ln w="9525" cap="flat">
            <a:solidFill>
              <a:schemeClr val="accent1">
                <a:alpha val="62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106C81AE-C9C6-A34B-8DCE-871E404DD05F}"/>
              </a:ext>
            </a:extLst>
          </p:cNvPr>
          <p:cNvSpPr/>
          <p:nvPr/>
        </p:nvSpPr>
        <p:spPr>
          <a:xfrm>
            <a:off x="6344938" y="1633978"/>
            <a:ext cx="5281084" cy="4318097"/>
          </a:xfrm>
          <a:prstGeom prst="roundRect">
            <a:avLst>
              <a:gd name="adj" fmla="val 4849"/>
            </a:avLst>
          </a:prstGeom>
          <a:gradFill flip="none" rotWithShape="1">
            <a:gsLst>
              <a:gs pos="3700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accent2">
                  <a:alpha val="19000"/>
                </a:schemeClr>
              </a:gs>
            </a:gsLst>
            <a:lin ang="16200000" scaled="1"/>
            <a:tileRect/>
          </a:gradFill>
          <a:ln w="9525" cap="flat">
            <a:gradFill flip="none" rotWithShape="1">
              <a:gsLst>
                <a:gs pos="41000">
                  <a:schemeClr val="accent1">
                    <a:lumMod val="5000"/>
                    <a:lumOff val="95000"/>
                    <a:alpha val="0"/>
                  </a:schemeClr>
                </a:gs>
                <a:gs pos="99000">
                  <a:srgbClr val="EE6204">
                    <a:alpha val="64000"/>
                  </a:srgbClr>
                </a:gs>
              </a:gsLst>
              <a:lin ang="16200000" scaled="1"/>
              <a:tileRect/>
            </a:gra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0" name="TextBox 14">
            <a:extLst>
              <a:ext uri="{FF2B5EF4-FFF2-40B4-BE49-F238E27FC236}">
                <a16:creationId xmlns:a16="http://schemas.microsoft.com/office/drawing/2014/main" id="{29C97C6E-DE78-8D47-8D32-45709FBD4569}"/>
              </a:ext>
            </a:extLst>
          </p:cNvPr>
          <p:cNvSpPr txBox="1"/>
          <p:nvPr/>
        </p:nvSpPr>
        <p:spPr>
          <a:xfrm>
            <a:off x="6344938" y="1838484"/>
            <a:ext cx="5281084" cy="846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3733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 Start </a:t>
            </a:r>
            <a:r>
              <a:rPr lang="de" sz="3733" kern="0" spc="0" dirty="0">
                <a:solidFill>
                  <a:srgbClr val="EE620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Level 2</a:t>
            </a:r>
          </a:p>
          <a:p>
            <a:pPr algn="ctr" defTabSz="1625519"/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 vom Einschreiber im 2. und 3. Monat </a:t>
            </a:r>
            <a:r>
              <a:rPr lang="en-GB" sz="1467" kern="0" spc="27" dirty="0" err="1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erforderlich</a:t>
            </a:r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51" name="TextBox 14">
            <a:extLst>
              <a:ext uri="{FF2B5EF4-FFF2-40B4-BE49-F238E27FC236}">
                <a16:creationId xmlns:a16="http://schemas.microsoft.com/office/drawing/2014/main" id="{0E5DCF3A-DAEA-4E44-9970-1EA33D617DA6}"/>
              </a:ext>
            </a:extLst>
          </p:cNvPr>
          <p:cNvSpPr txBox="1"/>
          <p:nvPr/>
        </p:nvSpPr>
        <p:spPr>
          <a:xfrm>
            <a:off x="8380108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EE6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10 % Bonus</a:t>
            </a:r>
            <a:endParaRPr lang="de" sz="2133" kern="0" spc="27" dirty="0">
              <a:solidFill>
                <a:srgbClr val="EE62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FFD4612-846D-A041-8794-3D791DBD3278}"/>
              </a:ext>
            </a:extLst>
          </p:cNvPr>
          <p:cNvGrpSpPr/>
          <p:nvPr/>
        </p:nvGrpSpPr>
        <p:grpSpPr>
          <a:xfrm>
            <a:off x="8240058" y="3509673"/>
            <a:ext cx="3161997" cy="1812384"/>
            <a:chOff x="1853140" y="2731353"/>
            <a:chExt cx="2371498" cy="1359288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3502B76-9E83-4041-B99D-F66CD1A9981B}"/>
                </a:ext>
              </a:extLst>
            </p:cNvPr>
            <p:cNvGrpSpPr/>
            <p:nvPr/>
          </p:nvGrpSpPr>
          <p:grpSpPr>
            <a:xfrm>
              <a:off x="1853140" y="2731353"/>
              <a:ext cx="2371498" cy="1135734"/>
              <a:chOff x="1695846" y="2472372"/>
              <a:chExt cx="2371498" cy="1135734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9355F1E8-2BF7-BC43-A865-ACC6DEC8D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5846" y="2472372"/>
                <a:ext cx="1135734" cy="1135734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C22545C1-7755-5748-A55F-595CB215A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610" y="2472372"/>
                <a:ext cx="1135734" cy="1135734"/>
              </a:xfrm>
              <a:prstGeom prst="rect">
                <a:avLst/>
              </a:prstGeom>
            </p:spPr>
          </p:pic>
        </p:grpSp>
        <p:sp>
          <p:nvSpPr>
            <p:cNvPr id="55" name="TextBox 14">
              <a:extLst>
                <a:ext uri="{FF2B5EF4-FFF2-40B4-BE49-F238E27FC236}">
                  <a16:creationId xmlns:a16="http://schemas.microsoft.com/office/drawing/2014/main" id="{BE2817AC-871D-EF4A-83E7-9D09CB5D56BE}"/>
                </a:ext>
              </a:extLst>
            </p:cNvPr>
            <p:cNvSpPr txBox="1"/>
            <p:nvPr/>
          </p:nvSpPr>
          <p:spPr>
            <a:xfrm>
              <a:off x="1942574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6" name="TextBox 14">
              <a:extLst>
                <a:ext uri="{FF2B5EF4-FFF2-40B4-BE49-F238E27FC236}">
                  <a16:creationId xmlns:a16="http://schemas.microsoft.com/office/drawing/2014/main" id="{FD13594B-960A-ED43-8A3A-C268238E8E82}"/>
                </a:ext>
              </a:extLst>
            </p:cNvPr>
            <p:cNvSpPr txBox="1"/>
            <p:nvPr/>
          </p:nvSpPr>
          <p:spPr>
            <a:xfrm>
              <a:off x="3200837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1" name="TextBox 14">
            <a:extLst>
              <a:ext uri="{FF2B5EF4-FFF2-40B4-BE49-F238E27FC236}">
                <a16:creationId xmlns:a16="http://schemas.microsoft.com/office/drawing/2014/main" id="{4DF43ADD-A01E-4346-B717-5A3BB4857CF6}"/>
              </a:ext>
            </a:extLst>
          </p:cNvPr>
          <p:cNvSpPr txBox="1"/>
          <p:nvPr/>
        </p:nvSpPr>
        <p:spPr>
          <a:xfrm>
            <a:off x="10014089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EE6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10 % Bonus</a:t>
            </a:r>
            <a:endParaRPr lang="de" sz="2133" kern="0" spc="27" dirty="0">
              <a:solidFill>
                <a:srgbClr val="EE62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88DCDE8-741B-A143-92C0-6E34D36EDF1D}"/>
              </a:ext>
            </a:extLst>
          </p:cNvPr>
          <p:cNvCxnSpPr>
            <a:cxnSpLocks/>
          </p:cNvCxnSpPr>
          <p:nvPr/>
        </p:nvCxnSpPr>
        <p:spPr>
          <a:xfrm>
            <a:off x="6344938" y="2944167"/>
            <a:ext cx="5281084" cy="0"/>
          </a:xfrm>
          <a:prstGeom prst="line">
            <a:avLst/>
          </a:prstGeom>
          <a:noFill/>
          <a:ln w="9525" cap="flat">
            <a:solidFill>
              <a:srgbClr val="EE6204">
                <a:alpha val="62000"/>
              </a:srgb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Title 4">
            <a:extLst>
              <a:ext uri="{FF2B5EF4-FFF2-40B4-BE49-F238E27FC236}">
                <a16:creationId xmlns:a16="http://schemas.microsoft.com/office/drawing/2014/main" id="{087E1EF6-DAE8-334B-BA94-E8AC397440A1}"/>
              </a:ext>
            </a:extLst>
          </p:cNvPr>
          <p:cNvSpPr txBox="1">
            <a:spLocks/>
          </p:cNvSpPr>
          <p:nvPr/>
        </p:nvSpPr>
        <p:spPr>
          <a:xfrm>
            <a:off x="603251" y="1169200"/>
            <a:ext cx="10985500" cy="716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chemeClr val="tx1">
                    <a:lumMod val="75000"/>
                  </a:schemeClr>
                </a:solidFill>
                <a:uFillTx/>
                <a:latin typeface="Domaine Display Bold" panose="020A0503080505060203" pitchFamily="18" charset="77"/>
                <a:ea typeface="+mn-ea"/>
                <a:cs typeface="+mn-cs"/>
                <a:sym typeface="Helvetica Neue"/>
              </a:defRPr>
            </a:lvl1pPr>
            <a:lvl2pPr marL="0" marR="0" indent="17145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34290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51435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68580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85725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02870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20015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371600" algn="l" defTabSz="91437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88" b="1" i="0" u="none" strike="noStrike" cap="none" spc="-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625519" hangingPunct="0"/>
            <a:r>
              <a:rPr lang="de" sz="1867" b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USA &amp; Kanada – November 2022; </a:t>
            </a:r>
            <a:r>
              <a:rPr lang="en-GB" sz="1867" b="0" spc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Europa</a:t>
            </a:r>
            <a:r>
              <a:rPr lang="de" sz="1867" b="0" spc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" sz="1867" b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&amp; andere* – März 2023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8EB4C6FB-3583-5540-91E1-020A3EED3D07}"/>
              </a:ext>
            </a:extLst>
          </p:cNvPr>
          <p:cNvSpPr/>
          <p:nvPr/>
        </p:nvSpPr>
        <p:spPr>
          <a:xfrm>
            <a:off x="575733" y="5459409"/>
            <a:ext cx="11050288" cy="533096"/>
          </a:xfrm>
          <a:prstGeom prst="roundRect">
            <a:avLst>
              <a:gd name="adj" fmla="val 29078"/>
            </a:avLst>
          </a:prstGeom>
          <a:gradFill flip="none" rotWithShape="1">
            <a:gsLst>
              <a:gs pos="11000">
                <a:schemeClr val="accent2">
                  <a:alpha val="69000"/>
                </a:schemeClr>
              </a:gs>
              <a:gs pos="87000">
                <a:schemeClr val="accent1">
                  <a:alpha val="75520"/>
                </a:schemeClr>
              </a:gs>
            </a:gsLst>
            <a:lin ang="10800000" scaled="1"/>
            <a:tileRect/>
          </a:gradFill>
          <a:ln w="9525" cap="flat">
            <a:gradFill flip="none" rotWithShape="1">
              <a:gsLst>
                <a:gs pos="0">
                  <a:srgbClr val="EE6204"/>
                </a:gs>
                <a:gs pos="100000">
                  <a:schemeClr val="accent1"/>
                </a:gs>
              </a:gsLst>
              <a:lin ang="10800000" scaled="1"/>
              <a:tileRect/>
            </a:gra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867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Keine Beschränkungen auf den Verdienst!</a:t>
            </a:r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F846EAFB-0BA9-4F46-95DA-ED1B3D74491E}"/>
              </a:ext>
            </a:extLst>
          </p:cNvPr>
          <p:cNvSpPr txBox="1"/>
          <p:nvPr/>
        </p:nvSpPr>
        <p:spPr>
          <a:xfrm>
            <a:off x="0" y="31824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DER NEUE FAST START BONUS</a:t>
            </a:r>
          </a:p>
        </p:txBody>
      </p:sp>
    </p:spTree>
    <p:extLst>
      <p:ext uri="{BB962C8B-B14F-4D97-AF65-F5344CB8AC3E}">
        <p14:creationId xmlns:p14="http://schemas.microsoft.com/office/powerpoint/2010/main" val="273088828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4">
            <a:extLst>
              <a:ext uri="{FF2B5EF4-FFF2-40B4-BE49-F238E27FC236}">
                <a16:creationId xmlns:a16="http://schemas.microsoft.com/office/drawing/2014/main" id="{CF05C89E-67C8-8646-AE6D-5EE0E501D367}"/>
              </a:ext>
            </a:extLst>
          </p:cNvPr>
          <p:cNvSpPr txBox="1"/>
          <p:nvPr/>
        </p:nvSpPr>
        <p:spPr>
          <a:xfrm>
            <a:off x="575734" y="1838484"/>
            <a:ext cx="5281084" cy="846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3733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 Start </a:t>
            </a:r>
            <a:r>
              <a:rPr lang="de" sz="3733" kern="0" spc="0" dirty="0">
                <a:solidFill>
                  <a:srgbClr val="DA20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Level 1</a:t>
            </a:r>
          </a:p>
          <a:p>
            <a:pPr algn="ctr" defTabSz="1625519"/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 PV erforderlich vom Einschreiber im 1. Monat: </a:t>
            </a:r>
            <a:b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Einschreiber PV im 2. und 3. Monat.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43F90129-8654-7C46-8FE9-B4AEA8848C8B}"/>
              </a:ext>
            </a:extLst>
          </p:cNvPr>
          <p:cNvSpPr/>
          <p:nvPr/>
        </p:nvSpPr>
        <p:spPr>
          <a:xfrm>
            <a:off x="587467" y="1633978"/>
            <a:ext cx="5281084" cy="4318097"/>
          </a:xfrm>
          <a:prstGeom prst="roundRect">
            <a:avLst>
              <a:gd name="adj" fmla="val 4849"/>
            </a:avLst>
          </a:prstGeom>
          <a:gradFill flip="none" rotWithShape="1">
            <a:gsLst>
              <a:gs pos="37000">
                <a:schemeClr val="accent1">
                  <a:lumMod val="5000"/>
                  <a:lumOff val="95000"/>
                  <a:alpha val="0"/>
                </a:schemeClr>
              </a:gs>
              <a:gs pos="99000">
                <a:schemeClr val="accent1">
                  <a:alpha val="14000"/>
                </a:schemeClr>
              </a:gs>
            </a:gsLst>
            <a:lin ang="16200000" scaled="1"/>
            <a:tileRect/>
          </a:gradFill>
          <a:ln w="9525" cap="flat">
            <a:gradFill flip="none" rotWithShape="1">
              <a:gsLst>
                <a:gs pos="41000">
                  <a:schemeClr val="accent1">
                    <a:lumMod val="5000"/>
                    <a:lumOff val="95000"/>
                    <a:alpha val="0"/>
                  </a:schemeClr>
                </a:gs>
                <a:gs pos="99000">
                  <a:schemeClr val="accent1">
                    <a:alpha val="64383"/>
                  </a:schemeClr>
                </a:gs>
              </a:gsLst>
              <a:lin ang="16200000" scaled="1"/>
              <a:tileRect/>
            </a:gra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CBD1A95-96A1-6E42-8557-C30CD2717A9E}"/>
              </a:ext>
            </a:extLst>
          </p:cNvPr>
          <p:cNvSpPr/>
          <p:nvPr/>
        </p:nvSpPr>
        <p:spPr>
          <a:xfrm>
            <a:off x="6344938" y="1633978"/>
            <a:ext cx="5281084" cy="4318097"/>
          </a:xfrm>
          <a:prstGeom prst="roundRect">
            <a:avLst>
              <a:gd name="adj" fmla="val 4849"/>
            </a:avLst>
          </a:prstGeom>
          <a:gradFill flip="none" rotWithShape="1">
            <a:gsLst>
              <a:gs pos="3700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accent2">
                  <a:alpha val="19000"/>
                </a:schemeClr>
              </a:gs>
            </a:gsLst>
            <a:lin ang="16200000" scaled="1"/>
            <a:tileRect/>
          </a:gradFill>
          <a:ln w="9525" cap="flat">
            <a:gradFill flip="none" rotWithShape="1">
              <a:gsLst>
                <a:gs pos="41000">
                  <a:schemeClr val="accent1">
                    <a:lumMod val="5000"/>
                    <a:lumOff val="95000"/>
                    <a:alpha val="0"/>
                  </a:schemeClr>
                </a:gs>
                <a:gs pos="99000">
                  <a:srgbClr val="EE6204">
                    <a:alpha val="64000"/>
                  </a:srgbClr>
                </a:gs>
              </a:gsLst>
              <a:lin ang="16200000" scaled="1"/>
              <a:tileRect/>
            </a:gra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C6B976FA-5041-A948-801B-80010269B73D}"/>
              </a:ext>
            </a:extLst>
          </p:cNvPr>
          <p:cNvSpPr txBox="1"/>
          <p:nvPr/>
        </p:nvSpPr>
        <p:spPr>
          <a:xfrm>
            <a:off x="2610904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38C9AF-DBC3-C84F-9A5E-012F136396FB}"/>
              </a:ext>
            </a:extLst>
          </p:cNvPr>
          <p:cNvGrpSpPr/>
          <p:nvPr/>
        </p:nvGrpSpPr>
        <p:grpSpPr>
          <a:xfrm>
            <a:off x="1011942" y="3616535"/>
            <a:ext cx="4365337" cy="1304428"/>
            <a:chOff x="409926" y="2906878"/>
            <a:chExt cx="3961544" cy="118376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83B04F-6922-FF48-94A6-28E8268717BE}"/>
                </a:ext>
              </a:extLst>
            </p:cNvPr>
            <p:cNvGrpSpPr/>
            <p:nvPr/>
          </p:nvGrpSpPr>
          <p:grpSpPr>
            <a:xfrm>
              <a:off x="409926" y="2906878"/>
              <a:ext cx="3958209" cy="938625"/>
              <a:chOff x="252632" y="2647894"/>
              <a:chExt cx="3958208" cy="938624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A78CCF6-934D-7C45-96E9-1D6063437E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2632" y="2647894"/>
                <a:ext cx="938623" cy="938624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522C009-7D8C-544F-BC09-D9E7987404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4402" y="2647894"/>
                <a:ext cx="938623" cy="938624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C082F9C-E14C-8548-85A9-FCCC68BFF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2217" y="2647894"/>
                <a:ext cx="938623" cy="938624"/>
              </a:xfrm>
              <a:prstGeom prst="rect">
                <a:avLst/>
              </a:prstGeom>
            </p:spPr>
          </p:pic>
        </p:grp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9E010E13-0444-6D4A-811E-02C55B7CF345}"/>
                </a:ext>
              </a:extLst>
            </p:cNvPr>
            <p:cNvSpPr txBox="1"/>
            <p:nvPr/>
          </p:nvSpPr>
          <p:spPr>
            <a:xfrm>
              <a:off x="411966" y="3838811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0" name="TextBox 14">
              <a:extLst>
                <a:ext uri="{FF2B5EF4-FFF2-40B4-BE49-F238E27FC236}">
                  <a16:creationId xmlns:a16="http://schemas.microsoft.com/office/drawing/2014/main" id="{0D8A1C65-E364-7D41-B77F-51BD2F51C79B}"/>
                </a:ext>
              </a:extLst>
            </p:cNvPr>
            <p:cNvSpPr txBox="1"/>
            <p:nvPr/>
          </p:nvSpPr>
          <p:spPr>
            <a:xfrm>
              <a:off x="1942575" y="3838812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FA22D796-7628-714F-8D00-02A1BBA18976}"/>
                </a:ext>
              </a:extLst>
            </p:cNvPr>
            <p:cNvSpPr txBox="1"/>
            <p:nvPr/>
          </p:nvSpPr>
          <p:spPr>
            <a:xfrm>
              <a:off x="3442888" y="3838806"/>
              <a:ext cx="928582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3" name="TextBox 14">
            <a:extLst>
              <a:ext uri="{FF2B5EF4-FFF2-40B4-BE49-F238E27FC236}">
                <a16:creationId xmlns:a16="http://schemas.microsoft.com/office/drawing/2014/main" id="{E6F39D20-7ABE-6842-858A-9E59686F82C7}"/>
              </a:ext>
            </a:extLst>
          </p:cNvPr>
          <p:cNvSpPr txBox="1"/>
          <p:nvPr/>
        </p:nvSpPr>
        <p:spPr>
          <a:xfrm>
            <a:off x="976925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70ADF605-E86B-3D42-9FFC-22A009E5CE4D}"/>
              </a:ext>
            </a:extLst>
          </p:cNvPr>
          <p:cNvSpPr txBox="1"/>
          <p:nvPr/>
        </p:nvSpPr>
        <p:spPr>
          <a:xfrm>
            <a:off x="4244885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25 % Bonus</a:t>
            </a:r>
            <a:endParaRPr lang="de" sz="2133" kern="0" spc="27" dirty="0">
              <a:solidFill>
                <a:srgbClr val="DA20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14">
            <a:extLst>
              <a:ext uri="{FF2B5EF4-FFF2-40B4-BE49-F238E27FC236}">
                <a16:creationId xmlns:a16="http://schemas.microsoft.com/office/drawing/2014/main" id="{0E5DCF3A-DAEA-4E44-9970-1EA33D617DA6}"/>
              </a:ext>
            </a:extLst>
          </p:cNvPr>
          <p:cNvSpPr txBox="1"/>
          <p:nvPr/>
        </p:nvSpPr>
        <p:spPr>
          <a:xfrm>
            <a:off x="8380108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EE6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10 % Bonus</a:t>
            </a:r>
            <a:endParaRPr lang="de" sz="2133" kern="0" spc="27" dirty="0">
              <a:solidFill>
                <a:srgbClr val="EE62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FFD4612-846D-A041-8794-3D791DBD3278}"/>
              </a:ext>
            </a:extLst>
          </p:cNvPr>
          <p:cNvGrpSpPr/>
          <p:nvPr/>
        </p:nvGrpSpPr>
        <p:grpSpPr>
          <a:xfrm>
            <a:off x="8467278" y="3616531"/>
            <a:ext cx="2676093" cy="1304432"/>
            <a:chOff x="1810337" y="2906872"/>
            <a:chExt cx="2428558" cy="1183771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3502B76-9E83-4041-B99D-F66CD1A9981B}"/>
                </a:ext>
              </a:extLst>
            </p:cNvPr>
            <p:cNvGrpSpPr/>
            <p:nvPr/>
          </p:nvGrpSpPr>
          <p:grpSpPr>
            <a:xfrm>
              <a:off x="1819456" y="2906872"/>
              <a:ext cx="2416102" cy="938623"/>
              <a:chOff x="1662161" y="2647894"/>
              <a:chExt cx="2416101" cy="938624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9355F1E8-2BF7-BC43-A865-ACC6DEC8D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2161" y="2647894"/>
                <a:ext cx="938627" cy="938624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C22545C1-7755-5748-A55F-595CB215A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6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7566"/>
                        </a14:imgEffect>
                        <a14:imgEffect>
                          <a14:saturation sat="209000"/>
                        </a14:imgEffect>
                        <a14:imgEffect>
                          <a14:brightnessContrast bright="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9638" y="2647894"/>
                <a:ext cx="938624" cy="938622"/>
              </a:xfrm>
              <a:prstGeom prst="rect">
                <a:avLst/>
              </a:prstGeom>
            </p:spPr>
          </p:pic>
        </p:grpSp>
        <p:sp>
          <p:nvSpPr>
            <p:cNvPr id="55" name="TextBox 14">
              <a:extLst>
                <a:ext uri="{FF2B5EF4-FFF2-40B4-BE49-F238E27FC236}">
                  <a16:creationId xmlns:a16="http://schemas.microsoft.com/office/drawing/2014/main" id="{BE2817AC-871D-EF4A-83E7-9D09CB5D56BE}"/>
                </a:ext>
              </a:extLst>
            </p:cNvPr>
            <p:cNvSpPr txBox="1"/>
            <p:nvPr/>
          </p:nvSpPr>
          <p:spPr>
            <a:xfrm>
              <a:off x="1810337" y="3838808"/>
              <a:ext cx="928583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6" name="TextBox 14">
              <a:extLst>
                <a:ext uri="{FF2B5EF4-FFF2-40B4-BE49-F238E27FC236}">
                  <a16:creationId xmlns:a16="http://schemas.microsoft.com/office/drawing/2014/main" id="{FD13594B-960A-ED43-8A3A-C268238E8E82}"/>
                </a:ext>
              </a:extLst>
            </p:cNvPr>
            <p:cNvSpPr txBox="1"/>
            <p:nvPr/>
          </p:nvSpPr>
          <p:spPr>
            <a:xfrm>
              <a:off x="3310312" y="3838806"/>
              <a:ext cx="928583" cy="25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/>
              <a:r>
                <a: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3. Monat</a:t>
              </a:r>
              <a:endParaRPr lang="de" sz="42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1" name="TextBox 14">
            <a:extLst>
              <a:ext uri="{FF2B5EF4-FFF2-40B4-BE49-F238E27FC236}">
                <a16:creationId xmlns:a16="http://schemas.microsoft.com/office/drawing/2014/main" id="{4DF43ADD-A01E-4346-B717-5A3BB4857CF6}"/>
              </a:ext>
            </a:extLst>
          </p:cNvPr>
          <p:cNvSpPr txBox="1"/>
          <p:nvPr/>
        </p:nvSpPr>
        <p:spPr>
          <a:xfrm>
            <a:off x="10014089" y="3153522"/>
            <a:ext cx="1234211" cy="275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1867" kern="0" spc="0" dirty="0">
                <a:solidFill>
                  <a:srgbClr val="EE6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10 % Bonus</a:t>
            </a:r>
            <a:endParaRPr lang="de" sz="2133" kern="0" spc="27" dirty="0">
              <a:solidFill>
                <a:srgbClr val="EE62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66532E-DBE7-3346-ACCF-8FA43BDD1159}"/>
              </a:ext>
            </a:extLst>
          </p:cNvPr>
          <p:cNvSpPr/>
          <p:nvPr/>
        </p:nvSpPr>
        <p:spPr>
          <a:xfrm>
            <a:off x="0" y="2939823"/>
            <a:ext cx="12192000" cy="2035689"/>
          </a:xfrm>
          <a:prstGeom prst="rect">
            <a:avLst/>
          </a:prstGeom>
          <a:solidFill>
            <a:srgbClr val="F4F2ED">
              <a:alpha val="7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sp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6E30D-0B7C-3742-97C9-CA302A3FE31A}"/>
              </a:ext>
            </a:extLst>
          </p:cNvPr>
          <p:cNvSpPr/>
          <p:nvPr/>
        </p:nvSpPr>
        <p:spPr>
          <a:xfrm>
            <a:off x="0" y="6141420"/>
            <a:ext cx="12192000" cy="716581"/>
          </a:xfrm>
          <a:prstGeom prst="rect">
            <a:avLst/>
          </a:prstGeom>
          <a:solidFill>
            <a:srgbClr val="F2EBE7">
              <a:alpha val="40945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noAutofit/>
          </a:bodyPr>
          <a:lstStyle/>
          <a:p>
            <a:pPr algn="ctr" defTabSz="1100639" hangingPunct="0"/>
            <a:endParaRPr lang="de" sz="4267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FBCA67-D823-6E46-9980-30320AF4EAC0}"/>
              </a:ext>
            </a:extLst>
          </p:cNvPr>
          <p:cNvSpPr txBox="1"/>
          <p:nvPr/>
        </p:nvSpPr>
        <p:spPr>
          <a:xfrm>
            <a:off x="577851" y="6248400"/>
            <a:ext cx="9176519" cy="164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3251036" hangingPunct="0"/>
            <a:r>
              <a:rPr lang="de" sz="1067" dirty="0">
                <a:solidFill>
                  <a:srgbClr val="5E5E5E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Helvetica Neue"/>
              </a:rPr>
              <a:t>*Man steht in gutem Ansehen, wenn man sich an die YL Richtlinien hält.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EF8EFCF-8BC2-4348-AC0D-57FE6C6E9ED7}"/>
              </a:ext>
            </a:extLst>
          </p:cNvPr>
          <p:cNvCxnSpPr>
            <a:cxnSpLocks/>
          </p:cNvCxnSpPr>
          <p:nvPr/>
        </p:nvCxnSpPr>
        <p:spPr>
          <a:xfrm>
            <a:off x="575734" y="2944167"/>
            <a:ext cx="5281084" cy="0"/>
          </a:xfrm>
          <a:prstGeom prst="line">
            <a:avLst/>
          </a:prstGeom>
          <a:noFill/>
          <a:ln w="9525" cap="flat">
            <a:solidFill>
              <a:schemeClr val="accent1">
                <a:alpha val="62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0" name="TextBox 14">
            <a:extLst>
              <a:ext uri="{FF2B5EF4-FFF2-40B4-BE49-F238E27FC236}">
                <a16:creationId xmlns:a16="http://schemas.microsoft.com/office/drawing/2014/main" id="{29C97C6E-DE78-8D47-8D32-45709FBD4569}"/>
              </a:ext>
            </a:extLst>
          </p:cNvPr>
          <p:cNvSpPr txBox="1"/>
          <p:nvPr/>
        </p:nvSpPr>
        <p:spPr>
          <a:xfrm>
            <a:off x="6344938" y="1838484"/>
            <a:ext cx="5281084" cy="846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3733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 Start </a:t>
            </a:r>
            <a:r>
              <a:rPr lang="de" sz="3733" kern="0" spc="0" dirty="0">
                <a:solidFill>
                  <a:srgbClr val="EE620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Level 2</a:t>
            </a:r>
          </a:p>
          <a:p>
            <a:pPr algn="ctr" defTabSz="1625519"/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 vom Einschreiber im 2. und 3. Monat </a:t>
            </a:r>
            <a:r>
              <a:rPr lang="en-GB" sz="1467" kern="0" spc="27" dirty="0" err="1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erforderlich</a:t>
            </a:r>
            <a:r>
              <a:rPr lang="de" sz="1467" kern="0" spc="27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88DCDE8-741B-A143-92C0-6E34D36EDF1D}"/>
              </a:ext>
            </a:extLst>
          </p:cNvPr>
          <p:cNvCxnSpPr>
            <a:cxnSpLocks/>
          </p:cNvCxnSpPr>
          <p:nvPr/>
        </p:nvCxnSpPr>
        <p:spPr>
          <a:xfrm>
            <a:off x="6344938" y="2944167"/>
            <a:ext cx="5281084" cy="0"/>
          </a:xfrm>
          <a:prstGeom prst="line">
            <a:avLst/>
          </a:prstGeom>
          <a:noFill/>
          <a:ln w="9525" cap="flat">
            <a:solidFill>
              <a:srgbClr val="EE6204">
                <a:alpha val="62000"/>
              </a:srgb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0066F5E-6F91-034C-92D6-453723981E92}"/>
              </a:ext>
            </a:extLst>
          </p:cNvPr>
          <p:cNvSpPr/>
          <p:nvPr/>
        </p:nvSpPr>
        <p:spPr>
          <a:xfrm>
            <a:off x="2896443" y="5374079"/>
            <a:ext cx="722223" cy="264691"/>
          </a:xfrm>
          <a:prstGeom prst="roundRect">
            <a:avLst>
              <a:gd name="adj" fmla="val 30459"/>
            </a:avLst>
          </a:prstGeom>
          <a:solidFill>
            <a:schemeClr val="accent1">
              <a:alpha val="9000"/>
            </a:schemeClr>
          </a:solidFill>
          <a:ln w="9525" cap="flat">
            <a:solidFill>
              <a:schemeClr val="accent1">
                <a:alpha val="84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333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011EAF0F-8E39-C34F-81AB-F65B549193A2}"/>
              </a:ext>
            </a:extLst>
          </p:cNvPr>
          <p:cNvSpPr/>
          <p:nvPr/>
        </p:nvSpPr>
        <p:spPr>
          <a:xfrm>
            <a:off x="4507907" y="5374079"/>
            <a:ext cx="722223" cy="264691"/>
          </a:xfrm>
          <a:prstGeom prst="roundRect">
            <a:avLst>
              <a:gd name="adj" fmla="val 30459"/>
            </a:avLst>
          </a:prstGeom>
          <a:solidFill>
            <a:schemeClr val="accent1">
              <a:alpha val="9000"/>
            </a:schemeClr>
          </a:solidFill>
          <a:ln w="9525" cap="flat">
            <a:solidFill>
              <a:schemeClr val="accent1">
                <a:alpha val="84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333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9A97F82-06DD-F842-A854-1ED9D51426DE}"/>
              </a:ext>
            </a:extLst>
          </p:cNvPr>
          <p:cNvSpPr/>
          <p:nvPr/>
        </p:nvSpPr>
        <p:spPr>
          <a:xfrm>
            <a:off x="727101" y="4975513"/>
            <a:ext cx="1592081" cy="1061825"/>
          </a:xfrm>
          <a:prstGeom prst="roundRect">
            <a:avLst>
              <a:gd name="adj" fmla="val 9492"/>
            </a:avLst>
          </a:prstGeom>
          <a:solidFill>
            <a:schemeClr val="accent1">
              <a:alpha val="9000"/>
            </a:schemeClr>
          </a:solidFill>
          <a:ln w="9525" cap="flat">
            <a:solidFill>
              <a:schemeClr val="accent1">
                <a:alpha val="84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333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Keines!</a:t>
            </a:r>
          </a:p>
          <a:p>
            <a:pPr defTabSz="1100639"/>
            <a:r>
              <a:rPr lang="de" sz="1333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BP Einschreiber muss in gutem Ansehen stehen.*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BB58C76A-5C23-F346-9526-3CE04F2E3574}"/>
              </a:ext>
            </a:extLst>
          </p:cNvPr>
          <p:cNvSpPr/>
          <p:nvPr/>
        </p:nvSpPr>
        <p:spPr>
          <a:xfrm>
            <a:off x="8663789" y="5374079"/>
            <a:ext cx="722223" cy="264691"/>
          </a:xfrm>
          <a:prstGeom prst="roundRect">
            <a:avLst>
              <a:gd name="adj" fmla="val 30459"/>
            </a:avLst>
          </a:prstGeom>
          <a:solidFill>
            <a:schemeClr val="accent2">
              <a:alpha val="9000"/>
            </a:schemeClr>
          </a:solidFill>
          <a:ln w="9525" cap="flat">
            <a:solidFill>
              <a:schemeClr val="accent2">
                <a:alpha val="84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333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8364A6CE-09C4-F449-9DA6-EC29304F71D0}"/>
              </a:ext>
            </a:extLst>
          </p:cNvPr>
          <p:cNvSpPr/>
          <p:nvPr/>
        </p:nvSpPr>
        <p:spPr>
          <a:xfrm>
            <a:off x="10275253" y="5374079"/>
            <a:ext cx="722223" cy="264691"/>
          </a:xfrm>
          <a:prstGeom prst="roundRect">
            <a:avLst>
              <a:gd name="adj" fmla="val 30459"/>
            </a:avLst>
          </a:prstGeom>
          <a:solidFill>
            <a:schemeClr val="accent2">
              <a:alpha val="9000"/>
            </a:schemeClr>
          </a:solidFill>
          <a:ln w="9525" cap="flat">
            <a:solidFill>
              <a:schemeClr val="accent2">
                <a:alpha val="84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 anchorCtr="0">
            <a:noAutofit/>
          </a:bodyPr>
          <a:lstStyle/>
          <a:p>
            <a:pPr defTabSz="1100639"/>
            <a:r>
              <a:rPr lang="de" sz="1333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50+ PV</a:t>
            </a:r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3674E56D-7545-EC47-BA66-2051D5FD68F8}"/>
              </a:ext>
            </a:extLst>
          </p:cNvPr>
          <p:cNvSpPr txBox="1"/>
          <p:nvPr/>
        </p:nvSpPr>
        <p:spPr>
          <a:xfrm>
            <a:off x="0" y="31824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QUALIFIKATIONSANFORDERUNGEN FÜR EINSCHREIBER</a:t>
            </a:r>
          </a:p>
        </p:txBody>
      </p:sp>
    </p:spTree>
    <p:extLst>
      <p:ext uri="{BB962C8B-B14F-4D97-AF65-F5344CB8AC3E}">
        <p14:creationId xmlns:p14="http://schemas.microsoft.com/office/powerpoint/2010/main" val="203558222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9DCFA40-DFE1-0E48-BA9E-8715820A3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86" y="1638300"/>
            <a:ext cx="9601200" cy="1257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D6FF0D-2AEB-AF4B-9AF4-C1F570D12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906" y="1787001"/>
            <a:ext cx="1054100" cy="1016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08106" y="2057400"/>
            <a:ext cx="24780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de" sz="2200" spc="-5" dirty="0">
                <a:solidFill>
                  <a:srgbClr val="CB363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42,50 €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srgbClr val="CB3632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151563" y="1752600"/>
            <a:ext cx="4095723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95"/>
              </a:spcBef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Du hast Anna mit 100 PV eingeschrieben: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ts val="2635"/>
              </a:lnSpc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Du verdienst </a:t>
            </a:r>
            <a:r>
              <a:rPr lang="de" sz="2200" b="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50 % ihres </a:t>
            </a: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PVs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6316" y="1947656"/>
            <a:ext cx="869950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 
0</a:t>
            </a:r>
            <a:r>
              <a:rPr kumimoji="0" sz="2200" u="none" strike="noStrike" kern="1200" cap="none" spc="-9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DD77BB9D-D8A0-A348-986C-4AA67FCF835D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FAST START BONUS – MONAT 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215B9D8-AB1E-5C41-A920-A0F0BB8E0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02" y="2006805"/>
            <a:ext cx="1549400" cy="33147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DF42F5-8C1F-D545-9F31-6CDF0BC7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091" y="3757524"/>
            <a:ext cx="850900" cy="1422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8FAEBC-2A20-F64A-9955-D0B0B3DCB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619" y="2268288"/>
            <a:ext cx="850900" cy="14605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486DB29-AA16-734D-8256-657DA7A5B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086" y="4512832"/>
            <a:ext cx="9601200" cy="12573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DCFA40-DFE1-0E48-BA9E-8715820A3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086" y="1644058"/>
            <a:ext cx="9601200" cy="12573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FC4B0AE-8AEC-4945-9173-E4DAE6C2E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9424" y="3056391"/>
            <a:ext cx="9601200" cy="1257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D6FF0D-2AEB-AF4B-9AF4-C1F570D122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7906" y="1787001"/>
            <a:ext cx="1054100" cy="1016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5B8CDF-AAE0-FB4D-9732-9A6DF8C824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1864" y="3200000"/>
            <a:ext cx="1054100" cy="1016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66907F-99CC-A04D-9741-26B12E7C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7906" y="4681636"/>
            <a:ext cx="1054100" cy="1016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51563" y="3346922"/>
            <a:ext cx="4353560" cy="6790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35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Anna hat Andy eingeschrieben: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ts val="26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Anna verdient 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25 % seines 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PVs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20238" y="3382274"/>
            <a:ext cx="13976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lang="de" sz="2200" spc="-40" dirty="0">
                <a:solidFill>
                  <a:srgbClr val="B0308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srgbClr val="B0308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6316" y="3394974"/>
            <a:ext cx="869950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Anna
100</a:t>
            </a:r>
            <a:r>
              <a:rPr kumimoji="0" sz="2200" u="none" strike="noStrike" kern="1200" cap="none" spc="-9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1561" y="4794334"/>
            <a:ext cx="3687639" cy="6918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lnSpc>
                <a:spcPts val="2635"/>
              </a:lnSpc>
              <a:spcBef>
                <a:spcPts val="95"/>
              </a:spcBef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 verdienst 10 % </a:t>
            </a:r>
            <a:r>
              <a:rPr kumimoji="0" lang="de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von Andys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PV</a:t>
            </a:r>
            <a:r>
              <a:rPr lang="de" sz="220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
oder 8,50 €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08106" y="2250790"/>
            <a:ext cx="24780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200" spc="-5" dirty="0">
                <a:solidFill>
                  <a:srgbClr val="CB363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8,50 €</a:t>
            </a:r>
            <a:r>
              <a:rPr kumimoji="0" lang="de" sz="2200" u="none" strike="noStrike" kern="1200" cap="none" spc="-85" normalizeH="0" baseline="0" noProof="0" dirty="0">
                <a:ln>
                  <a:noFill/>
                </a:ln>
                <a:solidFill>
                  <a:srgbClr val="CB3632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ru-RU" sz="2200" u="none" strike="noStrike" kern="1200" cap="none" spc="-85" normalizeH="0" baseline="0" noProof="0" dirty="0">
                <a:ln>
                  <a:noFill/>
                </a:ln>
                <a:solidFill>
                  <a:srgbClr val="CB3632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</a:t>
            </a:r>
            <a:r>
              <a:rPr lang="de" sz="2200" spc="-85" dirty="0">
                <a:solidFill>
                  <a:srgbClr val="CB363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29,75 €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srgbClr val="CB3632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6316" y="4842291"/>
            <a:ext cx="981710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Аndy
100</a:t>
            </a:r>
            <a:r>
              <a:rPr kumimoji="0" sz="2200" u="none" strike="noStrike" kern="1200" cap="none" spc="-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151563" y="1899482"/>
            <a:ext cx="4088129" cy="6790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95"/>
              </a:spcBef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Du hast Anna eingeschrieben: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ts val="2635"/>
              </a:lnSpc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Du verdienst </a:t>
            </a:r>
            <a:r>
              <a:rPr sz="2200" b="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25 % ihres </a:t>
            </a: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PVs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631" y="1941653"/>
            <a:ext cx="140652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u="none" strike="noStrike" kern="1200" cap="none" spc="-5" normalizeH="0" baseline="0" noProof="0" dirty="0">
                <a:ln>
                  <a:noFill/>
                </a:ln>
                <a:solidFill>
                  <a:srgbClr val="CB3632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lang="de" sz="2200" spc="-20" noProof="0" dirty="0">
                <a:solidFill>
                  <a:srgbClr val="CB363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srgbClr val="CB3632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6316" y="1947656"/>
            <a:ext cx="869950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
50+</a:t>
            </a:r>
            <a:r>
              <a:rPr kumimoji="0" sz="2200" u="none" strike="noStrike" kern="1200" cap="none" spc="-9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DDFC1A-5EFC-B94F-BE76-ADAAF45C8E0C}"/>
              </a:ext>
            </a:extLst>
          </p:cNvPr>
          <p:cNvGrpSpPr/>
          <p:nvPr/>
        </p:nvGrpSpPr>
        <p:grpSpPr>
          <a:xfrm>
            <a:off x="473759" y="3292977"/>
            <a:ext cx="798603" cy="762000"/>
            <a:chOff x="473759" y="3292977"/>
            <a:chExt cx="798603" cy="76200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47D30AC-A6FD-E842-BBBB-91A14A82C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73759" y="3292977"/>
              <a:ext cx="787400" cy="762000"/>
            </a:xfrm>
            <a:prstGeom prst="rect">
              <a:avLst/>
            </a:prstGeom>
          </p:spPr>
        </p:pic>
        <p:sp>
          <p:nvSpPr>
            <p:cNvPr id="14" name="object 14"/>
            <p:cNvSpPr txBox="1"/>
            <p:nvPr/>
          </p:nvSpPr>
          <p:spPr>
            <a:xfrm>
              <a:off x="598652" y="3482775"/>
              <a:ext cx="673710" cy="350737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10 %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08A02A-E18C-DC42-87A9-D60297CE00A1}"/>
              </a:ext>
            </a:extLst>
          </p:cNvPr>
          <p:cNvGrpSpPr/>
          <p:nvPr/>
        </p:nvGrpSpPr>
        <p:grpSpPr>
          <a:xfrm>
            <a:off x="1159549" y="4091535"/>
            <a:ext cx="787400" cy="762000"/>
            <a:chOff x="1159549" y="4091535"/>
            <a:chExt cx="787400" cy="762000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24F2FF9-C4CF-054B-82D6-F3AAC6C33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59549" y="4091535"/>
              <a:ext cx="787400" cy="762000"/>
            </a:xfrm>
            <a:prstGeom prst="rect">
              <a:avLst/>
            </a:prstGeom>
          </p:spPr>
        </p:pic>
        <p:sp>
          <p:nvSpPr>
            <p:cNvPr id="15" name="object 15"/>
            <p:cNvSpPr txBox="1"/>
            <p:nvPr/>
          </p:nvSpPr>
          <p:spPr>
            <a:xfrm>
              <a:off x="1272362" y="4275462"/>
              <a:ext cx="56705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20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</a:t>
              </a: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C0B928-4FA7-E641-B627-261BC1DE9C52}"/>
              </a:ext>
            </a:extLst>
          </p:cNvPr>
          <p:cNvGrpSpPr/>
          <p:nvPr/>
        </p:nvGrpSpPr>
        <p:grpSpPr>
          <a:xfrm>
            <a:off x="1172740" y="2597508"/>
            <a:ext cx="787400" cy="762000"/>
            <a:chOff x="1172740" y="2597508"/>
            <a:chExt cx="787400" cy="7620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4DF991C-57C7-5345-8ABB-C6B452A36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72740" y="2597508"/>
              <a:ext cx="787400" cy="762000"/>
            </a:xfrm>
            <a:prstGeom prst="rect">
              <a:avLst/>
            </a:prstGeom>
          </p:spPr>
        </p:pic>
        <p:sp>
          <p:nvSpPr>
            <p:cNvPr id="16" name="object 16"/>
            <p:cNvSpPr txBox="1"/>
            <p:nvPr/>
          </p:nvSpPr>
          <p:spPr>
            <a:xfrm>
              <a:off x="1272362" y="2798486"/>
              <a:ext cx="56705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20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</a:t>
              </a: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C081010-1AFD-4943-B6AB-0AB957A34080}"/>
              </a:ext>
            </a:extLst>
          </p:cNvPr>
          <p:cNvSpPr txBox="1"/>
          <p:nvPr/>
        </p:nvSpPr>
        <p:spPr>
          <a:xfrm>
            <a:off x="9167702" y="2087399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u="none" strike="noStrike" kern="1200" cap="none" spc="-5" normalizeH="0" baseline="0" noProof="0" dirty="0">
                <a:ln>
                  <a:noFill/>
                </a:ln>
                <a:solidFill>
                  <a:srgbClr val="CB3632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</a:t>
            </a: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srgbClr val="CB3632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DD77BB9D-D8A0-A348-986C-4AA67FCF835D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FAST START BONUS – MONAT 2 &amp; 3</a:t>
            </a:r>
          </a:p>
        </p:txBody>
      </p:sp>
    </p:spTree>
    <p:extLst>
      <p:ext uri="{BB962C8B-B14F-4D97-AF65-F5344CB8AC3E}">
        <p14:creationId xmlns:p14="http://schemas.microsoft.com/office/powerpoint/2010/main" val="3218022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0F3135-8A10-C746-854D-0B4DB3994ADF}"/>
              </a:ext>
            </a:extLst>
          </p:cNvPr>
          <p:cNvGrpSpPr/>
          <p:nvPr/>
        </p:nvGrpSpPr>
        <p:grpSpPr>
          <a:xfrm>
            <a:off x="590686" y="2817180"/>
            <a:ext cx="11010201" cy="3308187"/>
            <a:chOff x="443014" y="2542456"/>
            <a:chExt cx="8257651" cy="2051567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58FDBA02-639D-9149-8E22-46CC872C1BB3}"/>
                </a:ext>
              </a:extLst>
            </p:cNvPr>
            <p:cNvSpPr/>
            <p:nvPr/>
          </p:nvSpPr>
          <p:spPr>
            <a:xfrm rot="16200000">
              <a:off x="4078671" y="-1093201"/>
              <a:ext cx="986338" cy="8257651"/>
            </a:xfrm>
            <a:prstGeom prst="roundRect">
              <a:avLst>
                <a:gd name="adj" fmla="val 11099"/>
              </a:avLst>
            </a:prstGeom>
            <a:solidFill>
              <a:schemeClr val="accent1">
                <a:alpha val="9000"/>
              </a:schemeClr>
            </a:solidFill>
            <a:ln w="9525" cap="flat">
              <a:solidFill>
                <a:schemeClr val="accent1">
                  <a:alpha val="51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noAutofit/>
            </a:bodyPr>
            <a:lstStyle/>
            <a:p>
              <a:pPr defTabSz="1100639"/>
              <a:endParaRPr lang="de" sz="4267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51DCE6ED-A65A-2047-A7CA-77F948228FE2}"/>
                </a:ext>
              </a:extLst>
            </p:cNvPr>
            <p:cNvSpPr/>
            <p:nvPr/>
          </p:nvSpPr>
          <p:spPr>
            <a:xfrm rot="16200000">
              <a:off x="4078671" y="-27972"/>
              <a:ext cx="986338" cy="8257651"/>
            </a:xfrm>
            <a:prstGeom prst="roundRect">
              <a:avLst>
                <a:gd name="adj" fmla="val 11099"/>
              </a:avLst>
            </a:prstGeom>
            <a:solidFill>
              <a:schemeClr val="accent2">
                <a:alpha val="9000"/>
              </a:schemeClr>
            </a:solidFill>
            <a:ln w="9525" cap="flat">
              <a:solidFill>
                <a:schemeClr val="accent2">
                  <a:alpha val="51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noAutofit/>
            </a:bodyPr>
            <a:lstStyle/>
            <a:p>
              <a:pPr defTabSz="1100639"/>
              <a:endParaRPr lang="de" sz="4267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90" name="Title 4">
            <a:extLst>
              <a:ext uri="{FF2B5EF4-FFF2-40B4-BE49-F238E27FC236}">
                <a16:creationId xmlns:a16="http://schemas.microsoft.com/office/drawing/2014/main" id="{9BF0C3CD-035A-EA47-B708-472AC94B94CA}"/>
              </a:ext>
            </a:extLst>
          </p:cNvPr>
          <p:cNvSpPr txBox="1">
            <a:spLocks/>
          </p:cNvSpPr>
          <p:nvPr/>
        </p:nvSpPr>
        <p:spPr>
          <a:xfrm>
            <a:off x="603251" y="1232405"/>
            <a:ext cx="10985500" cy="1144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t">
            <a:noAutofit/>
          </a:bodyPr>
          <a:lstStyle>
            <a:defPPr marL="0" marR="0" indent="0" algn="l" defTabSz="3429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85738" indent="-185738" algn="l" defTabSz="121917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25000"/>
                  </a:schemeClr>
                </a:solidFill>
                <a:latin typeface="GT Walsheim Pro Light" pitchFamily="2" charset="77"/>
              </a:defRPr>
            </a:lvl1pPr>
            <a:lvl2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2pPr>
            <a:lvl3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3pPr>
            <a:lvl4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4pPr>
            <a:lvl5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5pPr>
            <a:lvl6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6pPr>
            <a:lvl7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7pPr>
            <a:lvl8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8pPr>
            <a:lvl9pPr algn="l">
              <a:lnSpc>
                <a:spcPct val="80000"/>
              </a:lnSpc>
              <a:defRPr sz="3188" b="1" spc="-64">
                <a:solidFill>
                  <a:srgbClr val="000000"/>
                </a:solidFill>
              </a:defRPr>
            </a:lvl9pPr>
          </a:lstStyle>
          <a:p>
            <a:pPr marL="247220" indent="-247220"/>
            <a:r>
              <a:rPr lang="de" sz="1867" dirty="0">
                <a:latin typeface="Calibri Light" panose="020F0302020204030204" pitchFamily="34" charset="0"/>
                <a:cs typeface="Calibri Light" panose="020F0302020204030204" pitchFamily="34" charset="0"/>
              </a:rPr>
              <a:t>Ein neues Konzept wurde im März 2023 mit dem Vergütungsplan vorgestellt.</a:t>
            </a:r>
          </a:p>
          <a:p>
            <a:pPr marL="247220" indent="-247220"/>
            <a:r>
              <a:rPr lang="de" sz="1867" dirty="0">
                <a:latin typeface="Calibri Light" panose="020F0302020204030204" pitchFamily="34" charset="0"/>
                <a:cs typeface="Calibri Light" panose="020F0302020204030204" pitchFamily="34" charset="0"/>
              </a:rPr>
              <a:t>Stellt sicher, dass Fast Start Bonus Kommissionen nach </a:t>
            </a:r>
            <a:r>
              <a:rPr lang="de" sz="1867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oben</a:t>
            </a:r>
            <a:r>
              <a:rPr lang="de" sz="1867" dirty="0">
                <a:latin typeface="Calibri Light" panose="020F0302020204030204" pitchFamily="34" charset="0"/>
                <a:cs typeface="Calibri Light" panose="020F0302020204030204" pitchFamily="34" charset="0"/>
              </a:rPr>
              <a:t> komprimiert werden, anstatt verloren zu gehen.</a:t>
            </a:r>
          </a:p>
          <a:p>
            <a:pPr marL="247220" indent="-247220"/>
            <a:r>
              <a:rPr lang="de" sz="1867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Nutzt den Einschreiberstamm.</a:t>
            </a:r>
          </a:p>
          <a:p>
            <a:pPr marL="247220" indent="-247220"/>
            <a:r>
              <a:rPr lang="de" sz="1867" dirty="0">
                <a:latin typeface="Calibri Light" panose="020F0302020204030204" pitchFamily="34" charset="0"/>
                <a:cs typeface="Calibri Light" panose="020F0302020204030204" pitchFamily="34" charset="0"/>
              </a:rPr>
              <a:t>Gilt weltweit.</a:t>
            </a: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86E5098A-2EB5-8D48-8265-FC7C636520E7}"/>
              </a:ext>
            </a:extLst>
          </p:cNvPr>
          <p:cNvSpPr txBox="1"/>
          <p:nvPr/>
        </p:nvSpPr>
        <p:spPr>
          <a:xfrm>
            <a:off x="810561" y="3207836"/>
            <a:ext cx="1763507" cy="8711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2667" kern="0" spc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 Start </a:t>
            </a:r>
          </a:p>
          <a:p>
            <a:pPr algn="ctr" defTabSz="1625519" hangingPunct="0"/>
            <a:r>
              <a:rPr lang="en-GB" sz="2667" kern="0" spc="0" dirty="0">
                <a:solidFill>
                  <a:srgbClr val="DA20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1</a:t>
            </a:r>
          </a:p>
        </p:txBody>
      </p:sp>
      <p:sp>
        <p:nvSpPr>
          <p:cNvPr id="56" name="TextBox 14">
            <a:extLst>
              <a:ext uri="{FF2B5EF4-FFF2-40B4-BE49-F238E27FC236}">
                <a16:creationId xmlns:a16="http://schemas.microsoft.com/office/drawing/2014/main" id="{8D927EF8-AA37-DB41-B875-3D0078CAD2DC}"/>
              </a:ext>
            </a:extLst>
          </p:cNvPr>
          <p:cNvSpPr txBox="1"/>
          <p:nvPr/>
        </p:nvSpPr>
        <p:spPr>
          <a:xfrm>
            <a:off x="810561" y="4920051"/>
            <a:ext cx="1763507" cy="8711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algn="ctr" defTabSz="1625519" hangingPunct="0"/>
            <a:r>
              <a:rPr lang="de" sz="2667" kern="0" spc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 Start </a:t>
            </a:r>
          </a:p>
          <a:p>
            <a:pPr algn="ctr" defTabSz="1625519" hangingPunct="0"/>
            <a:r>
              <a:rPr lang="en-GB" sz="2667" kern="0" spc="0" dirty="0">
                <a:solidFill>
                  <a:srgbClr val="EE6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2</a:t>
            </a:r>
          </a:p>
        </p:txBody>
      </p:sp>
      <p:sp>
        <p:nvSpPr>
          <p:cNvPr id="62" name="TextBox 14">
            <a:extLst>
              <a:ext uri="{FF2B5EF4-FFF2-40B4-BE49-F238E27FC236}">
                <a16:creationId xmlns:a16="http://schemas.microsoft.com/office/drawing/2014/main" id="{A7C2A7A2-A554-0C45-8D53-9992E45A3452}"/>
              </a:ext>
            </a:extLst>
          </p:cNvPr>
          <p:cNvSpPr txBox="1"/>
          <p:nvPr/>
        </p:nvSpPr>
        <p:spPr>
          <a:xfrm>
            <a:off x="3299391" y="3048000"/>
            <a:ext cx="7582917" cy="1195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2860" tIns="22860" rIns="22860" bIns="22860" numCol="1" anchor="t">
            <a:sp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defTabSz="1625519" hangingPunct="0"/>
            <a:r>
              <a:rPr lang="de" sz="1867" spc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Monat 1: </a:t>
            </a:r>
            <a:r>
              <a:rPr lang="de" sz="1867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Ausgezahlt an den ersten qualifizierten Brand Partner Einschreiber in der Linie.</a:t>
            </a:r>
          </a:p>
          <a:p>
            <a:pPr defTabSz="1625519" hangingPunct="0"/>
            <a:r>
              <a:rPr lang="de" sz="1867" kern="0" spc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Monat 2 &amp; 3: </a:t>
            </a:r>
            <a:r>
              <a:rPr lang="de" sz="1867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Ausgezahlt an den ersten qualifizierten Brand Partner Einschreiber in der Linie.</a:t>
            </a:r>
          </a:p>
        </p:txBody>
      </p:sp>
      <p:sp>
        <p:nvSpPr>
          <p:cNvPr id="88" name="TextBox 14">
            <a:extLst>
              <a:ext uri="{FF2B5EF4-FFF2-40B4-BE49-F238E27FC236}">
                <a16:creationId xmlns:a16="http://schemas.microsoft.com/office/drawing/2014/main" id="{D8C6653E-819A-8749-BD3C-F8B1816DA6F5}"/>
              </a:ext>
            </a:extLst>
          </p:cNvPr>
          <p:cNvSpPr txBox="1"/>
          <p:nvPr/>
        </p:nvSpPr>
        <p:spPr>
          <a:xfrm>
            <a:off x="3299391" y="4763386"/>
            <a:ext cx="7582917" cy="620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2860" tIns="22860" rIns="22860" bIns="22860" numCol="1" anchor="t">
            <a:spAutoFit/>
          </a:bodyPr>
          <a:lstStyle>
            <a:lvl1pPr algn="l" defTabSz="914400">
              <a:defRPr sz="11600" spc="296">
                <a:solidFill>
                  <a:srgbClr val="3D3836"/>
                </a:solidFill>
                <a:latin typeface="Domaine Display Medium"/>
                <a:ea typeface="Domaine Display Medium"/>
                <a:cs typeface="Domaine Display Medium"/>
                <a:sym typeface="Domaine Display Medium"/>
              </a:defRPr>
            </a:lvl1pPr>
          </a:lstStyle>
          <a:p>
            <a:pPr defTabSz="1625519" hangingPunct="0"/>
            <a:endParaRPr lang="de" sz="1867" kern="0" spc="0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625519" hangingPunct="0"/>
            <a:r>
              <a:rPr lang="de" sz="1867" kern="0" spc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Monat 2 &amp; 3: </a:t>
            </a:r>
            <a:r>
              <a:rPr lang="de" sz="1867" kern="0" spc="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Ausgezahlt an den ersten qualifizierten Brand Partner Einschreiber in der Linie.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A4B46A7-47DC-8246-923A-CD6B1586976A}"/>
              </a:ext>
            </a:extLst>
          </p:cNvPr>
          <p:cNvCxnSpPr>
            <a:cxnSpLocks/>
          </p:cNvCxnSpPr>
          <p:nvPr/>
        </p:nvCxnSpPr>
        <p:spPr>
          <a:xfrm flipV="1">
            <a:off x="2893879" y="2816958"/>
            <a:ext cx="0" cy="1590708"/>
          </a:xfrm>
          <a:prstGeom prst="line">
            <a:avLst/>
          </a:prstGeom>
          <a:noFill/>
          <a:ln w="9525" cap="flat">
            <a:solidFill>
              <a:schemeClr val="accent1">
                <a:alpha val="62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F7CE45E-4482-EB48-9C4C-0FD10BC97C3C}"/>
              </a:ext>
            </a:extLst>
          </p:cNvPr>
          <p:cNvCxnSpPr>
            <a:cxnSpLocks/>
          </p:cNvCxnSpPr>
          <p:nvPr/>
        </p:nvCxnSpPr>
        <p:spPr>
          <a:xfrm>
            <a:off x="2893879" y="4534876"/>
            <a:ext cx="0" cy="1590489"/>
          </a:xfrm>
          <a:prstGeom prst="line">
            <a:avLst/>
          </a:prstGeom>
          <a:noFill/>
          <a:ln w="9525" cap="flat">
            <a:solidFill>
              <a:srgbClr val="EE6204">
                <a:alpha val="62000"/>
              </a:srgb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object 3">
            <a:extLst>
              <a:ext uri="{FF2B5EF4-FFF2-40B4-BE49-F238E27FC236}">
                <a16:creationId xmlns:a16="http://schemas.microsoft.com/office/drawing/2014/main" id="{EEDBC22F-CC03-EE40-ACA0-90B76A3D7F92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FAST START BONUS AUSZAHLUNG KOMPRESSION NACH OBEN</a:t>
            </a:r>
          </a:p>
        </p:txBody>
      </p:sp>
    </p:spTree>
    <p:extLst>
      <p:ext uri="{BB962C8B-B14F-4D97-AF65-F5344CB8AC3E}">
        <p14:creationId xmlns:p14="http://schemas.microsoft.com/office/powerpoint/2010/main" val="209313605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985B043-E206-6D43-AA7B-53703217BE04}"/>
              </a:ext>
            </a:extLst>
          </p:cNvPr>
          <p:cNvGrpSpPr/>
          <p:nvPr/>
        </p:nvGrpSpPr>
        <p:grpSpPr>
          <a:xfrm>
            <a:off x="1719121" y="1645652"/>
            <a:ext cx="2336555" cy="4418955"/>
            <a:chOff x="6875619" y="1234239"/>
            <a:chExt cx="1752416" cy="331421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F14CD12-ABF0-7F43-BFE8-2E212F37F957}"/>
                </a:ext>
              </a:extLst>
            </p:cNvPr>
            <p:cNvGrpSpPr/>
            <p:nvPr/>
          </p:nvGrpSpPr>
          <p:grpSpPr>
            <a:xfrm>
              <a:off x="6875619" y="3053100"/>
              <a:ext cx="1752416" cy="1495355"/>
              <a:chOff x="6875619" y="3053100"/>
              <a:chExt cx="1752416" cy="1495355"/>
            </a:xfrm>
          </p:grpSpPr>
          <p:pic>
            <p:nvPicPr>
              <p:cNvPr id="41" name="Picture 40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25227086-C90A-6345-93A6-D1C4BDDF6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804" y="3453562"/>
                <a:ext cx="684831" cy="684831"/>
              </a:xfrm>
              <a:prstGeom prst="rect">
                <a:avLst/>
              </a:prstGeom>
            </p:spPr>
          </p:pic>
          <p:sp>
            <p:nvSpPr>
              <p:cNvPr id="45" name="TextBox 14">
                <a:extLst>
                  <a:ext uri="{FF2B5EF4-FFF2-40B4-BE49-F238E27FC236}">
                    <a16:creationId xmlns:a16="http://schemas.microsoft.com/office/drawing/2014/main" id="{2BBE60CA-D01D-5045-835C-4143011AEFD7}"/>
                  </a:ext>
                </a:extLst>
              </p:cNvPr>
              <p:cNvSpPr txBox="1"/>
              <p:nvPr/>
            </p:nvSpPr>
            <p:spPr>
              <a:xfrm>
                <a:off x="6875619" y="3053100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chemeClr val="accent4">
                        <a:lumMod val="7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Neuer BP</a:t>
                </a:r>
                <a:endParaRPr lang="de" sz="2133" kern="0" spc="27" dirty="0">
                  <a:solidFill>
                    <a:schemeClr val="accent4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68" name="TextBox 14">
                <a:extLst>
                  <a:ext uri="{FF2B5EF4-FFF2-40B4-BE49-F238E27FC236}">
                    <a16:creationId xmlns:a16="http://schemas.microsoft.com/office/drawing/2014/main" id="{D89B9157-4E40-2D48-BB26-64ADB92FE596}"/>
                  </a:ext>
                </a:extLst>
              </p:cNvPr>
              <p:cNvSpPr txBox="1"/>
              <p:nvPr/>
            </p:nvSpPr>
            <p:spPr>
              <a:xfrm>
                <a:off x="7129645" y="4141732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2. Monat </a:t>
                </a:r>
              </a:p>
              <a:p>
                <a:pPr algn="ctr" defTabSz="1625519"/>
                <a:r>
                  <a:rPr lang="de" sz="1467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100 PV</a:t>
                </a:r>
                <a:endPara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E530BEF-CEEC-514B-98CC-795476EE7047}"/>
                </a:ext>
              </a:extLst>
            </p:cNvPr>
            <p:cNvGrpSpPr/>
            <p:nvPr/>
          </p:nvGrpSpPr>
          <p:grpSpPr>
            <a:xfrm>
              <a:off x="6875619" y="1234239"/>
              <a:ext cx="1752416" cy="1485415"/>
              <a:chOff x="6875619" y="1234239"/>
              <a:chExt cx="1752416" cy="1485415"/>
            </a:xfrm>
          </p:grpSpPr>
          <p:pic>
            <p:nvPicPr>
              <p:cNvPr id="11" name="Picture 10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934FF0E5-EDD3-A246-9E69-1B76A42496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804" y="1634701"/>
                <a:ext cx="684831" cy="684831"/>
              </a:xfrm>
              <a:prstGeom prst="rect">
                <a:avLst/>
              </a:prstGeom>
            </p:spPr>
          </p:pic>
          <p:sp>
            <p:nvSpPr>
              <p:cNvPr id="37" name="TextBox 14">
                <a:extLst>
                  <a:ext uri="{FF2B5EF4-FFF2-40B4-BE49-F238E27FC236}">
                    <a16:creationId xmlns:a16="http://schemas.microsoft.com/office/drawing/2014/main" id="{8938C21E-68AF-8F4C-ACEF-4901DD040BC8}"/>
                  </a:ext>
                </a:extLst>
              </p:cNvPr>
              <p:cNvSpPr txBox="1"/>
              <p:nvPr/>
            </p:nvSpPr>
            <p:spPr>
              <a:xfrm>
                <a:off x="6875619" y="1234239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chemeClr val="accent4">
                        <a:lumMod val="7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Neuer BP</a:t>
                </a:r>
                <a:endParaRPr lang="de" sz="2133" kern="0" spc="27" dirty="0">
                  <a:solidFill>
                    <a:schemeClr val="accent4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69" name="TextBox 14">
                <a:extLst>
                  <a:ext uri="{FF2B5EF4-FFF2-40B4-BE49-F238E27FC236}">
                    <a16:creationId xmlns:a16="http://schemas.microsoft.com/office/drawing/2014/main" id="{16294284-5735-5347-A625-5791DEE50F71}"/>
                  </a:ext>
                </a:extLst>
              </p:cNvPr>
              <p:cNvSpPr txBox="1"/>
              <p:nvPr/>
            </p:nvSpPr>
            <p:spPr>
              <a:xfrm>
                <a:off x="7129645" y="2312931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2. Monat </a:t>
                </a:r>
              </a:p>
              <a:p>
                <a:pPr algn="ctr" defTabSz="1625519"/>
                <a:r>
                  <a:rPr lang="de" sz="1467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100 PV</a:t>
                </a:r>
                <a:endParaRPr lang="de" sz="1467" kern="0" spc="27" dirty="0">
                  <a:solidFill>
                    <a:schemeClr val="bg2">
                      <a:lumMod val="2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4F4B4D1-AD78-9E41-BBBD-6B1D243F3ECC}"/>
              </a:ext>
            </a:extLst>
          </p:cNvPr>
          <p:cNvGrpSpPr/>
          <p:nvPr/>
        </p:nvGrpSpPr>
        <p:grpSpPr>
          <a:xfrm>
            <a:off x="4236644" y="1645652"/>
            <a:ext cx="2336555" cy="4418955"/>
            <a:chOff x="5016130" y="1234239"/>
            <a:chExt cx="1752416" cy="33142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9AB5AF8-8784-3D4B-BD46-B3C98BB1AECD}"/>
                </a:ext>
              </a:extLst>
            </p:cNvPr>
            <p:cNvGrpSpPr/>
            <p:nvPr/>
          </p:nvGrpSpPr>
          <p:grpSpPr>
            <a:xfrm>
              <a:off x="5016130" y="1234239"/>
              <a:ext cx="1752416" cy="1485415"/>
              <a:chOff x="5016130" y="1234239"/>
              <a:chExt cx="1752416" cy="1485415"/>
            </a:xfrm>
          </p:grpSpPr>
          <p:sp>
            <p:nvSpPr>
              <p:cNvPr id="36" name="TextBox 14">
                <a:extLst>
                  <a:ext uri="{FF2B5EF4-FFF2-40B4-BE49-F238E27FC236}">
                    <a16:creationId xmlns:a16="http://schemas.microsoft.com/office/drawing/2014/main" id="{2D57347F-98C1-F840-8266-7FC9462170AE}"/>
                  </a:ext>
                </a:extLst>
              </p:cNvPr>
              <p:cNvSpPr txBox="1"/>
              <p:nvPr/>
            </p:nvSpPr>
            <p:spPr>
              <a:xfrm>
                <a:off x="5016130" y="1234239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Du</a:t>
                </a:r>
              </a:p>
              <a:p>
                <a:pPr algn="ctr" defTabSz="1625519" hangingPunct="0"/>
                <a:r>
                  <a:rPr lang="de" sz="1333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50+ PV</a:t>
                </a:r>
              </a:p>
            </p:txBody>
          </p:sp>
          <p:sp>
            <p:nvSpPr>
              <p:cNvPr id="66" name="TextBox 14">
                <a:extLst>
                  <a:ext uri="{FF2B5EF4-FFF2-40B4-BE49-F238E27FC236}">
                    <a16:creationId xmlns:a16="http://schemas.microsoft.com/office/drawing/2014/main" id="{1F4EB7B6-2216-ED4E-80BD-38D029807BF4}"/>
                  </a:ext>
                </a:extLst>
              </p:cNvPr>
              <p:cNvSpPr txBox="1"/>
              <p:nvPr/>
            </p:nvSpPr>
            <p:spPr>
              <a:xfrm>
                <a:off x="5206393" y="2312931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25 % = $25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CEAA27-1BB4-4F4E-B6C5-91B377071D13}"/>
                </a:ext>
              </a:extLst>
            </p:cNvPr>
            <p:cNvGrpSpPr/>
            <p:nvPr/>
          </p:nvGrpSpPr>
          <p:grpSpPr>
            <a:xfrm>
              <a:off x="5016130" y="3053100"/>
              <a:ext cx="1752416" cy="1495355"/>
              <a:chOff x="5016130" y="3053100"/>
              <a:chExt cx="1752416" cy="1495355"/>
            </a:xfrm>
          </p:grpSpPr>
          <p:sp>
            <p:nvSpPr>
              <p:cNvPr id="44" name="TextBox 14">
                <a:extLst>
                  <a:ext uri="{FF2B5EF4-FFF2-40B4-BE49-F238E27FC236}">
                    <a16:creationId xmlns:a16="http://schemas.microsoft.com/office/drawing/2014/main" id="{5D048C59-5056-9F49-B836-B3EFFB9D51AB}"/>
                  </a:ext>
                </a:extLst>
              </p:cNvPr>
              <p:cNvSpPr txBox="1"/>
              <p:nvPr/>
            </p:nvSpPr>
            <p:spPr>
              <a:xfrm>
                <a:off x="5016130" y="3053100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rgbClr val="C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Du</a:t>
                </a:r>
              </a:p>
              <a:p>
                <a:pPr algn="ctr" defTabSz="1625519"/>
                <a:r>
                  <a:rPr lang="de" sz="1333" spc="0" dirty="0">
                    <a:solidFill>
                      <a:srgbClr val="C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0-49 PV</a:t>
                </a:r>
              </a:p>
            </p:txBody>
          </p:sp>
          <p:sp>
            <p:nvSpPr>
              <p:cNvPr id="67" name="TextBox 14">
                <a:extLst>
                  <a:ext uri="{FF2B5EF4-FFF2-40B4-BE49-F238E27FC236}">
                    <a16:creationId xmlns:a16="http://schemas.microsoft.com/office/drawing/2014/main" id="{2798903F-DE72-FD42-99DE-E99EB683DB5E}"/>
                  </a:ext>
                </a:extLst>
              </p:cNvPr>
              <p:cNvSpPr txBox="1"/>
              <p:nvPr/>
            </p:nvSpPr>
            <p:spPr>
              <a:xfrm>
                <a:off x="5206393" y="4141732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defPPr marL="0" marR="0" indent="0" algn="l" defTabSz="3429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675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defTabSz="1219170">
                  <a:defRPr sz="1100" kern="0" spc="20">
                    <a:solidFill>
                      <a:schemeClr val="bg2">
                        <a:lumMod val="25000"/>
                      </a:schemeClr>
                    </a:solidFill>
                    <a:latin typeface="GT Walsheim Pro Light" pitchFamily="2" charset="77"/>
                    <a:ea typeface="Domaine Display Medium"/>
                    <a:cs typeface="Domaine Display Medium"/>
                  </a:defRPr>
                </a:lvl1pPr>
              </a:lstStyle>
              <a:p>
                <a:pPr algn="ctr"/>
                <a:r>
                  <a:rPr lang="de" sz="1467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NICHT QUALIFIZIERT FÜR DEN BONUS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BAAC26A-5A8D-7948-A029-11064BD3D073}"/>
              </a:ext>
            </a:extLst>
          </p:cNvPr>
          <p:cNvSpPr txBox="1"/>
          <p:nvPr/>
        </p:nvSpPr>
        <p:spPr>
          <a:xfrm rot="16200000">
            <a:off x="145709" y="2348143"/>
            <a:ext cx="2120737" cy="565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0311" tIns="90311" rIns="90311" bIns="90311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334606" hangingPunct="0"/>
            <a:r>
              <a:rPr lang="de" sz="2489" kern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"/>
              </a:rPr>
              <a:t>Szenario A</a:t>
            </a:r>
            <a:endParaRPr lang="de" sz="1600" kern="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B2A64C-CFFC-E14E-A828-5EE9E9B2AAF6}"/>
              </a:ext>
            </a:extLst>
          </p:cNvPr>
          <p:cNvSpPr txBox="1"/>
          <p:nvPr/>
        </p:nvSpPr>
        <p:spPr>
          <a:xfrm rot="16200000">
            <a:off x="145709" y="4721519"/>
            <a:ext cx="2120737" cy="565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0311" tIns="90311" rIns="90311" bIns="90311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334606" hangingPunct="0"/>
            <a:r>
              <a:rPr lang="de" sz="2489" kern="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"/>
              </a:rPr>
              <a:t>Szenario B</a:t>
            </a:r>
            <a:endParaRPr lang="de" sz="1600" kern="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Helvetica Neue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2FB4F2-D571-B443-963F-914A37EB8246}"/>
              </a:ext>
            </a:extLst>
          </p:cNvPr>
          <p:cNvGrpSpPr/>
          <p:nvPr/>
        </p:nvGrpSpPr>
        <p:grpSpPr>
          <a:xfrm>
            <a:off x="6705600" y="1645652"/>
            <a:ext cx="2347843" cy="4418955"/>
            <a:chOff x="3228559" y="1234239"/>
            <a:chExt cx="1760882" cy="331421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D9362D9-A874-304F-B395-C05F18245041}"/>
                </a:ext>
              </a:extLst>
            </p:cNvPr>
            <p:cNvGrpSpPr/>
            <p:nvPr/>
          </p:nvGrpSpPr>
          <p:grpSpPr>
            <a:xfrm>
              <a:off x="3228559" y="1234239"/>
              <a:ext cx="1752416" cy="1485415"/>
              <a:chOff x="3228559" y="1234239"/>
              <a:chExt cx="1752416" cy="1485415"/>
            </a:xfrm>
          </p:grpSpPr>
          <p:sp>
            <p:nvSpPr>
              <p:cNvPr id="35" name="TextBox 14">
                <a:extLst>
                  <a:ext uri="{FF2B5EF4-FFF2-40B4-BE49-F238E27FC236}">
                    <a16:creationId xmlns:a16="http://schemas.microsoft.com/office/drawing/2014/main" id="{0D28E960-1E34-5F44-9C49-7A4063D13693}"/>
                  </a:ext>
                </a:extLst>
              </p:cNvPr>
              <p:cNvSpPr txBox="1"/>
              <p:nvPr/>
            </p:nvSpPr>
            <p:spPr>
              <a:xfrm>
                <a:off x="3228559" y="1234239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Dein Einschreiber</a:t>
                </a:r>
              </a:p>
              <a:p>
                <a:pPr algn="ctr" defTabSz="1625519" hangingPunct="0"/>
                <a:r>
                  <a:rPr lang="de" sz="1333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50+ PV</a:t>
                </a:r>
              </a:p>
            </p:txBody>
          </p:sp>
          <p:sp>
            <p:nvSpPr>
              <p:cNvPr id="64" name="TextBox 14">
                <a:extLst>
                  <a:ext uri="{FF2B5EF4-FFF2-40B4-BE49-F238E27FC236}">
                    <a16:creationId xmlns:a16="http://schemas.microsoft.com/office/drawing/2014/main" id="{17FC59E1-A31F-0C4B-822E-EBE88DDF24E5}"/>
                  </a:ext>
                </a:extLst>
              </p:cNvPr>
              <p:cNvSpPr txBox="1"/>
              <p:nvPr/>
            </p:nvSpPr>
            <p:spPr>
              <a:xfrm>
                <a:off x="3428120" y="2312931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10 % = $10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65AF08-27F1-8C45-9441-989DF2EF0A31}"/>
                </a:ext>
              </a:extLst>
            </p:cNvPr>
            <p:cNvGrpSpPr/>
            <p:nvPr/>
          </p:nvGrpSpPr>
          <p:grpSpPr>
            <a:xfrm>
              <a:off x="3237025" y="3053099"/>
              <a:ext cx="1752416" cy="1495356"/>
              <a:chOff x="3237025" y="3053099"/>
              <a:chExt cx="1752416" cy="1495356"/>
            </a:xfrm>
          </p:grpSpPr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3197EC3E-9FD6-E84C-ABA0-B93C1B587D87}"/>
                  </a:ext>
                </a:extLst>
              </p:cNvPr>
              <p:cNvSpPr txBox="1"/>
              <p:nvPr/>
            </p:nvSpPr>
            <p:spPr>
              <a:xfrm>
                <a:off x="3237025" y="3053099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Dein Einschreiber</a:t>
                </a:r>
              </a:p>
              <a:p>
                <a:pPr algn="ctr" defTabSz="1625519" hangingPunct="0"/>
                <a:r>
                  <a:rPr lang="de" sz="1333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50+ PV</a:t>
                </a:r>
              </a:p>
            </p:txBody>
          </p:sp>
          <p:sp>
            <p:nvSpPr>
              <p:cNvPr id="65" name="TextBox 14">
                <a:extLst>
                  <a:ext uri="{FF2B5EF4-FFF2-40B4-BE49-F238E27FC236}">
                    <a16:creationId xmlns:a16="http://schemas.microsoft.com/office/drawing/2014/main" id="{CD7A02BF-D4F6-9742-88BF-1895217669A2}"/>
                  </a:ext>
                </a:extLst>
              </p:cNvPr>
              <p:cNvSpPr txBox="1"/>
              <p:nvPr/>
            </p:nvSpPr>
            <p:spPr>
              <a:xfrm>
                <a:off x="3427289" y="4141732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25 % = $25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916CE1-11B0-5444-AC3C-99A5193DBE6A}"/>
              </a:ext>
            </a:extLst>
          </p:cNvPr>
          <p:cNvGrpSpPr/>
          <p:nvPr/>
        </p:nvGrpSpPr>
        <p:grpSpPr>
          <a:xfrm>
            <a:off x="9171334" y="1645652"/>
            <a:ext cx="2370423" cy="4418955"/>
            <a:chOff x="1373252" y="1234239"/>
            <a:chExt cx="1777817" cy="3314216"/>
          </a:xfrm>
        </p:grpSpPr>
        <p:sp>
          <p:nvSpPr>
            <p:cNvPr id="34" name="TextBox 14">
              <a:extLst>
                <a:ext uri="{FF2B5EF4-FFF2-40B4-BE49-F238E27FC236}">
                  <a16:creationId xmlns:a16="http://schemas.microsoft.com/office/drawing/2014/main" id="{8880CD6D-E371-5A48-A3F8-877183CF1D65}"/>
                </a:ext>
              </a:extLst>
            </p:cNvPr>
            <p:cNvSpPr txBox="1"/>
            <p:nvPr/>
          </p:nvSpPr>
          <p:spPr>
            <a:xfrm>
              <a:off x="1373252" y="1234239"/>
              <a:ext cx="1752416" cy="4489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 algn="l" defTabSz="914400">
                <a:defRPr sz="11600" spc="296">
                  <a:solidFill>
                    <a:srgbClr val="3D3836"/>
                  </a:solidFill>
                  <a:latin typeface="Domaine Display Medium"/>
                  <a:ea typeface="Domaine Display Medium"/>
                  <a:cs typeface="Domaine Display Medium"/>
                  <a:sym typeface="Domaine Display Medium"/>
                </a:defRPr>
              </a:lvl1pPr>
            </a:lstStyle>
            <a:p>
              <a:pPr algn="ctr" defTabSz="1625519" hangingPunct="0"/>
              <a:r>
                <a:rPr lang="de" sz="1867" kern="0" spc="0" dirty="0">
                  <a:solidFill>
                    <a:srgbClr val="468546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Level 3 Einschreiber</a:t>
              </a:r>
            </a:p>
            <a:p>
              <a:pPr algn="ctr" defTabSz="1625519" hangingPunct="0"/>
              <a:r>
                <a:rPr lang="de" sz="1333" spc="0" dirty="0">
                  <a:solidFill>
                    <a:srgbClr val="468546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50+ PV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390CABD-7A43-2740-B683-D70907D26AF3}"/>
                </a:ext>
              </a:extLst>
            </p:cNvPr>
            <p:cNvGrpSpPr/>
            <p:nvPr/>
          </p:nvGrpSpPr>
          <p:grpSpPr>
            <a:xfrm>
              <a:off x="1398653" y="3053100"/>
              <a:ext cx="1752416" cy="1495355"/>
              <a:chOff x="1398653" y="3053100"/>
              <a:chExt cx="1752416" cy="1495355"/>
            </a:xfrm>
          </p:grpSpPr>
          <p:sp>
            <p:nvSpPr>
              <p:cNvPr id="42" name="TextBox 14">
                <a:extLst>
                  <a:ext uri="{FF2B5EF4-FFF2-40B4-BE49-F238E27FC236}">
                    <a16:creationId xmlns:a16="http://schemas.microsoft.com/office/drawing/2014/main" id="{91F014A9-2F3C-6949-9CAE-EF7821F36BF4}"/>
                  </a:ext>
                </a:extLst>
              </p:cNvPr>
              <p:cNvSpPr txBox="1"/>
              <p:nvPr/>
            </p:nvSpPr>
            <p:spPr>
              <a:xfrm>
                <a:off x="1398653" y="3053100"/>
                <a:ext cx="1752416" cy="448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 hangingPunct="0"/>
                <a:r>
                  <a:rPr lang="de" sz="1867" kern="0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Level 3 Einschreiber</a:t>
                </a:r>
              </a:p>
              <a:p>
                <a:pPr algn="ctr" defTabSz="1625519" hangingPunct="0"/>
                <a:r>
                  <a:rPr lang="de" sz="1333" spc="0" dirty="0">
                    <a:solidFill>
                      <a:srgbClr val="468546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50+ PV</a:t>
                </a:r>
              </a:p>
            </p:txBody>
          </p:sp>
          <p:sp>
            <p:nvSpPr>
              <p:cNvPr id="63" name="TextBox 14">
                <a:extLst>
                  <a:ext uri="{FF2B5EF4-FFF2-40B4-BE49-F238E27FC236}">
                    <a16:creationId xmlns:a16="http://schemas.microsoft.com/office/drawing/2014/main" id="{0C09A207-1CFC-E44C-843E-E1B07305FC63}"/>
                  </a:ext>
                </a:extLst>
              </p:cNvPr>
              <p:cNvSpPr txBox="1"/>
              <p:nvPr/>
            </p:nvSpPr>
            <p:spPr>
              <a:xfrm>
                <a:off x="1598214" y="4141732"/>
                <a:ext cx="1353294" cy="4067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 lIns="0" tIns="0" rIns="0" bIns="0" numCol="1" anchor="ctr" anchorCtr="0">
                <a:noAutofit/>
              </a:bodyPr>
              <a:lstStyle>
                <a:lvl1pPr algn="l" defTabSz="914400">
                  <a:defRPr sz="11600" spc="296">
                    <a:solidFill>
                      <a:srgbClr val="3D3836"/>
                    </a:solidFill>
                    <a:latin typeface="Domaine Display Medium"/>
                    <a:ea typeface="Domaine Display Medium"/>
                    <a:cs typeface="Domaine Display Medium"/>
                    <a:sym typeface="Domaine Display Medium"/>
                  </a:defRPr>
                </a:lvl1pPr>
              </a:lstStyle>
              <a:p>
                <a:pPr algn="ctr" defTabSz="1625519"/>
                <a:r>
                  <a:rPr lang="de" sz="1467" kern="0" spc="27" dirty="0">
                    <a:solidFill>
                      <a:schemeClr val="bg2">
                        <a:lumMod val="2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10 % = $10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8191B8-65CC-BE4B-88DD-2101ECE3084C}"/>
              </a:ext>
            </a:extLst>
          </p:cNvPr>
          <p:cNvGrpSpPr/>
          <p:nvPr/>
        </p:nvGrpSpPr>
        <p:grpSpPr>
          <a:xfrm>
            <a:off x="1790045" y="1570494"/>
            <a:ext cx="7349332" cy="2120737"/>
            <a:chOff x="1342533" y="1177870"/>
            <a:chExt cx="5511999" cy="160160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4BBCAA3-8F04-0E4A-A459-922ECF1342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5103" y="1177870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472060E-36FC-B44E-BD4D-B190D88BA2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808" y="1177870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126740E-2756-3B4F-B695-32C98D3302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4532" y="1177870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A9814D8-E56D-AE40-8C7D-AF7626BB7F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2533" y="1177870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9F1C95-80B4-C14B-B4B7-4EE6486DF9D8}"/>
              </a:ext>
            </a:extLst>
          </p:cNvPr>
          <p:cNvGrpSpPr/>
          <p:nvPr/>
        </p:nvGrpSpPr>
        <p:grpSpPr>
          <a:xfrm>
            <a:off x="1790045" y="3963739"/>
            <a:ext cx="7349332" cy="2116005"/>
            <a:chOff x="1342533" y="2972803"/>
            <a:chExt cx="5511999" cy="1601609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BF6FA76-2536-1B4F-AF70-993134569A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5103" y="2972803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2B8C1F8-9A19-3340-9B40-6BE2631A5D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808" y="2972803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A093EF5-6756-204D-A3EE-6D1165519E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4532" y="2972803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37C5592-7135-FE4B-B4F8-0B6F20B1CB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2533" y="2972803"/>
              <a:ext cx="0" cy="1601609"/>
            </a:xfrm>
            <a:prstGeom prst="lin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73" name="object 3">
            <a:extLst>
              <a:ext uri="{FF2B5EF4-FFF2-40B4-BE49-F238E27FC236}">
                <a16:creationId xmlns:a16="http://schemas.microsoft.com/office/drawing/2014/main" id="{0C05C5EF-2823-8D4C-8F9C-39000E3E50C1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KOMPRESSION NACH OBEN SZENARIOS</a:t>
            </a:r>
          </a:p>
        </p:txBody>
      </p:sp>
      <p:pic>
        <p:nvPicPr>
          <p:cNvPr id="52" name="Graphic 51" descr="Female Profile outline">
            <a:extLst>
              <a:ext uri="{FF2B5EF4-FFF2-40B4-BE49-F238E27FC236}">
                <a16:creationId xmlns:a16="http://schemas.microsoft.com/office/drawing/2014/main" id="{A21C0C63-A778-D74B-909A-E8F27625E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9003" y="2308966"/>
            <a:ext cx="914400" cy="91440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944184D6-7F1F-C540-87DF-1612073CFE9B}"/>
              </a:ext>
            </a:extLst>
          </p:cNvPr>
          <p:cNvGrpSpPr/>
          <p:nvPr/>
        </p:nvGrpSpPr>
        <p:grpSpPr>
          <a:xfrm>
            <a:off x="5488121" y="2308966"/>
            <a:ext cx="257175" cy="257175"/>
            <a:chOff x="5562600" y="2257425"/>
            <a:chExt cx="257175" cy="257175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C6ACD09-2AF6-8D49-9D00-E2EE94A1A871}"/>
                </a:ext>
              </a:extLst>
            </p:cNvPr>
            <p:cNvSpPr/>
            <p:nvPr/>
          </p:nvSpPr>
          <p:spPr>
            <a:xfrm>
              <a:off x="5562600" y="2257425"/>
              <a:ext cx="257175" cy="257175"/>
            </a:xfrm>
            <a:prstGeom prst="ellipse">
              <a:avLst/>
            </a:prstGeom>
            <a:solidFill>
              <a:schemeClr val="bg1"/>
            </a:solidFill>
            <a:ln w="22225" cap="flat">
              <a:solidFill>
                <a:srgbClr val="468546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96BDA050-27EF-C547-832A-6BBCB9BAE41D}"/>
                </a:ext>
              </a:extLst>
            </p:cNvPr>
            <p:cNvSpPr/>
            <p:nvPr/>
          </p:nvSpPr>
          <p:spPr>
            <a:xfrm>
              <a:off x="5653941" y="2333635"/>
              <a:ext cx="74493" cy="104756"/>
            </a:xfrm>
            <a:custGeom>
              <a:avLst/>
              <a:gdLst>
                <a:gd name="connsiteX0" fmla="*/ 0 w 228600"/>
                <a:gd name="connsiteY0" fmla="*/ 185738 h 321469"/>
                <a:gd name="connsiteX1" fmla="*/ 64293 w 228600"/>
                <a:gd name="connsiteY1" fmla="*/ 321469 h 321469"/>
                <a:gd name="connsiteX2" fmla="*/ 228600 w 228600"/>
                <a:gd name="connsiteY2" fmla="*/ 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321469">
                  <a:moveTo>
                    <a:pt x="0" y="185738"/>
                  </a:moveTo>
                  <a:lnTo>
                    <a:pt x="64293" y="321469"/>
                  </a:lnTo>
                  <a:lnTo>
                    <a:pt x="228600" y="0"/>
                  </a:lnTo>
                </a:path>
              </a:pathLst>
            </a:custGeom>
            <a:noFill/>
            <a:ln w="22225" cap="rnd">
              <a:solidFill>
                <a:srgbClr val="468546"/>
              </a:solidFill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pic>
        <p:nvPicPr>
          <p:cNvPr id="84" name="Graphic 83" descr="Female Profile outline">
            <a:extLst>
              <a:ext uri="{FF2B5EF4-FFF2-40B4-BE49-F238E27FC236}">
                <a16:creationId xmlns:a16="http://schemas.microsoft.com/office/drawing/2014/main" id="{1BE8FFD6-9638-A94B-89B3-41EAE27FD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1400" y="2308476"/>
            <a:ext cx="914400" cy="914400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B516681C-727F-5346-A705-06DC57F1CA7A}"/>
              </a:ext>
            </a:extLst>
          </p:cNvPr>
          <p:cNvGrpSpPr/>
          <p:nvPr/>
        </p:nvGrpSpPr>
        <p:grpSpPr>
          <a:xfrm>
            <a:off x="7924800" y="2358995"/>
            <a:ext cx="257175" cy="257175"/>
            <a:chOff x="5562600" y="2257425"/>
            <a:chExt cx="257175" cy="257175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6BA106E-ADD7-4C4C-A1BC-F70522D6FCB0}"/>
                </a:ext>
              </a:extLst>
            </p:cNvPr>
            <p:cNvSpPr/>
            <p:nvPr/>
          </p:nvSpPr>
          <p:spPr>
            <a:xfrm>
              <a:off x="5562600" y="2257425"/>
              <a:ext cx="257175" cy="257175"/>
            </a:xfrm>
            <a:prstGeom prst="ellipse">
              <a:avLst/>
            </a:prstGeom>
            <a:solidFill>
              <a:schemeClr val="bg1"/>
            </a:solidFill>
            <a:ln w="22225" cap="flat">
              <a:solidFill>
                <a:srgbClr val="468546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B4CCED25-7C9F-B245-B86D-4716B6987EE8}"/>
                </a:ext>
              </a:extLst>
            </p:cNvPr>
            <p:cNvSpPr/>
            <p:nvPr/>
          </p:nvSpPr>
          <p:spPr>
            <a:xfrm>
              <a:off x="5653941" y="2333635"/>
              <a:ext cx="74493" cy="104756"/>
            </a:xfrm>
            <a:custGeom>
              <a:avLst/>
              <a:gdLst>
                <a:gd name="connsiteX0" fmla="*/ 0 w 228600"/>
                <a:gd name="connsiteY0" fmla="*/ 185738 h 321469"/>
                <a:gd name="connsiteX1" fmla="*/ 64293 w 228600"/>
                <a:gd name="connsiteY1" fmla="*/ 321469 h 321469"/>
                <a:gd name="connsiteX2" fmla="*/ 228600 w 228600"/>
                <a:gd name="connsiteY2" fmla="*/ 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321469">
                  <a:moveTo>
                    <a:pt x="0" y="185738"/>
                  </a:moveTo>
                  <a:lnTo>
                    <a:pt x="64293" y="321469"/>
                  </a:lnTo>
                  <a:lnTo>
                    <a:pt x="228600" y="0"/>
                  </a:lnTo>
                </a:path>
              </a:pathLst>
            </a:custGeom>
            <a:noFill/>
            <a:ln w="22225" cap="rnd">
              <a:solidFill>
                <a:srgbClr val="468546"/>
              </a:solidFill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pic>
        <p:nvPicPr>
          <p:cNvPr id="88" name="Graphic 87" descr="Female Profile outline">
            <a:extLst>
              <a:ext uri="{FF2B5EF4-FFF2-40B4-BE49-F238E27FC236}">
                <a16:creationId xmlns:a16="http://schemas.microsoft.com/office/drawing/2014/main" id="{535BD759-5135-0342-BFD8-EC8EABC21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9450" y="2303541"/>
            <a:ext cx="914400" cy="914400"/>
          </a:xfrm>
          <a:prstGeom prst="rect">
            <a:avLst/>
          </a:prstGeom>
        </p:spPr>
      </p:pic>
      <p:pic>
        <p:nvPicPr>
          <p:cNvPr id="96" name="Graphic 95" descr="Female Profile outline">
            <a:extLst>
              <a:ext uri="{FF2B5EF4-FFF2-40B4-BE49-F238E27FC236}">
                <a16:creationId xmlns:a16="http://schemas.microsoft.com/office/drawing/2014/main" id="{E60ED47B-C5BD-8C48-B2A1-D6F18BD5D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2706" y="4696905"/>
            <a:ext cx="914400" cy="914400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EDAADFCC-9968-204D-BC55-A8176E2C6088}"/>
              </a:ext>
            </a:extLst>
          </p:cNvPr>
          <p:cNvGrpSpPr/>
          <p:nvPr/>
        </p:nvGrpSpPr>
        <p:grpSpPr>
          <a:xfrm>
            <a:off x="7896106" y="4747424"/>
            <a:ext cx="257175" cy="257175"/>
            <a:chOff x="5562600" y="2257425"/>
            <a:chExt cx="257175" cy="257175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DCEC046-EEDC-2F41-8CB5-C6B3587BA583}"/>
                </a:ext>
              </a:extLst>
            </p:cNvPr>
            <p:cNvSpPr/>
            <p:nvPr/>
          </p:nvSpPr>
          <p:spPr>
            <a:xfrm>
              <a:off x="5562600" y="2257425"/>
              <a:ext cx="257175" cy="257175"/>
            </a:xfrm>
            <a:prstGeom prst="ellipse">
              <a:avLst/>
            </a:prstGeom>
            <a:solidFill>
              <a:schemeClr val="bg1"/>
            </a:solidFill>
            <a:ln w="22225" cap="flat">
              <a:solidFill>
                <a:srgbClr val="468546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59F772ED-B460-154E-BD78-B4EEAB462601}"/>
                </a:ext>
              </a:extLst>
            </p:cNvPr>
            <p:cNvSpPr/>
            <p:nvPr/>
          </p:nvSpPr>
          <p:spPr>
            <a:xfrm>
              <a:off x="5653941" y="2333635"/>
              <a:ext cx="74493" cy="104756"/>
            </a:xfrm>
            <a:custGeom>
              <a:avLst/>
              <a:gdLst>
                <a:gd name="connsiteX0" fmla="*/ 0 w 228600"/>
                <a:gd name="connsiteY0" fmla="*/ 185738 h 321469"/>
                <a:gd name="connsiteX1" fmla="*/ 64293 w 228600"/>
                <a:gd name="connsiteY1" fmla="*/ 321469 h 321469"/>
                <a:gd name="connsiteX2" fmla="*/ 228600 w 228600"/>
                <a:gd name="connsiteY2" fmla="*/ 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321469">
                  <a:moveTo>
                    <a:pt x="0" y="185738"/>
                  </a:moveTo>
                  <a:lnTo>
                    <a:pt x="64293" y="321469"/>
                  </a:lnTo>
                  <a:lnTo>
                    <a:pt x="228600" y="0"/>
                  </a:lnTo>
                </a:path>
              </a:pathLst>
            </a:custGeom>
            <a:noFill/>
            <a:ln w="22225" cap="rnd">
              <a:solidFill>
                <a:srgbClr val="468546"/>
              </a:solidFill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pic>
        <p:nvPicPr>
          <p:cNvPr id="100" name="Graphic 99" descr="Female Profile outline">
            <a:extLst>
              <a:ext uri="{FF2B5EF4-FFF2-40B4-BE49-F238E27FC236}">
                <a16:creationId xmlns:a16="http://schemas.microsoft.com/office/drawing/2014/main" id="{80F233F7-3E8E-4144-9C9A-0E542421E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4755" y="4698603"/>
            <a:ext cx="914400" cy="914400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3A7547B-EA32-4148-B8DA-3753DAD57E97}"/>
              </a:ext>
            </a:extLst>
          </p:cNvPr>
          <p:cNvGrpSpPr/>
          <p:nvPr/>
        </p:nvGrpSpPr>
        <p:grpSpPr>
          <a:xfrm>
            <a:off x="10478155" y="4749122"/>
            <a:ext cx="257175" cy="257175"/>
            <a:chOff x="5562600" y="2257425"/>
            <a:chExt cx="257175" cy="257175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7D947E1-9942-5045-96A0-26C8095F0EEB}"/>
                </a:ext>
              </a:extLst>
            </p:cNvPr>
            <p:cNvSpPr/>
            <p:nvPr/>
          </p:nvSpPr>
          <p:spPr>
            <a:xfrm>
              <a:off x="5562600" y="2257425"/>
              <a:ext cx="257175" cy="257175"/>
            </a:xfrm>
            <a:prstGeom prst="ellipse">
              <a:avLst/>
            </a:prstGeom>
            <a:solidFill>
              <a:schemeClr val="bg1"/>
            </a:solidFill>
            <a:ln w="22225" cap="flat">
              <a:solidFill>
                <a:srgbClr val="468546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EAD8103D-6E6E-374C-9DB0-DAE6DC0F2588}"/>
                </a:ext>
              </a:extLst>
            </p:cNvPr>
            <p:cNvSpPr/>
            <p:nvPr/>
          </p:nvSpPr>
          <p:spPr>
            <a:xfrm>
              <a:off x="5653941" y="2333635"/>
              <a:ext cx="74493" cy="104756"/>
            </a:xfrm>
            <a:custGeom>
              <a:avLst/>
              <a:gdLst>
                <a:gd name="connsiteX0" fmla="*/ 0 w 228600"/>
                <a:gd name="connsiteY0" fmla="*/ 185738 h 321469"/>
                <a:gd name="connsiteX1" fmla="*/ 64293 w 228600"/>
                <a:gd name="connsiteY1" fmla="*/ 321469 h 321469"/>
                <a:gd name="connsiteX2" fmla="*/ 228600 w 228600"/>
                <a:gd name="connsiteY2" fmla="*/ 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321469">
                  <a:moveTo>
                    <a:pt x="0" y="185738"/>
                  </a:moveTo>
                  <a:lnTo>
                    <a:pt x="64293" y="321469"/>
                  </a:lnTo>
                  <a:lnTo>
                    <a:pt x="228600" y="0"/>
                  </a:lnTo>
                </a:path>
              </a:pathLst>
            </a:custGeom>
            <a:noFill/>
            <a:ln w="22225" cap="rnd">
              <a:solidFill>
                <a:srgbClr val="468546"/>
              </a:solidFill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pic>
        <p:nvPicPr>
          <p:cNvPr id="104" name="Graphic 103" descr="Female Profile outline">
            <a:extLst>
              <a:ext uri="{FF2B5EF4-FFF2-40B4-BE49-F238E27FC236}">
                <a16:creationId xmlns:a16="http://schemas.microsoft.com/office/drawing/2014/main" id="{112FF7FC-4485-114C-BC00-B62642589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40217" y="46694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3413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949FCF-5FC7-EF42-81A7-272B5726D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96" y="1120991"/>
            <a:ext cx="5232400" cy="5232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99036" y="3886200"/>
            <a:ext cx="3235325" cy="14625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6195" algn="ctr">
              <a:spcBef>
                <a:spcPts val="125"/>
              </a:spcBef>
              <a:defRPr/>
            </a:pPr>
            <a:r>
              <a:rPr lang="de" sz="2350" spc="10" dirty="0">
                <a:solidFill>
                  <a:srgbClr val="3C3835"/>
                </a:solidFill>
                <a:latin typeface="Calibri Light"/>
                <a:cs typeface="Calibri Light"/>
              </a:rPr>
              <a:t>w</a:t>
            </a:r>
            <a:r>
              <a:rPr lang="de" sz="2350" spc="10">
                <a:solidFill>
                  <a:srgbClr val="3C3835"/>
                </a:solidFill>
                <a:latin typeface="Calibri Light"/>
                <a:cs typeface="Calibri Light"/>
              </a:rPr>
              <a:t>enn </a:t>
            </a:r>
            <a:r>
              <a:rPr lang="de" sz="2350" spc="10" dirty="0">
                <a:solidFill>
                  <a:srgbClr val="3C3835"/>
                </a:solidFill>
                <a:latin typeface="Calibri Light"/>
                <a:cs typeface="Calibri Light"/>
              </a:rPr>
              <a:t>ein </a:t>
            </a:r>
            <a:r>
              <a:rPr lang="en-GB" sz="2350" spc="10" dirty="0" err="1">
                <a:solidFill>
                  <a:srgbClr val="3C3835"/>
                </a:solidFill>
                <a:latin typeface="Calibri Light"/>
                <a:cs typeface="Calibri Light"/>
              </a:rPr>
              <a:t>neuer</a:t>
            </a:r>
            <a:r>
              <a:rPr lang="en-GB" sz="2350" spc="10" dirty="0">
                <a:solidFill>
                  <a:srgbClr val="3C3835"/>
                </a:solidFill>
                <a:latin typeface="Calibri Light"/>
                <a:cs typeface="Calibri Light"/>
              </a:rPr>
              <a:t> </a:t>
            </a:r>
            <a:r>
              <a:rPr lang="de" sz="2350" spc="10" dirty="0">
                <a:solidFill>
                  <a:srgbClr val="3C3835"/>
                </a:solidFill>
                <a:latin typeface="Calibri Light"/>
                <a:cs typeface="Calibri Light"/>
              </a:rPr>
              <a:t>BP im Kalendermonat seiner Einschreibung ein Premium Starter-Kit kauft.</a:t>
            </a:r>
            <a:endParaRPr lang="de" sz="2350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44435" y="1686728"/>
            <a:ext cx="3500754" cy="17422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93444" marR="881380" algn="ctr">
              <a:lnSpc>
                <a:spcPct val="101099"/>
              </a:lnSpc>
              <a:spcBef>
                <a:spcPts val="90"/>
              </a:spcBef>
            </a:pPr>
            <a:r>
              <a:rPr lang="de" sz="2350" b="0" spc="10" dirty="0">
                <a:latin typeface="Calibri Light" panose="020F0302020204030204" pitchFamily="34" charset="0"/>
                <a:cs typeface="Calibri Light" panose="020F0302020204030204" pitchFamily="34" charset="0"/>
              </a:rPr>
              <a:t>Der Einschreiber erhält</a:t>
            </a:r>
            <a:endParaRPr sz="23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de" sz="6250" b="0" spc="60" dirty="0">
                <a:solidFill>
                  <a:srgbClr val="AF2F8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sz="62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4FDAC3E-2F46-BB4D-9AB5-2B820CB2D985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STARTER KIT BONUS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0345EEB8-4975-2945-830A-4268CE481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72" y="1230693"/>
            <a:ext cx="10744200" cy="4953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3595" y="2742336"/>
            <a:ext cx="2063114" cy="541174"/>
          </a:xfrm>
          <a:prstGeom prst="rect">
            <a:avLst/>
          </a:prstGeom>
          <a:noFill/>
        </p:spPr>
        <p:txBody>
          <a:bodyPr vert="horz" wrap="square" lIns="0" tIns="254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80340" marR="2844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4406" y="274233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4165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42,50 €</a:t>
            </a:r>
            <a:endParaRPr kumimoji="0" lang="en-GB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65204" y="274233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4165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1400" spc="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36002" y="274233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4165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1400" spc="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06801" y="274233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595" y="3931196"/>
            <a:ext cx="2063114" cy="541174"/>
          </a:xfrm>
          <a:prstGeom prst="rect">
            <a:avLst/>
          </a:prstGeom>
          <a:noFill/>
        </p:spPr>
        <p:txBody>
          <a:bodyPr vert="horz" wrap="square" lIns="0" tIns="254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80340" marR="224154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94406" y="393119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4165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1400" spc="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65204" y="3931196"/>
            <a:ext cx="2063114" cy="1063625"/>
          </a:xfrm>
          <a:custGeom>
            <a:avLst/>
            <a:gdLst/>
            <a:ahLst/>
            <a:cxnLst/>
            <a:rect l="l" t="t" r="r" b="b"/>
            <a:pathLst>
              <a:path w="2063115" h="1063625">
                <a:moveTo>
                  <a:pt x="0" y="1063447"/>
                </a:moveTo>
                <a:lnTo>
                  <a:pt x="2062797" y="1063447"/>
                </a:lnTo>
                <a:lnTo>
                  <a:pt x="2062797" y="0"/>
                </a:lnTo>
                <a:lnTo>
                  <a:pt x="0" y="0"/>
                </a:lnTo>
                <a:lnTo>
                  <a:pt x="0" y="1063447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36002" y="3931196"/>
            <a:ext cx="2063114" cy="1063625"/>
          </a:xfrm>
          <a:custGeom>
            <a:avLst/>
            <a:gdLst/>
            <a:ahLst/>
            <a:cxnLst/>
            <a:rect l="l" t="t" r="r" b="b"/>
            <a:pathLst>
              <a:path w="2063115" h="1063625">
                <a:moveTo>
                  <a:pt x="0" y="1063447"/>
                </a:moveTo>
                <a:lnTo>
                  <a:pt x="2062797" y="1063447"/>
                </a:lnTo>
                <a:lnTo>
                  <a:pt x="2062797" y="0"/>
                </a:lnTo>
                <a:lnTo>
                  <a:pt x="0" y="0"/>
                </a:lnTo>
                <a:lnTo>
                  <a:pt x="0" y="1063447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06801" y="3931196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595" y="5120068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80340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GESAMTBETRAG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94406" y="5120068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>
              <a:defRPr/>
            </a:pPr>
            <a:endParaRPr lang="en-GB" sz="16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41655" lvl="0">
              <a:spcBef>
                <a:spcPts val="1435"/>
              </a:spcBef>
              <a:defRPr/>
            </a:pPr>
            <a:r>
              <a:rPr lang="en-GB" sz="1400" spc="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63,75 €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65204" y="5120068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3403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1400" spc="13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36002" y="5120068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34035" marR="0" lvl="0" indent="0" algn="l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1400" spc="13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21,25 €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06801" y="5120068"/>
            <a:ext cx="2063114" cy="6412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90686" y="2199728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146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19887" y="2199728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146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49089" y="2199728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146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78291" y="2199728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1460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3595" y="1232496"/>
            <a:ext cx="2063114" cy="84638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</a:t>
            </a:r>
            <a:endParaRPr kumimoji="0" sz="18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90686" y="1716112"/>
            <a:ext cx="2063114" cy="278281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BESTELLUNG DES NEUEN BPs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118367" y="1716112"/>
            <a:ext cx="2063114" cy="278281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BESTELLUNG DES NEUEN BPs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949089" y="1716112"/>
            <a:ext cx="2063114" cy="278281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BESTELLUNG DES NEUEN BPs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778291" y="1716112"/>
            <a:ext cx="2063114" cy="278281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BESTELLUNG DES NEUEN BPs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90686" y="1232484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APRIL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19887" y="1232484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MÄRZ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49089" y="1232484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FEBRUAR 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78291" y="1232484"/>
            <a:ext cx="2063114" cy="309059"/>
          </a:xfrm>
          <a:prstGeom prst="rect">
            <a:avLst/>
          </a:prstGeom>
          <a:noFill/>
        </p:spPr>
        <p:txBody>
          <a:bodyPr vert="horz" wrap="square" lIns="0" tIns="92710" rIns="0" bIns="0" rtlCol="0">
            <a:spAutoFit/>
          </a:bodyPr>
          <a:lstStyle/>
          <a:p>
            <a:pPr marL="252729" marR="0" lvl="0" indent="0" algn="l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JANUAR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6EEDA1F9-DB82-6B40-95B0-613671E8805F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BONI FÜR DAS EINFÜHREN NEUER BPs BEI YL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4603" y="779881"/>
            <a:ext cx="5179060" cy="5727548"/>
          </a:xfrm>
          <a:custGeom>
            <a:avLst/>
            <a:gdLst/>
            <a:ahLst/>
            <a:cxnLst/>
            <a:rect l="l" t="t" r="r" b="b"/>
            <a:pathLst>
              <a:path w="5179059" h="6147434">
                <a:moveTo>
                  <a:pt x="0" y="6147003"/>
                </a:moveTo>
                <a:lnTo>
                  <a:pt x="5178602" y="6147003"/>
                </a:lnTo>
                <a:lnTo>
                  <a:pt x="5178602" y="0"/>
                </a:lnTo>
                <a:lnTo>
                  <a:pt x="0" y="0"/>
                </a:lnTo>
                <a:lnTo>
                  <a:pt x="0" y="6147003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52352" y="2071623"/>
            <a:ext cx="38347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6228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de" sz="1600" u="none" strike="noStrike" kern="1200" cap="none" spc="-1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Du eine Bestellung mit 100 PV aufgibst, erhältst Du Kommissionen von Deiner Downline Organisation.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52353" y="3534664"/>
            <a:ext cx="3834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9182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de" sz="1600" u="none" strike="noStrike" kern="1200" cap="none" spc="-2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 Level, für die Du Kommission erhältst, werden durch Deinen derzeitigen Rang bestimmt.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1605" y="565473"/>
            <a:ext cx="6239179" cy="5727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9154" y="2766608"/>
            <a:ext cx="1036955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600" u="none" strike="noStrike" kern="1200" cap="none" spc="-4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8940" y="3556237"/>
            <a:ext cx="1076960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8222" y="4351355"/>
            <a:ext cx="1078865" cy="18614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397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600" u="none" strike="noStrike" kern="1200" cap="none" spc="-7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600" u="none" strike="noStrike" kern="1200" cap="none" spc="-75" normalizeH="0" baseline="0" noProof="0" dirty="0">
              <a:ln>
                <a:noFill/>
              </a:ln>
              <a:solidFill>
                <a:srgbClr val="3D393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7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 </a:t>
            </a:r>
            <a:r>
              <a:rPr kumimoji="0" sz="1600" u="none" strike="noStrike" kern="1200" cap="none" spc="-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600" u="none" strike="noStrike" kern="1200" cap="none" spc="-8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5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5496" y="1125004"/>
            <a:ext cx="3397885" cy="5067300"/>
          </a:xfrm>
          <a:custGeom>
            <a:avLst/>
            <a:gdLst/>
            <a:ahLst/>
            <a:cxnLst/>
            <a:rect l="l" t="t" r="r" b="b"/>
            <a:pathLst>
              <a:path w="3397884" h="5067300">
                <a:moveTo>
                  <a:pt x="0" y="5067007"/>
                </a:moveTo>
                <a:lnTo>
                  <a:pt x="3397694" y="5067007"/>
                </a:lnTo>
                <a:lnTo>
                  <a:pt x="3397694" y="0"/>
                </a:lnTo>
                <a:lnTo>
                  <a:pt x="0" y="0"/>
                </a:lnTo>
                <a:lnTo>
                  <a:pt x="0" y="5067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340755"/>
              </p:ext>
            </p:extLst>
          </p:nvPr>
        </p:nvGraphicFramePr>
        <p:xfrm>
          <a:off x="1440002" y="1125004"/>
          <a:ext cx="5809615" cy="515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6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BRAND PARTNER RANG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DURCHSCHNITTLICHES JÄHRLICHES EINKOMMEN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ASSOCIATE</a:t>
                      </a:r>
                    </a:p>
                  </a:txBody>
                  <a:tcPr marL="0" marR="0" marT="86995" marB="0">
                    <a:solidFill>
                      <a:srgbClr val="7577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725F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3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B43E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1.202 €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B353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2.807 €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F533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13.114 €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3D393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F3B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38.744 €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5FAB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89.977 €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882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199.553 €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CROWN 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15F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493.404 €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ROYAL CROWN DIAMOND</a:t>
                      </a:r>
                    </a:p>
                  </a:txBody>
                  <a:tcPr marL="0" marR="0" marT="86995" marB="0">
                    <a:solidFill>
                      <a:srgbClr val="42328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610.007 €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3">
            <a:extLst>
              <a:ext uri="{FF2B5EF4-FFF2-40B4-BE49-F238E27FC236}">
                <a16:creationId xmlns:a16="http://schemas.microsoft.com/office/drawing/2014/main" id="{2CCC16AE-0E62-8339-0976-02BC1125687D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3CADC8-46DC-B642-A611-15F6CC33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58" y="1295400"/>
            <a:ext cx="1381481" cy="16265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7E90E8-3501-C342-BC6D-7114154CF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92" y="1319350"/>
            <a:ext cx="1381481" cy="1626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31942-3CA9-9442-B217-C8181DC2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93" y="2966018"/>
            <a:ext cx="1381481" cy="16265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C886A-88CD-DB4D-871E-11E672C0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559" y="2945932"/>
            <a:ext cx="1381481" cy="1626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303C-008B-624A-9973-1FA6B5609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939" y="4423141"/>
            <a:ext cx="1381481" cy="16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2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B34C92-18FA-A34D-9666-276672E81A0A}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rgbClr val="F4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F5A58C3-7BD8-AF44-BBAB-9F0C1F3F7DEC}"/>
              </a:ext>
            </a:extLst>
          </p:cNvPr>
          <p:cNvSpPr/>
          <p:nvPr/>
        </p:nvSpPr>
        <p:spPr>
          <a:xfrm>
            <a:off x="4211434" y="1526798"/>
            <a:ext cx="3769112" cy="3769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0BFA6F8C-BF58-3644-BE94-3B4D43CF3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098" y="2196789"/>
            <a:ext cx="909783" cy="22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77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8349</TotalTime>
  <Words>1152</Words>
  <Application>Microsoft Macintosh PowerPoint</Application>
  <PresentationFormat>Widescreen</PresentationFormat>
  <Paragraphs>321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GTWalsheimPro-Light</vt:lpstr>
      <vt:lpstr>Helvetica Neue Medium</vt:lpstr>
      <vt:lpstr>Playfair Display</vt:lpstr>
      <vt:lpstr>Office Theme</vt:lpstr>
      <vt:lpstr>1_Office Theme</vt:lpstr>
      <vt:lpstr>YOUNG LIVING VERGÜTUNGSPLAN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EINSCHREIBER: Ein BP, der persönlich neue BPs bei Young Living einführt. </vt:lpstr>
      <vt:lpstr>EINSCHREIBER / SPONSOR: Der Sponsor kann auch der Einschreiber sein.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50 %</vt:lpstr>
      <vt:lpstr>PowerPoint Presentation</vt:lpstr>
      <vt:lpstr>PowerPoint Presentation</vt:lpstr>
      <vt:lpstr>Du hast Anna mit 100 PV eingeschrieben: Du verdienst 50 % ihres PVs</vt:lpstr>
      <vt:lpstr>Du hast Anna eingeschrieben: Du verdienst 25 % ihres PVs</vt:lpstr>
      <vt:lpstr>PowerPoint Presentation</vt:lpstr>
      <vt:lpstr>PowerPoint Presentation</vt:lpstr>
      <vt:lpstr>Der Einschreiber erhält 21,25 €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YOUNG LIVING VERGÜTUNGSPLAN</dc:title>
  <dc:subject/>
  <dc:creator/>
  <cp:keywords/>
  <dc:description/>
  <cp:lastModifiedBy>Lucy Kiteley</cp:lastModifiedBy>
  <cp:revision>82</cp:revision>
  <dcterms:created xsi:type="dcterms:W3CDTF">2021-05-20T17:49:30Z</dcterms:created>
  <dcterms:modified xsi:type="dcterms:W3CDTF">2023-03-23T15:41:10Z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2021-05-20T10:00:00Z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2021-05-20T10:00:00Z</vt:filetime>
  </property>
</Properties>
</file>