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94"/>
    <p:restoredTop sz="62177"/>
  </p:normalViewPr>
  <p:slideViewPr>
    <p:cSldViewPr snapToGrid="0">
      <p:cViewPr varScale="1">
        <p:scale>
          <a:sx n="40" d="100"/>
          <a:sy n="40" d="100"/>
        </p:scale>
        <p:origin x="1172" y="32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865BF3C8-3767-4DAE-B7FA-494125FB765F}"/>
    <pc:docChg chg="delSld">
      <pc:chgData name="Vladimira Soja" userId="797021a8-e315-4fae-b1b4-530e7ef76936" providerId="ADAL" clId="{865BF3C8-3767-4DAE-B7FA-494125FB765F}" dt="2025-01-17T16:54:11.938" v="1" actId="47"/>
      <pc:docMkLst>
        <pc:docMk/>
      </pc:docMkLst>
      <pc:sldChg chg="del">
        <pc:chgData name="Vladimira Soja" userId="797021a8-e315-4fae-b1b4-530e7ef76936" providerId="ADAL" clId="{865BF3C8-3767-4DAE-B7FA-494125FB765F}" dt="2025-01-17T16:54:06.187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865BF3C8-3767-4DAE-B7FA-494125FB765F}" dt="2025-01-17T16:54:11.938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1123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22</cp:revision>
  <dcterms:created xsi:type="dcterms:W3CDTF">2022-10-11T12:08:23Z</dcterms:created>
  <dcterms:modified xsi:type="dcterms:W3CDTF">2025-01-17T16:54:14Z</dcterms:modified>
</cp:coreProperties>
</file>