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2"/>
    <p:restoredTop sz="96327"/>
  </p:normalViewPr>
  <p:slideViewPr>
    <p:cSldViewPr snapToGrid="0">
      <p:cViewPr varScale="1">
        <p:scale>
          <a:sx n="64" d="100"/>
          <a:sy n="64" d="100"/>
        </p:scale>
        <p:origin x="240" y="48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9827BDC6-10C6-4495-B734-C884C33B0F52}"/>
    <pc:docChg chg="delSld">
      <pc:chgData name="Vladimira Soja" userId="797021a8-e315-4fae-b1b4-530e7ef76936" providerId="ADAL" clId="{9827BDC6-10C6-4495-B734-C884C33B0F52}" dt="2025-01-17T16:53:52.768" v="1" actId="47"/>
      <pc:docMkLst>
        <pc:docMk/>
      </pc:docMkLst>
      <pc:sldChg chg="del">
        <pc:chgData name="Vladimira Soja" userId="797021a8-e315-4fae-b1b4-530e7ef76936" providerId="ADAL" clId="{9827BDC6-10C6-4495-B734-C884C33B0F52}" dt="2025-01-17T16:53:51.405" v="0" actId="47"/>
        <pc:sldMkLst>
          <pc:docMk/>
          <pc:sldMk cId="2537690712" sldId="328"/>
        </pc:sldMkLst>
      </pc:sldChg>
      <pc:sldChg chg="del">
        <pc:chgData name="Vladimira Soja" userId="797021a8-e315-4fae-b1b4-530e7ef76936" providerId="ADAL" clId="{9827BDC6-10C6-4495-B734-C884C33B0F52}" dt="2025-01-17T16:53:52.768" v="1" actId="47"/>
        <pc:sldMkLst>
          <pc:docMk/>
          <pc:sldMk cId="587728662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617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322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137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4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78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205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426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04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9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320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63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2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40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22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856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45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679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638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97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751C72-529D-7048-A431-0A4C82653CC6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58F78B-F5CD-515E-556D-5A42701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8C2126-BBD4-6AFC-23E4-8354BF57F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1FA0A-76DC-A475-9745-774B0FF47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GT Walsheim Pro" pitchFamily="2" charset="77"/>
              </a:defRPr>
            </a:lvl1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BF57F7-6770-BD42-A5D1-69D35CC25DC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6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2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8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3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7" y="0"/>
            <a:ext cx="12201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4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7" y="0"/>
            <a:ext cx="1220189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0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781"/>
            <a:ext cx="12196948" cy="68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33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91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82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37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4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66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7" y="0"/>
            <a:ext cx="12201892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4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7" y="0"/>
            <a:ext cx="12201892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64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5" y="0"/>
            <a:ext cx="12201888" cy="68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85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5" y="0"/>
            <a:ext cx="12201888" cy="685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5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GT Walsheim Pro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20</cp:revision>
  <dcterms:created xsi:type="dcterms:W3CDTF">2022-10-11T12:08:23Z</dcterms:created>
  <dcterms:modified xsi:type="dcterms:W3CDTF">2025-01-17T16:53:54Z</dcterms:modified>
</cp:coreProperties>
</file>