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310" r:id="rId2"/>
    <p:sldId id="311" r:id="rId3"/>
    <p:sldId id="312" r:id="rId4"/>
    <p:sldId id="313" r:id="rId5"/>
    <p:sldId id="314" r:id="rId6"/>
    <p:sldId id="315" r:id="rId7"/>
    <p:sldId id="316" r:id="rId8"/>
    <p:sldId id="317" r:id="rId9"/>
    <p:sldId id="318" r:id="rId10"/>
    <p:sldId id="319" r:id="rId11"/>
    <p:sldId id="320" r:id="rId12"/>
    <p:sldId id="321" r:id="rId13"/>
    <p:sldId id="322" r:id="rId14"/>
    <p:sldId id="323" r:id="rId15"/>
    <p:sldId id="324" r:id="rId16"/>
    <p:sldId id="325" r:id="rId17"/>
    <p:sldId id="326" r:id="rId18"/>
    <p:sldId id="327" r:id="rId19"/>
    <p:sldId id="330" r:id="rId20"/>
    <p:sldId id="331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13" userDrawn="1">
          <p15:clr>
            <a:srgbClr val="A4A3A4"/>
          </p15:clr>
        </p15:guide>
        <p15:guide id="2" pos="4475" userDrawn="1">
          <p15:clr>
            <a:srgbClr val="A4A3A4"/>
          </p15:clr>
        </p15:guide>
        <p15:guide id="3" orient="horz" pos="1207" userDrawn="1">
          <p15:clr>
            <a:srgbClr val="A4A3A4"/>
          </p15:clr>
        </p15:guide>
        <p15:guide id="4" pos="4112" userDrawn="1">
          <p15:clr>
            <a:srgbClr val="A4A3A4"/>
          </p15:clr>
        </p15:guide>
        <p15:guide id="5" pos="2389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97B079C-6BFE-A692-31A2-EC5C850E50CA}" name="Louise Newton" initials="LN" userId="S::lnewton@youngliving.com::41637792-c231-441c-8248-611a0d0816e3" providerId="AD"/>
  <p188:author id="{4CFB38C2-D751-D1B4-0CDA-7E33A106951B}" name="Vladimira Soja" initials="VS" userId="S::vsoja@youngliving.com::797021a8-e315-4fae-b1b4-530e7ef76936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FEFF"/>
    <a:srgbClr val="F891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8276"/>
    <p:restoredTop sz="96327"/>
  </p:normalViewPr>
  <p:slideViewPr>
    <p:cSldViewPr snapToGrid="0">
      <p:cViewPr varScale="1">
        <p:scale>
          <a:sx n="64" d="100"/>
          <a:sy n="64" d="100"/>
        </p:scale>
        <p:origin x="240" y="48"/>
      </p:cViewPr>
      <p:guideLst>
        <p:guide orient="horz" pos="913"/>
        <p:guide pos="4475"/>
        <p:guide orient="horz" pos="1207"/>
        <p:guide pos="4112"/>
        <p:guide pos="238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97" d="100"/>
          <a:sy n="97" d="100"/>
        </p:scale>
        <p:origin x="3120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ladimira Soja" userId="797021a8-e315-4fae-b1b4-530e7ef76936" providerId="ADAL" clId="{87AE9F71-12A8-4B3D-A4FA-D8A0E34551CB}"/>
    <pc:docChg chg="delSld">
      <pc:chgData name="Vladimira Soja" userId="797021a8-e315-4fae-b1b4-530e7ef76936" providerId="ADAL" clId="{87AE9F71-12A8-4B3D-A4FA-D8A0E34551CB}" dt="2025-01-17T16:53:40.133" v="1" actId="47"/>
      <pc:docMkLst>
        <pc:docMk/>
      </pc:docMkLst>
      <pc:sldChg chg="del">
        <pc:chgData name="Vladimira Soja" userId="797021a8-e315-4fae-b1b4-530e7ef76936" providerId="ADAL" clId="{87AE9F71-12A8-4B3D-A4FA-D8A0E34551CB}" dt="2025-01-17T16:53:38.861" v="0" actId="47"/>
        <pc:sldMkLst>
          <pc:docMk/>
          <pc:sldMk cId="2537690712" sldId="328"/>
        </pc:sldMkLst>
      </pc:sldChg>
      <pc:sldChg chg="del">
        <pc:chgData name="Vladimira Soja" userId="797021a8-e315-4fae-b1b4-530e7ef76936" providerId="ADAL" clId="{87AE9F71-12A8-4B3D-A4FA-D8A0E34551CB}" dt="2025-01-17T16:53:40.133" v="1" actId="47"/>
        <pc:sldMkLst>
          <pc:docMk/>
          <pc:sldMk cId="587728662" sldId="329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7A609B2-5BB3-E14D-8E27-9B2C7B99042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981C36A-EACC-EE46-B987-1A993AB41BE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4B6826-C591-2E4B-B049-0BCCFD4D84D0}" type="datetimeFigureOut">
              <a:rPr lang="en-US" smtClean="0"/>
              <a:t>1/17/2025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75FF578-03BB-1745-BA96-FD8B6DCFAEA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D6505A-08DB-074D-BA95-63DCB5D43BC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9B65DC-F593-E646-8189-5FE277EDF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25195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4A10F6-ACAD-46BE-B3AD-EFD8065B5CAD}" type="datetimeFigureOut">
              <a:rPr lang="en-GB" smtClean="0"/>
              <a:t>17/01/2025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206894-459D-46A2-9E10-996744D32E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39476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43853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66176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23228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61377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66466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24786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9020583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242638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904142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591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632094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56392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4285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94079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52227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385671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44502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667995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86382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69708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12EC8A-E420-3A22-B8E5-8372DABF39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237288"/>
            <a:ext cx="803275" cy="365125"/>
          </a:xfrm>
          <a:prstGeom prst="rect">
            <a:avLst/>
          </a:prstGeom>
        </p:spPr>
        <p:txBody>
          <a:bodyPr/>
          <a:lstStyle/>
          <a:p>
            <a:fld id="{5E4779EB-8AF4-469A-9D69-EDB6BC6C6D0C}" type="slidenum">
              <a:rPr lang="en-GB" smtClean="0"/>
              <a:t>‹#›</a:t>
            </a:fld>
            <a:endParaRPr lang="en-GB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228393A5-3B60-C94F-818F-9111A5FCD5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3025" y="584200"/>
            <a:ext cx="10009188" cy="56029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67A696C7-32A6-434E-9141-ABFF49D5AF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43025" y="1440034"/>
            <a:ext cx="10009188" cy="47972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886103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12EC8A-E420-3A22-B8E5-8372DABF39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237288"/>
            <a:ext cx="803275" cy="365125"/>
          </a:xfrm>
          <a:prstGeom prst="rect">
            <a:avLst/>
          </a:prstGeom>
        </p:spPr>
        <p:txBody>
          <a:bodyPr/>
          <a:lstStyle/>
          <a:p>
            <a:fld id="{5E4779EB-8AF4-469A-9D69-EDB6BC6C6D0C}" type="slidenum">
              <a:rPr lang="en-GB" smtClean="0"/>
              <a:t>‹#›</a:t>
            </a:fld>
            <a:endParaRPr lang="en-GB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228393A5-3B60-C94F-818F-9111A5FCD5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3025" y="584200"/>
            <a:ext cx="10009188" cy="56029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67A696C7-32A6-434E-9141-ABFF49D5AF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43025" y="1440034"/>
            <a:ext cx="10009188" cy="47972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1113AC3-5333-674A-84F3-5EEFB8DF2C7F}"/>
              </a:ext>
            </a:extLst>
          </p:cNvPr>
          <p:cNvSpPr/>
          <p:nvPr userDrawn="1"/>
        </p:nvSpPr>
        <p:spPr>
          <a:xfrm>
            <a:off x="0" y="0"/>
            <a:ext cx="803275" cy="685800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0D46C08-7882-BC4B-99F4-4CCF072BDE09}"/>
              </a:ext>
            </a:extLst>
          </p:cNvPr>
          <p:cNvSpPr txBox="1">
            <a:spLocks/>
          </p:cNvSpPr>
          <p:nvPr userDrawn="1"/>
        </p:nvSpPr>
        <p:spPr>
          <a:xfrm>
            <a:off x="0" y="6237288"/>
            <a:ext cx="80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000" kern="1200">
                <a:solidFill>
                  <a:schemeClr val="bg1"/>
                </a:solidFill>
                <a:latin typeface="GT Walsheim Pro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E4779EB-8AF4-469A-9D69-EDB6BC6C6D0C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75D30E8-91ED-9347-9CFA-DAF7ABBB904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23556" y="584200"/>
            <a:ext cx="358003" cy="391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04140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12EC8A-E420-3A22-B8E5-8372DABF39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237288"/>
            <a:ext cx="803275" cy="365125"/>
          </a:xfrm>
          <a:prstGeom prst="rect">
            <a:avLst/>
          </a:prstGeom>
        </p:spPr>
        <p:txBody>
          <a:bodyPr/>
          <a:lstStyle/>
          <a:p>
            <a:fld id="{5E4779EB-8AF4-469A-9D69-EDB6BC6C6D0C}" type="slidenum">
              <a:rPr lang="en-GB" smtClean="0"/>
              <a:t>‹#›</a:t>
            </a:fld>
            <a:endParaRPr lang="en-GB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228393A5-3B60-C94F-818F-9111A5FCD5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5887" y="584200"/>
            <a:ext cx="6156325" cy="97313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67A696C7-32A6-434E-9141-ABFF49D5AF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95887" y="1928813"/>
            <a:ext cx="6156325" cy="4308474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5554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12EC8A-E420-3A22-B8E5-8372DABF39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237288"/>
            <a:ext cx="803275" cy="365125"/>
          </a:xfrm>
          <a:prstGeom prst="rect">
            <a:avLst/>
          </a:prstGeom>
        </p:spPr>
        <p:txBody>
          <a:bodyPr/>
          <a:lstStyle/>
          <a:p>
            <a:fld id="{5E4779EB-8AF4-469A-9D69-EDB6BC6C6D0C}" type="slidenum">
              <a:rPr lang="en-GB" smtClean="0"/>
              <a:t>‹#›</a:t>
            </a:fld>
            <a:endParaRPr lang="en-GB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228393A5-3B60-C94F-818F-9111A5FCD5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3025" y="584200"/>
            <a:ext cx="6156325" cy="97313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67A696C7-32A6-434E-9141-ABFF49D5AF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43025" y="1928813"/>
            <a:ext cx="6156325" cy="43084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838950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B8499E-12D5-5C3D-AF3C-626113A0A8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3025" y="584200"/>
            <a:ext cx="10009188" cy="56029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2FCA89-3752-3AE5-1BB3-4F406C1B34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43025" y="1440034"/>
            <a:ext cx="10009188" cy="479725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3F5289-F900-93A4-722D-012A3C709E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237288"/>
            <a:ext cx="803275" cy="365125"/>
          </a:xfrm>
          <a:prstGeom prst="rect">
            <a:avLst/>
          </a:prstGeom>
        </p:spPr>
        <p:txBody>
          <a:bodyPr/>
          <a:lstStyle/>
          <a:p>
            <a:fld id="{5E4779EB-8AF4-469A-9D69-EDB6BC6C6D0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02474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11575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3" r:id="rId2"/>
    <p:sldLayoutId id="2147483651" r:id="rId3"/>
    <p:sldLayoutId id="2147483652" r:id="rId4"/>
    <p:sldLayoutId id="2147483650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>
              <a:lumMod val="75000"/>
              <a:lumOff val="25000"/>
            </a:schemeClr>
          </a:solidFill>
          <a:latin typeface="Playfair Display" pitchFamily="2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Char char="•"/>
        <a:defRPr sz="1800" b="0" i="0" kern="1200">
          <a:solidFill>
            <a:schemeClr val="tx1">
              <a:lumMod val="75000"/>
              <a:lumOff val="25000"/>
            </a:schemeClr>
          </a:solidFill>
          <a:latin typeface="GT Walsheim Pro Light" pitchFamily="2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600" b="0" i="0" kern="1200">
          <a:solidFill>
            <a:schemeClr val="tx1">
              <a:lumMod val="75000"/>
              <a:lumOff val="25000"/>
            </a:schemeClr>
          </a:solidFill>
          <a:latin typeface="GT Walsheim Pro Light" pitchFamily="2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400" b="0" i="0" kern="1200">
          <a:solidFill>
            <a:schemeClr val="tx1">
              <a:lumMod val="75000"/>
              <a:lumOff val="25000"/>
            </a:schemeClr>
          </a:solidFill>
          <a:latin typeface="GT Walsheim Pro Light" pitchFamily="2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200" b="0" i="0" kern="1200">
          <a:solidFill>
            <a:schemeClr val="tx1">
              <a:lumMod val="75000"/>
              <a:lumOff val="25000"/>
            </a:schemeClr>
          </a:solidFill>
          <a:latin typeface="GT Walsheim Pro Light" pitchFamily="2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200" b="0" i="0" kern="1200">
          <a:solidFill>
            <a:schemeClr val="tx1">
              <a:lumMod val="75000"/>
              <a:lumOff val="25000"/>
            </a:schemeClr>
          </a:solidFill>
          <a:latin typeface="GT Walsheim Pro Light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06" userDrawn="1">
          <p15:clr>
            <a:srgbClr val="F26B43"/>
          </p15:clr>
        </p15:guide>
        <p15:guide id="2" pos="846" userDrawn="1">
          <p15:clr>
            <a:srgbClr val="F26B43"/>
          </p15:clr>
        </p15:guide>
        <p15:guide id="3" pos="7151" userDrawn="1">
          <p15:clr>
            <a:srgbClr val="F26B43"/>
          </p15:clr>
        </p15:guide>
        <p15:guide id="4" orient="horz" pos="368" userDrawn="1">
          <p15:clr>
            <a:srgbClr val="F26B43"/>
          </p15:clr>
        </p15:guide>
        <p15:guide id="5" orient="horz" pos="3929" userDrawn="1">
          <p15:clr>
            <a:srgbClr val="F26B43"/>
          </p15:clr>
        </p15:guide>
        <p15:guide id="6" pos="2933" userDrawn="1">
          <p15:clr>
            <a:srgbClr val="F26B43"/>
          </p15:clr>
        </p15:guide>
        <p15:guide id="7" pos="3273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2C50A67-38BB-C746-9058-425250FF8A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781"/>
            <a:ext cx="12196948" cy="6855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39505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2C50A67-38BB-C746-9058-425250FF8A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20189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59819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2C50A67-38BB-C746-9058-425250FF8A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20189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41228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2C50A67-38BB-C746-9058-425250FF8A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4948" y="0"/>
            <a:ext cx="1220189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41831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2C50A67-38BB-C746-9058-425250FF8A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4948" y="0"/>
            <a:ext cx="1220189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23350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2C50A67-38BB-C746-9058-425250FF8A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4948" y="0"/>
            <a:ext cx="1220189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432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2C50A67-38BB-C746-9058-425250FF8A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20189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3442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2C50A67-38BB-C746-9058-425250FF8A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20189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39418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2C50A67-38BB-C746-9058-425250FF8A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69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36050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2C50A67-38BB-C746-9058-425250FF8A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" y="0"/>
            <a:ext cx="1220189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61339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2C50A67-38BB-C746-9058-425250FF8A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20189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64916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2C50A67-38BB-C746-9058-425250FF8A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4949" y="0"/>
            <a:ext cx="1220189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37825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2C50A67-38BB-C746-9058-425250FF8A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4949" y="0"/>
            <a:ext cx="1220189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9084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2C50A67-38BB-C746-9058-425250FF8A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4949" y="0"/>
            <a:ext cx="12201896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6680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2C50A67-38BB-C746-9058-425250FF8A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4948" y="0"/>
            <a:ext cx="12201894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73371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2C50A67-38BB-C746-9058-425250FF8A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4948" y="0"/>
            <a:ext cx="12201894" cy="6857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84666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2C50A67-38BB-C746-9058-425250FF8A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4947" y="0"/>
            <a:ext cx="12201892" cy="6857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26451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2C50A67-38BB-C746-9058-425250FF8A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4947" y="0"/>
            <a:ext cx="12201892" cy="6857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20641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2C50A67-38BB-C746-9058-425250FF8A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4945" y="0"/>
            <a:ext cx="12201888" cy="6857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39850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2C50A67-38BB-C746-9058-425250FF8A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4945" y="0"/>
            <a:ext cx="12201888" cy="6857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86055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6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B6A36"/>
      </a:accent1>
      <a:accent2>
        <a:srgbClr val="F6F5ED"/>
      </a:accent2>
      <a:accent3>
        <a:srgbClr val="A5A5A5"/>
      </a:accent3>
      <a:accent4>
        <a:srgbClr val="FFC000"/>
      </a:accent4>
      <a:accent5>
        <a:srgbClr val="A1C4CF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1117</TotalTime>
  <Words>20</Words>
  <Application>Microsoft Office PowerPoint</Application>
  <PresentationFormat>Widescreen</PresentationFormat>
  <Paragraphs>20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Arial</vt:lpstr>
      <vt:lpstr>Calibri</vt:lpstr>
      <vt:lpstr>GT Walsheim Pro Light</vt:lpstr>
      <vt:lpstr>Playfair Display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NingXia</dc:title>
  <dc:creator>Vladimira Soja</dc:creator>
  <cp:lastModifiedBy>Vladimira Soja</cp:lastModifiedBy>
  <cp:revision>21</cp:revision>
  <dcterms:created xsi:type="dcterms:W3CDTF">2022-10-11T12:08:23Z</dcterms:created>
  <dcterms:modified xsi:type="dcterms:W3CDTF">2025-01-17T16:53:40Z</dcterms:modified>
</cp:coreProperties>
</file>