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4773C2CC-B8AD-4B08-8AF5-93B0B9207905}"/>
    <pc:docChg chg="delSld">
      <pc:chgData name="Vladimira Soja" userId="797021a8-e315-4fae-b1b4-530e7ef76936" providerId="ADAL" clId="{4773C2CC-B8AD-4B08-8AF5-93B0B9207905}" dt="2025-01-17T16:52:05.538" v="1" actId="47"/>
      <pc:docMkLst>
        <pc:docMk/>
      </pc:docMkLst>
      <pc:sldChg chg="del">
        <pc:chgData name="Vladimira Soja" userId="797021a8-e315-4fae-b1b4-530e7ef76936" providerId="ADAL" clId="{4773C2CC-B8AD-4B08-8AF5-93B0B9207905}" dt="2025-01-17T16:52:03.847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4773C2CC-B8AD-4B08-8AF5-93B0B9207905}" dt="2025-01-17T16:52:05.538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1157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26</cp:revision>
  <dcterms:created xsi:type="dcterms:W3CDTF">2022-10-11T12:08:23Z</dcterms:created>
  <dcterms:modified xsi:type="dcterms:W3CDTF">2025-01-17T16:52:08Z</dcterms:modified>
</cp:coreProperties>
</file>