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07"/>
    <p:restoredTop sz="92245"/>
  </p:normalViewPr>
  <p:slideViewPr>
    <p:cSldViewPr snapToGrid="0">
      <p:cViewPr varScale="1">
        <p:scale>
          <a:sx n="59" d="100"/>
          <a:sy n="59" d="100"/>
        </p:scale>
        <p:origin x="452" y="60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27DE147B-4290-4426-96F9-88E30E0BB26E}"/>
    <pc:docChg chg="delSld">
      <pc:chgData name="Vladimira Soja" userId="797021a8-e315-4fae-b1b4-530e7ef76936" providerId="ADAL" clId="{27DE147B-4290-4426-96F9-88E30E0BB26E}" dt="2025-01-17T16:45:36.350" v="1" actId="47"/>
      <pc:docMkLst>
        <pc:docMk/>
      </pc:docMkLst>
      <pc:sldChg chg="del">
        <pc:chgData name="Vladimira Soja" userId="797021a8-e315-4fae-b1b4-530e7ef76936" providerId="ADAL" clId="{27DE147B-4290-4426-96F9-88E30E0BB26E}" dt="2025-01-17T16:45:35.498" v="0" actId="47"/>
        <pc:sldMkLst>
          <pc:docMk/>
          <pc:sldMk cId="4278019960" sldId="328"/>
        </pc:sldMkLst>
      </pc:sldChg>
      <pc:sldChg chg="del">
        <pc:chgData name="Vladimira Soja" userId="797021a8-e315-4fae-b1b4-530e7ef76936" providerId="ADAL" clId="{27DE147B-4290-4426-96F9-88E30E0BB26E}" dt="2025-01-17T16:45:36.350" v="1" actId="47"/>
        <pc:sldMkLst>
          <pc:docMk/>
          <pc:sldMk cId="887061737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26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0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3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8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17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9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3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66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16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65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4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36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6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64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17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659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50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4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75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6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4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63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9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1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5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5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7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3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17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1174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30</cp:revision>
  <dcterms:created xsi:type="dcterms:W3CDTF">2022-10-11T12:08:23Z</dcterms:created>
  <dcterms:modified xsi:type="dcterms:W3CDTF">2025-01-17T16:45:38Z</dcterms:modified>
</cp:coreProperties>
</file>