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F597743B-1CA2-499B-B49F-805CA35FC12F}"/>
    <pc:docChg chg="delSld">
      <pc:chgData name="Vladimira Soja" userId="797021a8-e315-4fae-b1b4-530e7ef76936" providerId="ADAL" clId="{F597743B-1CA2-499B-B49F-805CA35FC12F}" dt="2025-01-17T16:45:16.156" v="1" actId="47"/>
      <pc:docMkLst>
        <pc:docMk/>
      </pc:docMkLst>
      <pc:sldChg chg="del">
        <pc:chgData name="Vladimira Soja" userId="797021a8-e315-4fae-b1b4-530e7ef76936" providerId="ADAL" clId="{F597743B-1CA2-499B-B49F-805CA35FC12F}" dt="2025-01-17T16:45:15.264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F597743B-1CA2-499B-B49F-805CA35FC12F}" dt="2025-01-17T16:45:16.156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1185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31</cp:revision>
  <dcterms:created xsi:type="dcterms:W3CDTF">2022-10-11T12:08:23Z</dcterms:created>
  <dcterms:modified xsi:type="dcterms:W3CDTF">2025-01-17T16:45:19Z</dcterms:modified>
</cp:coreProperties>
</file>