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07"/>
    <p:restoredTop sz="92245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D2FA540A-A960-42A2-9ECB-15490BEE9465}"/>
    <pc:docChg chg="delSld">
      <pc:chgData name="Vladimira Soja" userId="797021a8-e315-4fae-b1b4-530e7ef76936" providerId="ADAL" clId="{D2FA540A-A960-42A2-9ECB-15490BEE9465}" dt="2025-01-17T16:44:04.481" v="1" actId="47"/>
      <pc:docMkLst>
        <pc:docMk/>
      </pc:docMkLst>
      <pc:sldChg chg="del">
        <pc:chgData name="Vladimira Soja" userId="797021a8-e315-4fae-b1b4-530e7ef76936" providerId="ADAL" clId="{D2FA540A-A960-42A2-9ECB-15490BEE9465}" dt="2025-01-17T16:44:03.575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D2FA540A-A960-42A2-9ECB-15490BEE9465}" dt="2025-01-17T16:44:04.481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1199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33</cp:revision>
  <dcterms:created xsi:type="dcterms:W3CDTF">2022-10-11T12:08:23Z</dcterms:created>
  <dcterms:modified xsi:type="dcterms:W3CDTF">2025-01-17T16:44:12Z</dcterms:modified>
</cp:coreProperties>
</file>