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4"/>
  </p:sldMasterIdLst>
  <p:notesMasterIdLst>
    <p:notesMasterId r:id="rId17"/>
  </p:notesMasterIdLst>
  <p:handoutMasterIdLst>
    <p:handoutMasterId r:id="rId18"/>
  </p:handoutMasterIdLst>
  <p:sldIdLst>
    <p:sldId id="275" r:id="rId5"/>
    <p:sldId id="276" r:id="rId6"/>
    <p:sldId id="277" r:id="rId7"/>
    <p:sldId id="278" r:id="rId8"/>
    <p:sldId id="279" r:id="rId9"/>
    <p:sldId id="280" r:id="rId10"/>
    <p:sldId id="281" r:id="rId11"/>
    <p:sldId id="282" r:id="rId12"/>
    <p:sldId id="283" r:id="rId13"/>
    <p:sldId id="284" r:id="rId14"/>
    <p:sldId id="285" r:id="rId15"/>
    <p:sldId id="286" r:id="rId16"/>
  </p:sldIdLst>
  <p:sldSz cx="9144000" cy="5143500" type="screen16x9"/>
  <p:notesSz cx="6858000" cy="9144000"/>
  <p:defaultTextStyle>
    <a:defPPr marL="0" marR="0" indent="0" algn="l" defTabSz="3429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675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914377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900" b="0" i="0" u="none" strike="noStrike" cap="none" spc="0" normalizeH="0" baseline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1pPr>
    <a:lvl2pPr marL="0" marR="0" indent="171450" algn="ctr" defTabSz="914377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900" b="0" i="0" u="none" strike="noStrike" cap="none" spc="0" normalizeH="0" baseline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2pPr>
    <a:lvl3pPr marL="0" marR="0" indent="342900" algn="ctr" defTabSz="914377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900" b="0" i="0" u="none" strike="noStrike" cap="none" spc="0" normalizeH="0" baseline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3pPr>
    <a:lvl4pPr marL="0" marR="0" indent="514350" algn="ctr" defTabSz="914377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900" b="0" i="0" u="none" strike="noStrike" cap="none" spc="0" normalizeH="0" baseline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4pPr>
    <a:lvl5pPr marL="0" marR="0" indent="685800" algn="ctr" defTabSz="914377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900" b="0" i="0" u="none" strike="noStrike" cap="none" spc="0" normalizeH="0" baseline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5pPr>
    <a:lvl6pPr marL="0" marR="0" indent="857250" algn="ctr" defTabSz="914377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900" b="0" i="0" u="none" strike="noStrike" cap="none" spc="0" normalizeH="0" baseline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6pPr>
    <a:lvl7pPr marL="0" marR="0" indent="1028700" algn="ctr" defTabSz="914377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900" b="0" i="0" u="none" strike="noStrike" cap="none" spc="0" normalizeH="0" baseline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7pPr>
    <a:lvl8pPr marL="0" marR="0" indent="1200150" algn="ctr" defTabSz="914377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900" b="0" i="0" u="none" strike="noStrike" cap="none" spc="0" normalizeH="0" baseline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8pPr>
    <a:lvl9pPr marL="0" marR="0" indent="1371600" algn="ctr" defTabSz="914377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900" b="0" i="0" u="none" strike="noStrike" cap="none" spc="0" normalizeH="0" baseline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9pPr>
  </p:defaultTextStyle>
  <p:extLst>
    <p:ext uri="{EFAFB233-063F-42B5-8137-9DF3F51BA10A}">
      <p15:sldGuideLst xmlns:p15="http://schemas.microsoft.com/office/powerpoint/2012/main">
        <p15:guide id="1" orient="horz" pos="3094" userDrawn="1">
          <p15:clr>
            <a:srgbClr val="A4A3A4"/>
          </p15:clr>
        </p15:guide>
        <p15:guide id="2" pos="272" userDrawn="1">
          <p15:clr>
            <a:srgbClr val="A4A3A4"/>
          </p15:clr>
        </p15:guide>
        <p15:guide id="3" pos="2744" userDrawn="1">
          <p15:clr>
            <a:srgbClr val="A4A3A4"/>
          </p15:clr>
        </p15:guide>
        <p15:guide id="4" pos="5488" userDrawn="1">
          <p15:clr>
            <a:srgbClr val="A4A3A4"/>
          </p15:clr>
        </p15:guide>
        <p15:guide id="5" pos="2993" userDrawn="1">
          <p15:clr>
            <a:srgbClr val="A4A3A4"/>
          </p15:clr>
        </p15:guide>
        <p15:guide id="6" pos="4354" userDrawn="1">
          <p15:clr>
            <a:srgbClr val="A4A3A4"/>
          </p15:clr>
        </p15:guide>
        <p15:guide id="7" orient="horz" pos="735" userDrawn="1">
          <p15:clr>
            <a:srgbClr val="A4A3A4"/>
          </p15:clr>
        </p15:guide>
        <p15:guide id="8" orient="horz" pos="259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2EBE7"/>
    <a:srgbClr val="046A38"/>
    <a:srgbClr val="FBF7F5"/>
    <a:srgbClr val="EE6204"/>
    <a:srgbClr val="DA204B"/>
    <a:srgbClr val="141614"/>
    <a:srgbClr val="08502C"/>
    <a:srgbClr val="8B63A3"/>
    <a:srgbClr val="093E23"/>
    <a:srgbClr val="C1BDA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BAF3A8D-DF1C-0AA7-9474-03EF106AB559}" v="3" dt="2023-02-24T09:44:07.258"/>
    <p1510:client id="{3721AE81-8C08-7E3D-CDD4-355BDF4CED66}" v="6" dt="2023-02-24T09:43:25.107"/>
  </p1510:revLst>
</p1510:revInfo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3E5E8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381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381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381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36773"/>
              </a:solidFill>
              <a:prstDash val="solid"/>
              <a:miter lim="400000"/>
            </a:ln>
          </a:left>
          <a:right>
            <a:ln w="12700" cap="flat">
              <a:solidFill>
                <a:srgbClr val="536773"/>
              </a:solidFill>
              <a:prstDash val="solid"/>
              <a:miter lim="400000"/>
            </a:ln>
          </a:right>
          <a:top>
            <a:ln w="12700" cap="flat">
              <a:solidFill>
                <a:srgbClr val="536773"/>
              </a:solidFill>
              <a:prstDash val="solid"/>
              <a:miter lim="400000"/>
            </a:ln>
          </a:top>
          <a:bottom>
            <a:ln w="12700" cap="flat">
              <a:solidFill>
                <a:srgbClr val="536773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3E5E8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254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536773"/>
              </a:solidFill>
              <a:prstDash val="solid"/>
              <a:miter lim="400000"/>
            </a:ln>
          </a:top>
          <a:bottom>
            <a:ln w="12700" cap="flat">
              <a:solidFill>
                <a:srgbClr val="536773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36773"/>
              </a:solidFill>
              <a:prstDash val="solid"/>
              <a:miter lim="400000"/>
            </a:ln>
          </a:left>
          <a:right>
            <a:ln w="12700" cap="flat">
              <a:solidFill>
                <a:srgbClr val="536773"/>
              </a:solidFill>
              <a:prstDash val="solid"/>
              <a:miter lim="400000"/>
            </a:ln>
          </a:right>
          <a:top>
            <a:ln w="381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36773"/>
              </a:solidFill>
              <a:prstDash val="solid"/>
              <a:miter lim="400000"/>
            </a:ln>
          </a:left>
          <a:right>
            <a:ln w="12700" cap="flat">
              <a:solidFill>
                <a:srgbClr val="536773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solidFill>
            <a:schemeClr val="accent1">
              <a:lumOff val="16847"/>
            </a:schemeClr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838383"/>
              </a:solidFill>
              <a:prstDash val="solid"/>
              <a:miter lim="400000"/>
            </a:ln>
          </a:left>
          <a:right>
            <a:ln w="12700" cap="flat">
              <a:solidFill>
                <a:srgbClr val="838383"/>
              </a:solidFill>
              <a:prstDash val="solid"/>
              <a:miter lim="400000"/>
            </a:ln>
          </a:right>
          <a:top>
            <a:ln w="12700" cap="flat">
              <a:solidFill>
                <a:srgbClr val="838383"/>
              </a:solidFill>
              <a:prstDash val="solid"/>
              <a:miter lim="400000"/>
            </a:ln>
          </a:top>
          <a:bottom>
            <a:ln w="12700" cap="flat">
              <a:solidFill>
                <a:srgbClr val="838383"/>
              </a:solidFill>
              <a:prstDash val="solid"/>
              <a:miter lim="400000"/>
            </a:ln>
          </a:bottom>
          <a:insideH>
            <a:ln w="12700" cap="flat">
              <a:solidFill>
                <a:srgbClr val="838383"/>
              </a:solidFill>
              <a:prstDash val="solid"/>
              <a:miter lim="400000"/>
            </a:ln>
          </a:insideH>
          <a:insideV>
            <a:ln w="12700" cap="flat">
              <a:solidFill>
                <a:srgbClr val="838383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DEEEE"/>
          </a:solidFill>
        </a:fill>
      </a:tcStyle>
    </a:band2H>
    <a:firstCol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4D4D4D"/>
              </a:solidFill>
              <a:prstDash val="solid"/>
              <a:miter lim="400000"/>
            </a:ln>
          </a:left>
          <a:right>
            <a:ln w="12700" cap="flat">
              <a:solidFill>
                <a:srgbClr val="808080"/>
              </a:solidFill>
              <a:prstDash val="solid"/>
              <a:miter lim="400000"/>
            </a:ln>
          </a:right>
          <a:top>
            <a:ln w="12700" cap="flat">
              <a:solidFill>
                <a:srgbClr val="808080"/>
              </a:solidFill>
              <a:prstDash val="solid"/>
              <a:miter lim="400000"/>
            </a:ln>
          </a:top>
          <a:bottom>
            <a:ln w="12700" cap="flat">
              <a:solidFill>
                <a:srgbClr val="808080"/>
              </a:solidFill>
              <a:prstDash val="solid"/>
              <a:miter lim="400000"/>
            </a:ln>
          </a:bottom>
          <a:insideH>
            <a:ln w="12700" cap="flat">
              <a:solidFill>
                <a:srgbClr val="808080"/>
              </a:solidFill>
              <a:prstDash val="solid"/>
              <a:miter lim="400000"/>
            </a:ln>
          </a:insideH>
          <a:insideV>
            <a:ln w="12700" cap="flat">
              <a:solidFill>
                <a:srgbClr val="808080"/>
              </a:solidFill>
              <a:prstDash val="solid"/>
              <a:miter lim="400000"/>
            </a:ln>
          </a:insideV>
        </a:tcBdr>
        <a:fill>
          <a:solidFill>
            <a:srgbClr val="88FA4F"/>
          </a:solidFill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38100" cap="flat">
              <a:solidFill>
                <a:schemeClr val="accent3"/>
              </a:solidFill>
              <a:prstDash val="solid"/>
              <a:miter lim="400000"/>
            </a:ln>
          </a:top>
          <a:bottom>
            <a:ln w="12700" cap="flat">
              <a:solidFill>
                <a:srgbClr val="4D4D4D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4D4D4D"/>
              </a:solidFill>
              <a:prstDash val="solid"/>
              <a:miter lim="400000"/>
            </a:ln>
          </a:left>
          <a:right>
            <a:ln w="12700" cap="flat">
              <a:solidFill>
                <a:srgbClr val="4D4D4D"/>
              </a:solidFill>
              <a:prstDash val="solid"/>
              <a:miter lim="400000"/>
            </a:ln>
          </a:right>
          <a:top>
            <a:ln w="12700" cap="flat">
              <a:solidFill>
                <a:srgbClr val="4D4D4D"/>
              </a:solidFill>
              <a:prstDash val="solid"/>
              <a:miter lim="400000"/>
            </a:ln>
          </a:top>
          <a:bottom>
            <a:ln w="12700" cap="flat">
              <a:solidFill>
                <a:srgbClr val="4D4D4D"/>
              </a:solidFill>
              <a:prstDash val="solid"/>
              <a:miter lim="400000"/>
            </a:ln>
          </a:bottom>
          <a:insideH>
            <a:ln w="12700" cap="flat">
              <a:solidFill>
                <a:srgbClr val="4D4D4D"/>
              </a:solidFill>
              <a:prstDash val="solid"/>
              <a:miter lim="400000"/>
            </a:ln>
          </a:insideH>
          <a:insideV>
            <a:ln w="12700" cap="flat">
              <a:solidFill>
                <a:srgbClr val="4D4D4D"/>
              </a:solidFill>
              <a:prstDash val="solid"/>
              <a:miter lim="400000"/>
            </a:ln>
          </a:insideV>
        </a:tcBdr>
        <a:fill>
          <a:solidFill>
            <a:srgbClr val="60D937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12700" cap="flat">
              <a:solidFill>
                <a:srgbClr val="5B5A5A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AF7E9"/>
          </a:solidFill>
        </a:fill>
      </a:tcStyle>
    </a:wholeTbl>
    <a:band2H>
      <a:tcTxStyle/>
      <a:tcStyle>
        <a:tcBdr/>
        <a:fill>
          <a:solidFill>
            <a:schemeClr val="accent4">
              <a:hueOff val="348544"/>
              <a:lumOff val="7139"/>
            </a:schemeClr>
          </a:solidFill>
        </a:fill>
      </a:tcStyle>
    </a:band2H>
    <a:firstCol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12700" cap="flat">
              <a:solidFill>
                <a:srgbClr val="5B5A5A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8BB00"/>
          </a:solidFill>
        </a:fill>
      </a:tcStyle>
    </a:firstCol>
    <a:lastRow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38100" cap="flat">
              <a:solidFill>
                <a:srgbClr val="F8BA00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AF7E9"/>
          </a:solidFill>
        </a:fill>
      </a:tcStyle>
    </a:lastRow>
    <a:firstRow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12700" cap="flat">
              <a:solidFill>
                <a:srgbClr val="5B5A5A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F9400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464646"/>
              </a:solidFill>
              <a:prstDash val="solid"/>
              <a:miter lim="400000"/>
            </a:ln>
          </a:left>
          <a:right>
            <a:ln w="12700" cap="flat">
              <a:solidFill>
                <a:srgbClr val="464646"/>
              </a:solidFill>
              <a:prstDash val="solid"/>
              <a:miter lim="400000"/>
            </a:ln>
          </a:right>
          <a:top>
            <a:ln w="12700" cap="flat">
              <a:solidFill>
                <a:srgbClr val="464646"/>
              </a:solidFill>
              <a:prstDash val="solid"/>
              <a:miter lim="400000"/>
            </a:ln>
          </a:top>
          <a:bottom>
            <a:ln w="12700" cap="flat">
              <a:solidFill>
                <a:srgbClr val="464646"/>
              </a:solidFill>
              <a:prstDash val="solid"/>
              <a:miter lim="400000"/>
            </a:ln>
          </a:bottom>
          <a:insideH>
            <a:ln w="12700" cap="flat">
              <a:solidFill>
                <a:srgbClr val="464646"/>
              </a:solidFill>
              <a:prstDash val="solid"/>
              <a:miter lim="400000"/>
            </a:ln>
          </a:insideH>
          <a:insideV>
            <a:ln w="12700" cap="flat">
              <a:solidFill>
                <a:srgbClr val="464646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D4D5D5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E5E5E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C3C3C3"/>
              </a:solidFill>
              <a:prstDash val="solid"/>
              <a:miter lim="400000"/>
            </a:ln>
          </a:top>
          <a:bottom>
            <a:ln w="12700" cap="flat">
              <a:solidFill>
                <a:srgbClr val="C3C3C3"/>
              </a:solidFill>
              <a:prstDash val="solid"/>
              <a:miter lim="400000"/>
            </a:ln>
          </a:bottom>
          <a:insideH>
            <a:ln w="12700" cap="flat">
              <a:solidFill>
                <a:srgbClr val="C3C3C3"/>
              </a:solidFill>
              <a:prstDash val="solid"/>
              <a:miter lim="400000"/>
            </a:ln>
          </a:insideH>
          <a:insideV>
            <a:ln w="12700" cap="flat">
              <a:solidFill>
                <a:srgbClr val="C3C3C3"/>
              </a:solidFill>
              <a:prstDash val="solid"/>
              <a:miter lim="400000"/>
            </a:ln>
          </a:insideV>
        </a:tcBdr>
        <a:fill>
          <a:solidFill>
            <a:srgbClr val="CB2A7B"/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E5E5E"/>
              </a:solidFill>
              <a:prstDash val="solid"/>
              <a:miter lim="400000"/>
            </a:ln>
          </a:left>
          <a:right>
            <a:ln w="12700" cap="flat">
              <a:solidFill>
                <a:srgbClr val="5E5E5E"/>
              </a:solidFill>
              <a:prstDash val="solid"/>
              <a:miter lim="400000"/>
            </a:ln>
          </a:right>
          <a:top>
            <a:ln w="38100" cap="flat">
              <a:solidFill>
                <a:srgbClr val="CB297B"/>
              </a:solidFill>
              <a:prstDash val="solid"/>
              <a:miter lim="400000"/>
            </a:ln>
          </a:top>
          <a:bottom>
            <a:ln w="12700" cap="flat">
              <a:solidFill>
                <a:srgbClr val="5E5E5E"/>
              </a:solidFill>
              <a:prstDash val="solid"/>
              <a:miter lim="400000"/>
            </a:ln>
          </a:bottom>
          <a:insideH>
            <a:ln w="12700" cap="flat">
              <a:solidFill>
                <a:srgbClr val="5E5E5E"/>
              </a:solidFill>
              <a:prstDash val="solid"/>
              <a:miter lim="400000"/>
            </a:ln>
          </a:insideH>
          <a:insideV>
            <a:ln w="12700" cap="flat">
              <a:solidFill>
                <a:srgbClr val="5E5E5E"/>
              </a:solidFill>
              <a:prstDash val="solid"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5E5E5E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991A5F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DEEEE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6C6C6C"/>
              </a:solidFill>
              <a:prstDash val="solid"/>
              <a:miter lim="400000"/>
            </a:ln>
          </a:left>
          <a:right>
            <a:ln w="254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6C6C6C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6C6C6C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D6DCE0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>
        <p:scale>
          <a:sx n="1" d="2"/>
          <a:sy n="1" d="2"/>
        </p:scale>
        <p:origin x="0" y="0"/>
      </p:cViewPr>
      <p:guideLst>
        <p:guide orient="horz" pos="3094"/>
        <p:guide pos="272"/>
        <p:guide pos="2744"/>
        <p:guide pos="5488"/>
        <p:guide pos="2993"/>
        <p:guide pos="4354"/>
        <p:guide orient="horz" pos="735"/>
        <p:guide orient="horz" pos="259"/>
      </p:guideLst>
    </p:cSldViewPr>
  </p:slideViewPr>
  <p:notesViewPr>
    <p:cSldViewPr snapToGrid="0">
      <p:cViewPr>
        <p:scale>
          <a:sx n="1" d="2"/>
          <a:sy n="1" d="2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handoutMaster" Target="handoutMasters/handoutMaster1.xml"/><Relationship Id="rId3" Type="http://schemas.openxmlformats.org/officeDocument/2006/relationships/customXml" Target="../customXml/item3.xml"/><Relationship Id="rId21" Type="http://schemas.openxmlformats.org/officeDocument/2006/relationships/theme" Target="theme/theme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microsoft.com/office/2015/10/relationships/revisionInfo" Target="revisionInfo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microsoft.com/office/2016/11/relationships/changesInfo" Target="changesInfos/changesInfo1.xml"/><Relationship Id="rId10" Type="http://schemas.openxmlformats.org/officeDocument/2006/relationships/slide" Target="slides/slide6.xml"/><Relationship Id="rId19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lexey Liutko" userId="S::aliutko@youngliving.com::84f30652-0abd-42ed-87bd-1497ae844a92" providerId="AD" clId="Web-{3721AE81-8C08-7E3D-CDD4-355BDF4CED66}"/>
    <pc:docChg chg="modSld">
      <pc:chgData name="Alexey Liutko" userId="S::aliutko@youngliving.com::84f30652-0abd-42ed-87bd-1497ae844a92" providerId="AD" clId="Web-{3721AE81-8C08-7E3D-CDD4-355BDF4CED66}" dt="2023-02-24T09:43:25.107" v="5" actId="1076"/>
      <pc:docMkLst>
        <pc:docMk/>
      </pc:docMkLst>
      <pc:sldChg chg="addSp delSp modSp">
        <pc:chgData name="Alexey Liutko" userId="S::aliutko@youngliving.com::84f30652-0abd-42ed-87bd-1497ae844a92" providerId="AD" clId="Web-{3721AE81-8C08-7E3D-CDD4-355BDF4CED66}" dt="2023-02-24T09:43:25.107" v="5" actId="1076"/>
        <pc:sldMkLst>
          <pc:docMk/>
          <pc:sldMk cId="2407872018" sldId="278"/>
        </pc:sldMkLst>
        <pc:picChg chg="add mod">
          <ac:chgData name="Alexey Liutko" userId="S::aliutko@youngliving.com::84f30652-0abd-42ed-87bd-1497ae844a92" providerId="AD" clId="Web-{3721AE81-8C08-7E3D-CDD4-355BDF4CED66}" dt="2023-02-24T09:43:25.107" v="5" actId="1076"/>
          <ac:picMkLst>
            <pc:docMk/>
            <pc:sldMk cId="2407872018" sldId="278"/>
            <ac:picMk id="2" creationId="{B9F7D4C8-2E65-8B87-A8D0-37F40ADB177A}"/>
          </ac:picMkLst>
        </pc:picChg>
        <pc:picChg chg="del">
          <ac:chgData name="Alexey Liutko" userId="S::aliutko@youngliving.com::84f30652-0abd-42ed-87bd-1497ae844a92" providerId="AD" clId="Web-{3721AE81-8C08-7E3D-CDD4-355BDF4CED66}" dt="2023-02-24T09:43:08.482" v="0"/>
          <ac:picMkLst>
            <pc:docMk/>
            <pc:sldMk cId="2407872018" sldId="278"/>
            <ac:picMk id="6" creationId="{71D33E5C-EE09-6140-9900-0F513F01B194}"/>
          </ac:picMkLst>
        </pc:picChg>
      </pc:sldChg>
    </pc:docChg>
  </pc:docChgLst>
  <pc:docChgLst>
    <pc:chgData name="Alexey Liutko" userId="S::aliutko@youngliving.com::84f30652-0abd-42ed-87bd-1497ae844a92" providerId="AD" clId="Web-{2BAF3A8D-DF1C-0AA7-9474-03EF106AB559}"/>
    <pc:docChg chg="modSld">
      <pc:chgData name="Alexey Liutko" userId="S::aliutko@youngliving.com::84f30652-0abd-42ed-87bd-1497ae844a92" providerId="AD" clId="Web-{2BAF3A8D-DF1C-0AA7-9474-03EF106AB559}" dt="2023-02-24T09:44:07.242" v="2" actId="14100"/>
      <pc:docMkLst>
        <pc:docMk/>
      </pc:docMkLst>
      <pc:sldChg chg="addSp modSp">
        <pc:chgData name="Alexey Liutko" userId="S::aliutko@youngliving.com::84f30652-0abd-42ed-87bd-1497ae844a92" providerId="AD" clId="Web-{2BAF3A8D-DF1C-0AA7-9474-03EF106AB559}" dt="2023-02-24T09:44:07.242" v="2" actId="14100"/>
        <pc:sldMkLst>
          <pc:docMk/>
          <pc:sldMk cId="2407872018" sldId="278"/>
        </pc:sldMkLst>
        <pc:picChg chg="add mod">
          <ac:chgData name="Alexey Liutko" userId="S::aliutko@youngliving.com::84f30652-0abd-42ed-87bd-1497ae844a92" providerId="AD" clId="Web-{2BAF3A8D-DF1C-0AA7-9474-03EF106AB559}" dt="2023-02-24T09:44:07.242" v="2" actId="14100"/>
          <ac:picMkLst>
            <pc:docMk/>
            <pc:sldMk cId="2407872018" sldId="278"/>
            <ac:picMk id="3" creationId="{09E0AF5B-23A9-0393-8DB4-7BCDCB56787B}"/>
          </ac:picMkLst>
        </pc:pic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F0BB5E1A-29E4-7A4C-B151-9A86642B69E5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66B47A0-56A7-9448-B207-690B6E5F41AB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4B9BE33-DAD6-FA44-B4F3-20D5F6A5A9E0}" type="datetimeFigureOut">
              <a:rPr lang="en-US" smtClean="0"/>
              <a:t>2/24/2023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8EF5A8E-437C-3F45-8C04-2861645BE00B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9503E6A-2DC1-DE46-BB43-2BC70DDC1131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3B99A7A-1050-8341-B727-6169E94C100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35916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Shape 148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49" name="Shape 149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171450" latinLnBrk="0">
      <a:lnSpc>
        <a:spcPct val="117999"/>
      </a:lnSpc>
      <a:defRPr sz="825">
        <a:latin typeface="+mn-lt"/>
        <a:ea typeface="+mn-ea"/>
        <a:cs typeface="+mn-cs"/>
        <a:sym typeface="Helvetica Neue"/>
      </a:defRPr>
    </a:lvl1pPr>
    <a:lvl2pPr indent="85725" defTabSz="171450" latinLnBrk="0">
      <a:lnSpc>
        <a:spcPct val="117999"/>
      </a:lnSpc>
      <a:defRPr sz="825">
        <a:latin typeface="+mn-lt"/>
        <a:ea typeface="+mn-ea"/>
        <a:cs typeface="+mn-cs"/>
        <a:sym typeface="Helvetica Neue"/>
      </a:defRPr>
    </a:lvl2pPr>
    <a:lvl3pPr indent="171450" defTabSz="171450" latinLnBrk="0">
      <a:lnSpc>
        <a:spcPct val="117999"/>
      </a:lnSpc>
      <a:defRPr sz="825">
        <a:latin typeface="+mn-lt"/>
        <a:ea typeface="+mn-ea"/>
        <a:cs typeface="+mn-cs"/>
        <a:sym typeface="Helvetica Neue"/>
      </a:defRPr>
    </a:lvl3pPr>
    <a:lvl4pPr indent="257175" defTabSz="171450" latinLnBrk="0">
      <a:lnSpc>
        <a:spcPct val="117999"/>
      </a:lnSpc>
      <a:defRPr sz="825">
        <a:latin typeface="+mn-lt"/>
        <a:ea typeface="+mn-ea"/>
        <a:cs typeface="+mn-cs"/>
        <a:sym typeface="Helvetica Neue"/>
      </a:defRPr>
    </a:lvl4pPr>
    <a:lvl5pPr indent="342900" defTabSz="171450" latinLnBrk="0">
      <a:lnSpc>
        <a:spcPct val="117999"/>
      </a:lnSpc>
      <a:defRPr sz="825">
        <a:latin typeface="+mn-lt"/>
        <a:ea typeface="+mn-ea"/>
        <a:cs typeface="+mn-cs"/>
        <a:sym typeface="Helvetica Neue"/>
      </a:defRPr>
    </a:lvl5pPr>
    <a:lvl6pPr indent="428625" defTabSz="171450" latinLnBrk="0">
      <a:lnSpc>
        <a:spcPct val="117999"/>
      </a:lnSpc>
      <a:defRPr sz="825">
        <a:latin typeface="+mn-lt"/>
        <a:ea typeface="+mn-ea"/>
        <a:cs typeface="+mn-cs"/>
        <a:sym typeface="Helvetica Neue"/>
      </a:defRPr>
    </a:lvl6pPr>
    <a:lvl7pPr indent="514350" defTabSz="171450" latinLnBrk="0">
      <a:lnSpc>
        <a:spcPct val="117999"/>
      </a:lnSpc>
      <a:defRPr sz="825">
        <a:latin typeface="+mn-lt"/>
        <a:ea typeface="+mn-ea"/>
        <a:cs typeface="+mn-cs"/>
        <a:sym typeface="Helvetica Neue"/>
      </a:defRPr>
    </a:lvl7pPr>
    <a:lvl8pPr indent="600075" defTabSz="171450" latinLnBrk="0">
      <a:lnSpc>
        <a:spcPct val="117999"/>
      </a:lnSpc>
      <a:defRPr sz="825">
        <a:latin typeface="+mn-lt"/>
        <a:ea typeface="+mn-ea"/>
        <a:cs typeface="+mn-cs"/>
        <a:sym typeface="Helvetica Neue"/>
      </a:defRPr>
    </a:lvl8pPr>
    <a:lvl9pPr indent="685800" defTabSz="171450" latinLnBrk="0">
      <a:lnSpc>
        <a:spcPct val="117999"/>
      </a:lnSpc>
      <a:defRPr sz="825">
        <a:latin typeface="+mn-lt"/>
        <a:ea typeface="+mn-ea"/>
        <a:cs typeface="+mn-cs"/>
        <a:sym typeface="Helvetica Neue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478397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262724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57741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276692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205987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984500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5509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303380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776224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638858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784731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322168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Author and Date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450503" y="4447449"/>
            <a:ext cx="8239126" cy="238867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309563">
              <a:lnSpc>
                <a:spcPct val="100000"/>
              </a:lnSpc>
              <a:spcBef>
                <a:spcPts val="0"/>
              </a:spcBef>
              <a:buSzTx/>
              <a:buNone/>
              <a:defRPr sz="1350" b="1"/>
            </a:lvl1pPr>
          </a:lstStyle>
          <a:p>
            <a:r>
              <a:t>Author and Date</a:t>
            </a:r>
          </a:p>
        </p:txBody>
      </p:sp>
      <p:sp>
        <p:nvSpPr>
          <p:cNvPr id="12" name="Presentation Title"/>
          <p:cNvSpPr txBox="1">
            <a:spLocks noGrp="1"/>
          </p:cNvSpPr>
          <p:nvPr>
            <p:ph type="title" hasCustomPrompt="1"/>
          </p:nvPr>
        </p:nvSpPr>
        <p:spPr>
          <a:xfrm>
            <a:off x="452436" y="965622"/>
            <a:ext cx="8239127" cy="1743075"/>
          </a:xfrm>
          <a:prstGeom prst="rect">
            <a:avLst/>
          </a:prstGeom>
        </p:spPr>
        <p:txBody>
          <a:bodyPr anchor="b"/>
          <a:lstStyle>
            <a:lvl1pPr>
              <a:defRPr sz="4350" spc="-87"/>
            </a:lvl1pPr>
          </a:lstStyle>
          <a:p>
            <a:r>
              <a:t>Presentation Title</a:t>
            </a:r>
          </a:p>
        </p:txBody>
      </p:sp>
      <p:sp>
        <p:nvSpPr>
          <p:cNvPr id="13" name="Body Level One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450504" y="2708697"/>
            <a:ext cx="8239125" cy="714375"/>
          </a:xfrm>
          <a:prstGeom prst="rect">
            <a:avLst/>
          </a:prstGeom>
        </p:spPr>
        <p:txBody>
          <a:bodyPr/>
          <a:lstStyle>
            <a:lvl1pPr marL="0" indent="0" defTabSz="309563">
              <a:lnSpc>
                <a:spcPct val="100000"/>
              </a:lnSpc>
              <a:spcBef>
                <a:spcPts val="0"/>
              </a:spcBef>
              <a:buSzTx/>
              <a:buNone/>
              <a:defRPr sz="2063" b="1"/>
            </a:lvl1pPr>
            <a:lvl2pPr marL="0" indent="171450" defTabSz="309563">
              <a:lnSpc>
                <a:spcPct val="100000"/>
              </a:lnSpc>
              <a:spcBef>
                <a:spcPts val="0"/>
              </a:spcBef>
              <a:buSzTx/>
              <a:buNone/>
              <a:defRPr sz="2063" b="1"/>
            </a:lvl2pPr>
            <a:lvl3pPr marL="0" indent="342900" defTabSz="309563">
              <a:lnSpc>
                <a:spcPct val="100000"/>
              </a:lnSpc>
              <a:spcBef>
                <a:spcPts val="0"/>
              </a:spcBef>
              <a:buSzTx/>
              <a:buNone/>
              <a:defRPr sz="2063" b="1"/>
            </a:lvl3pPr>
            <a:lvl4pPr marL="0" indent="514350" defTabSz="309563">
              <a:lnSpc>
                <a:spcPct val="100000"/>
              </a:lnSpc>
              <a:spcBef>
                <a:spcPts val="0"/>
              </a:spcBef>
              <a:buSzTx/>
              <a:buNone/>
              <a:defRPr sz="2063" b="1"/>
            </a:lvl4pPr>
            <a:lvl5pPr marL="0" indent="685800" defTabSz="309563">
              <a:lnSpc>
                <a:spcPct val="100000"/>
              </a:lnSpc>
              <a:spcBef>
                <a:spcPts val="0"/>
              </a:spcBef>
              <a:buSzTx/>
              <a:buNone/>
              <a:defRPr sz="2063" b="1"/>
            </a:lvl5pPr>
          </a:lstStyle>
          <a:p>
            <a:r>
              <a:t>Presentation Subtitle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14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666699290_02_crop_3159x1892.jpg"/>
          <p:cNvSpPr>
            <a:spLocks noGrp="1"/>
          </p:cNvSpPr>
          <p:nvPr>
            <p:ph type="pic" idx="21"/>
          </p:nvPr>
        </p:nvSpPr>
        <p:spPr>
          <a:xfrm>
            <a:off x="-433387" y="-485775"/>
            <a:ext cx="10029825" cy="60071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22" name="Presentation Title"/>
          <p:cNvSpPr txBox="1">
            <a:spLocks noGrp="1"/>
          </p:cNvSpPr>
          <p:nvPr>
            <p:ph type="title" hasCustomPrompt="1"/>
          </p:nvPr>
        </p:nvSpPr>
        <p:spPr>
          <a:xfrm>
            <a:off x="452438" y="2671763"/>
            <a:ext cx="8239125" cy="1743075"/>
          </a:xfrm>
          <a:prstGeom prst="rect">
            <a:avLst/>
          </a:prstGeom>
        </p:spPr>
        <p:txBody>
          <a:bodyPr anchor="b"/>
          <a:lstStyle>
            <a:lvl1pPr>
              <a:defRPr sz="4350" spc="-87"/>
            </a:lvl1pPr>
          </a:lstStyle>
          <a:p>
            <a:r>
              <a:t>Presentation Title</a:t>
            </a:r>
          </a:p>
        </p:txBody>
      </p:sp>
      <p:sp>
        <p:nvSpPr>
          <p:cNvPr id="23" name="Author and Date"/>
          <p:cNvSpPr txBox="1">
            <a:spLocks noGrp="1"/>
          </p:cNvSpPr>
          <p:nvPr>
            <p:ph type="body" sz="quarter" idx="22" hasCustomPrompt="1"/>
          </p:nvPr>
        </p:nvSpPr>
        <p:spPr>
          <a:xfrm>
            <a:off x="452884" y="414802"/>
            <a:ext cx="8238233" cy="238867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309563">
              <a:lnSpc>
                <a:spcPct val="100000"/>
              </a:lnSpc>
              <a:spcBef>
                <a:spcPts val="0"/>
              </a:spcBef>
              <a:buSzTx/>
              <a:buNone/>
              <a:defRPr sz="1350" b="1"/>
            </a:lvl1pPr>
          </a:lstStyle>
          <a:p>
            <a:r>
              <a:t>Author and Date</a:t>
            </a:r>
          </a:p>
        </p:txBody>
      </p:sp>
      <p:sp>
        <p:nvSpPr>
          <p:cNvPr id="24" name="Body Level One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452438" y="4353716"/>
            <a:ext cx="8239125" cy="418857"/>
          </a:xfrm>
          <a:prstGeom prst="rect">
            <a:avLst/>
          </a:prstGeom>
        </p:spPr>
        <p:txBody>
          <a:bodyPr/>
          <a:lstStyle>
            <a:lvl1pPr marL="0" indent="0" defTabSz="309563">
              <a:lnSpc>
                <a:spcPct val="100000"/>
              </a:lnSpc>
              <a:spcBef>
                <a:spcPts val="0"/>
              </a:spcBef>
              <a:buSzTx/>
              <a:buNone/>
              <a:defRPr sz="2063" b="1"/>
            </a:lvl1pPr>
            <a:lvl2pPr marL="0" indent="171450" defTabSz="309563">
              <a:lnSpc>
                <a:spcPct val="100000"/>
              </a:lnSpc>
              <a:spcBef>
                <a:spcPts val="0"/>
              </a:spcBef>
              <a:buSzTx/>
              <a:buNone/>
              <a:defRPr sz="2063" b="1"/>
            </a:lvl2pPr>
            <a:lvl3pPr marL="0" indent="342900" defTabSz="309563">
              <a:lnSpc>
                <a:spcPct val="100000"/>
              </a:lnSpc>
              <a:spcBef>
                <a:spcPts val="0"/>
              </a:spcBef>
              <a:buSzTx/>
              <a:buNone/>
              <a:defRPr sz="2063" b="1"/>
            </a:lvl3pPr>
            <a:lvl4pPr marL="0" indent="514350" defTabSz="309563">
              <a:lnSpc>
                <a:spcPct val="100000"/>
              </a:lnSpc>
              <a:spcBef>
                <a:spcPts val="0"/>
              </a:spcBef>
              <a:buSzTx/>
              <a:buNone/>
              <a:defRPr sz="2063" b="1"/>
            </a:lvl4pPr>
            <a:lvl5pPr marL="0" indent="685800" defTabSz="309563">
              <a:lnSpc>
                <a:spcPct val="100000"/>
              </a:lnSpc>
              <a:spcBef>
                <a:spcPts val="0"/>
              </a:spcBef>
              <a:buSzTx/>
              <a:buNone/>
              <a:defRPr sz="2063" b="1"/>
            </a:lvl5pPr>
          </a:lstStyle>
          <a:p>
            <a:r>
              <a:t>Presentation Subtitle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25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&amp; Photo 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910457886_1434x1669.jpg"/>
          <p:cNvSpPr>
            <a:spLocks noGrp="1"/>
          </p:cNvSpPr>
          <p:nvPr>
            <p:ph type="pic" idx="21"/>
          </p:nvPr>
        </p:nvSpPr>
        <p:spPr>
          <a:xfrm>
            <a:off x="4114800" y="-76200"/>
            <a:ext cx="4554314" cy="5300663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33" name="Slide Title"/>
          <p:cNvSpPr txBox="1">
            <a:spLocks noGrp="1"/>
          </p:cNvSpPr>
          <p:nvPr>
            <p:ph type="title" hasCustomPrompt="1"/>
          </p:nvPr>
        </p:nvSpPr>
        <p:spPr>
          <a:xfrm>
            <a:off x="452438" y="476250"/>
            <a:ext cx="3667125" cy="2205852"/>
          </a:xfrm>
          <a:prstGeom prst="rect">
            <a:avLst/>
          </a:prstGeom>
        </p:spPr>
        <p:txBody>
          <a:bodyPr anchor="b"/>
          <a:lstStyle/>
          <a:p>
            <a:r>
              <a:t>Slide Title</a:t>
            </a:r>
          </a:p>
        </p:txBody>
      </p:sp>
      <p:sp>
        <p:nvSpPr>
          <p:cNvPr id="34" name="Body Level One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452438" y="2647716"/>
            <a:ext cx="3667125" cy="2019534"/>
          </a:xfrm>
          <a:prstGeom prst="rect">
            <a:avLst/>
          </a:prstGeom>
        </p:spPr>
        <p:txBody>
          <a:bodyPr/>
          <a:lstStyle>
            <a:lvl1pPr marL="0" indent="0" defTabSz="309563">
              <a:lnSpc>
                <a:spcPct val="100000"/>
              </a:lnSpc>
              <a:spcBef>
                <a:spcPts val="0"/>
              </a:spcBef>
              <a:buSzTx/>
              <a:buNone/>
              <a:defRPr sz="2063" b="1"/>
            </a:lvl1pPr>
            <a:lvl2pPr marL="0" indent="171450" defTabSz="309563">
              <a:lnSpc>
                <a:spcPct val="100000"/>
              </a:lnSpc>
              <a:spcBef>
                <a:spcPts val="0"/>
              </a:spcBef>
              <a:buSzTx/>
              <a:buNone/>
              <a:defRPr sz="2063" b="1"/>
            </a:lvl2pPr>
            <a:lvl3pPr marL="0" indent="342900" defTabSz="309563">
              <a:lnSpc>
                <a:spcPct val="100000"/>
              </a:lnSpc>
              <a:spcBef>
                <a:spcPts val="0"/>
              </a:spcBef>
              <a:buSzTx/>
              <a:buNone/>
              <a:defRPr sz="2063" b="1"/>
            </a:lvl3pPr>
            <a:lvl4pPr marL="0" indent="514350" defTabSz="309563">
              <a:lnSpc>
                <a:spcPct val="100000"/>
              </a:lnSpc>
              <a:spcBef>
                <a:spcPts val="0"/>
              </a:spcBef>
              <a:buSzTx/>
              <a:buNone/>
              <a:defRPr sz="2063" b="1"/>
            </a:lvl4pPr>
            <a:lvl5pPr marL="0" indent="685800" defTabSz="309563">
              <a:lnSpc>
                <a:spcPct val="100000"/>
              </a:lnSpc>
              <a:spcBef>
                <a:spcPts val="0"/>
              </a:spcBef>
              <a:buSzTx/>
              <a:buNone/>
              <a:defRPr sz="2063" b="1"/>
            </a:lvl5pPr>
          </a:lstStyle>
          <a:p>
            <a:r>
              <a:t>Slide Subtitle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35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4471874" y="4840970"/>
            <a:ext cx="195567" cy="206467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Slide Title"/>
          <p:cNvSpPr txBox="1">
            <a:spLocks noGrp="1"/>
          </p:cNvSpPr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Slide Title</a:t>
            </a:r>
          </a:p>
        </p:txBody>
      </p:sp>
      <p:sp>
        <p:nvSpPr>
          <p:cNvPr id="43" name="Slide Subtitle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452438" y="889861"/>
            <a:ext cx="8239125" cy="350543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309563">
              <a:lnSpc>
                <a:spcPct val="100000"/>
              </a:lnSpc>
              <a:spcBef>
                <a:spcPts val="0"/>
              </a:spcBef>
              <a:buSzTx/>
              <a:buNone/>
              <a:defRPr sz="2063" b="1"/>
            </a:lvl1pPr>
          </a:lstStyle>
          <a:p>
            <a:r>
              <a:t>Slide Subtitle</a:t>
            </a:r>
          </a:p>
        </p:txBody>
      </p:sp>
      <p:sp>
        <p:nvSpPr>
          <p:cNvPr id="44" name="Body Level One…"/>
          <p:cNvSpPr txBox="1">
            <a:spLocks noGrp="1"/>
          </p:cNvSpPr>
          <p:nvPr>
            <p:ph type="body" idx="1" hasCustomPrompt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Slide bullet text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45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Body Level One…"/>
          <p:cNvSpPr txBox="1">
            <a:spLocks noGrp="1"/>
          </p:cNvSpPr>
          <p:nvPr>
            <p:ph type="body" idx="1" hasCustomPrompt="1"/>
          </p:nvPr>
        </p:nvSpPr>
        <p:spPr>
          <a:prstGeom prst="rect">
            <a:avLst/>
          </a:prstGeom>
        </p:spPr>
        <p:txBody>
          <a:bodyPr numCol="2" spcCol="1098550"/>
          <a:lstStyle/>
          <a:p>
            <a:r>
              <a:t>Slide bullet text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53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Slide Subtitle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452438" y="889861"/>
            <a:ext cx="3667125" cy="350543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309563">
              <a:lnSpc>
                <a:spcPct val="100000"/>
              </a:lnSpc>
              <a:spcBef>
                <a:spcPts val="0"/>
              </a:spcBef>
              <a:buSzTx/>
              <a:buNone/>
              <a:defRPr sz="2063" b="1"/>
            </a:lvl1pPr>
          </a:lstStyle>
          <a:p>
            <a:r>
              <a:t>Slide Subtitle</a:t>
            </a:r>
          </a:p>
        </p:txBody>
      </p:sp>
      <p:sp>
        <p:nvSpPr>
          <p:cNvPr id="61" name="Body Level One…"/>
          <p:cNvSpPr txBox="1">
            <a:spLocks noGrp="1"/>
          </p:cNvSpPr>
          <p:nvPr>
            <p:ph type="body" sz="half" idx="1" hasCustomPrompt="1"/>
          </p:nvPr>
        </p:nvSpPr>
        <p:spPr>
          <a:xfrm>
            <a:off x="452438" y="1593189"/>
            <a:ext cx="3667125" cy="3096236"/>
          </a:xfrm>
          <a:prstGeom prst="rect">
            <a:avLst/>
          </a:prstGeom>
        </p:spPr>
        <p:txBody>
          <a:bodyPr/>
          <a:lstStyle/>
          <a:p>
            <a:r>
              <a:t>Slide bullet text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62" name="660384004_1290x1720.jpg"/>
          <p:cNvSpPr>
            <a:spLocks noGrp="1"/>
          </p:cNvSpPr>
          <p:nvPr>
            <p:ph type="pic" idx="22"/>
          </p:nvPr>
        </p:nvSpPr>
        <p:spPr>
          <a:xfrm>
            <a:off x="4572000" y="-152725"/>
            <a:ext cx="4093828" cy="5458437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63" name="Slide Title"/>
          <p:cNvSpPr txBox="1">
            <a:spLocks noGrp="1"/>
          </p:cNvSpPr>
          <p:nvPr>
            <p:ph type="title" hasCustomPrompt="1"/>
          </p:nvPr>
        </p:nvSpPr>
        <p:spPr>
          <a:xfrm>
            <a:off x="452438" y="404812"/>
            <a:ext cx="3667125" cy="538163"/>
          </a:xfrm>
          <a:prstGeom prst="rect">
            <a:avLst/>
          </a:prstGeom>
        </p:spPr>
        <p:txBody>
          <a:bodyPr/>
          <a:lstStyle/>
          <a:p>
            <a:r>
              <a:t>Slide Title</a:t>
            </a:r>
          </a:p>
        </p:txBody>
      </p:sp>
      <p:sp>
        <p:nvSpPr>
          <p:cNvPr id="64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Slide Title"/>
          <p:cNvSpPr txBox="1">
            <a:spLocks noGrp="1"/>
          </p:cNvSpPr>
          <p:nvPr>
            <p:ph type="title" hasCustomPrompt="1"/>
          </p:nvPr>
        </p:nvSpPr>
        <p:spPr>
          <a:xfrm>
            <a:off x="452438" y="404813"/>
            <a:ext cx="8239125" cy="538106"/>
          </a:xfrm>
          <a:prstGeom prst="rect">
            <a:avLst/>
          </a:prstGeom>
        </p:spPr>
        <p:txBody>
          <a:bodyPr/>
          <a:lstStyle/>
          <a:p>
            <a:r>
              <a:t>Slide Title</a:t>
            </a:r>
          </a:p>
        </p:txBody>
      </p:sp>
      <p:sp>
        <p:nvSpPr>
          <p:cNvPr id="80" name="Slide Subtitle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452438" y="889861"/>
            <a:ext cx="8239125" cy="350543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309563">
              <a:lnSpc>
                <a:spcPct val="100000"/>
              </a:lnSpc>
              <a:spcBef>
                <a:spcPts val="0"/>
              </a:spcBef>
              <a:buSzTx/>
              <a:buNone/>
              <a:defRPr sz="2063" b="1"/>
            </a:lvl1pPr>
          </a:lstStyle>
          <a:p>
            <a:r>
              <a:t>Slide Subtitle</a:t>
            </a:r>
          </a:p>
        </p:txBody>
      </p:sp>
      <p:sp>
        <p:nvSpPr>
          <p:cNvPr id="81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Agenda Title"/>
          <p:cNvSpPr txBox="1">
            <a:spLocks noGrp="1"/>
          </p:cNvSpPr>
          <p:nvPr>
            <p:ph type="title" hasCustomPrompt="1"/>
          </p:nvPr>
        </p:nvSpPr>
        <p:spPr>
          <a:xfrm>
            <a:off x="452438" y="404812"/>
            <a:ext cx="8239125" cy="538163"/>
          </a:xfrm>
          <a:prstGeom prst="rect">
            <a:avLst/>
          </a:prstGeom>
        </p:spPr>
        <p:txBody>
          <a:bodyPr/>
          <a:lstStyle/>
          <a:p>
            <a:r>
              <a:t>Agenda Title</a:t>
            </a:r>
          </a:p>
        </p:txBody>
      </p:sp>
      <p:sp>
        <p:nvSpPr>
          <p:cNvPr id="89" name="Agenda Subtitle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452438" y="889861"/>
            <a:ext cx="8239125" cy="350543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309563">
              <a:lnSpc>
                <a:spcPct val="100000"/>
              </a:lnSpc>
              <a:spcBef>
                <a:spcPts val="0"/>
              </a:spcBef>
              <a:buSzTx/>
              <a:buNone/>
              <a:defRPr sz="2063" b="1"/>
            </a:lvl1pPr>
          </a:lstStyle>
          <a:p>
            <a:r>
              <a:t>Agenda Subtitle</a:t>
            </a:r>
          </a:p>
        </p:txBody>
      </p:sp>
      <p:sp>
        <p:nvSpPr>
          <p:cNvPr id="90" name="Body Level One…"/>
          <p:cNvSpPr txBox="1">
            <a:spLocks noGrp="1"/>
          </p:cNvSpPr>
          <p:nvPr>
            <p:ph type="body" idx="1" hasCustomPrompt="1"/>
          </p:nvPr>
        </p:nvSpPr>
        <p:spPr>
          <a:prstGeom prst="rect">
            <a:avLst/>
          </a:prstGeom>
        </p:spPr>
        <p:txBody>
          <a:bodyPr/>
          <a:lstStyle>
            <a:lvl1pPr marL="0" indent="0" defTabSz="309563">
              <a:lnSpc>
                <a:spcPct val="100000"/>
              </a:lnSpc>
              <a:spcBef>
                <a:spcPts val="675"/>
              </a:spcBef>
              <a:buSzTx/>
              <a:buNone/>
              <a:defRPr sz="2063" spc="-21"/>
            </a:lvl1pPr>
            <a:lvl2pPr marL="0" indent="171450" defTabSz="309563">
              <a:lnSpc>
                <a:spcPct val="100000"/>
              </a:lnSpc>
              <a:spcBef>
                <a:spcPts val="675"/>
              </a:spcBef>
              <a:buSzTx/>
              <a:buNone/>
              <a:defRPr sz="2063" spc="-21"/>
            </a:lvl2pPr>
            <a:lvl3pPr marL="0" indent="342900" defTabSz="309563">
              <a:lnSpc>
                <a:spcPct val="100000"/>
              </a:lnSpc>
              <a:spcBef>
                <a:spcPts val="675"/>
              </a:spcBef>
              <a:buSzTx/>
              <a:buNone/>
              <a:defRPr sz="2063" spc="-21"/>
            </a:lvl3pPr>
            <a:lvl4pPr marL="0" indent="514350" defTabSz="309563">
              <a:lnSpc>
                <a:spcPct val="100000"/>
              </a:lnSpc>
              <a:spcBef>
                <a:spcPts val="675"/>
              </a:spcBef>
              <a:buSzTx/>
              <a:buNone/>
              <a:defRPr sz="2063" spc="-21"/>
            </a:lvl4pPr>
            <a:lvl5pPr marL="0" indent="685800" defTabSz="309563">
              <a:lnSpc>
                <a:spcPct val="100000"/>
              </a:lnSpc>
              <a:spcBef>
                <a:spcPts val="675"/>
              </a:spcBef>
              <a:buSzTx/>
              <a:buNone/>
              <a:defRPr sz="2063" spc="-21"/>
            </a:lvl5pPr>
          </a:lstStyle>
          <a:p>
            <a:r>
              <a:t>Agenda Topics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91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Stat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Body Level One…"/>
          <p:cNvSpPr txBox="1">
            <a:spLocks noGrp="1"/>
          </p:cNvSpPr>
          <p:nvPr>
            <p:ph type="body" sz="half" idx="1" hasCustomPrompt="1"/>
          </p:nvPr>
        </p:nvSpPr>
        <p:spPr>
          <a:xfrm>
            <a:off x="452438" y="1845316"/>
            <a:ext cx="8239125" cy="1452868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80000"/>
              </a:lnSpc>
              <a:spcBef>
                <a:spcPts val="0"/>
              </a:spcBef>
              <a:buSzTx/>
              <a:buNone/>
              <a:defRPr sz="4350" spc="-87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  <a:lvl2pPr marL="0" indent="171450" algn="ctr">
              <a:lnSpc>
                <a:spcPct val="80000"/>
              </a:lnSpc>
              <a:spcBef>
                <a:spcPts val="0"/>
              </a:spcBef>
              <a:buSzTx/>
              <a:buNone/>
              <a:defRPr sz="4350" spc="-87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2pPr>
            <a:lvl3pPr marL="0" indent="342900" algn="ctr">
              <a:lnSpc>
                <a:spcPct val="80000"/>
              </a:lnSpc>
              <a:spcBef>
                <a:spcPts val="0"/>
              </a:spcBef>
              <a:buSzTx/>
              <a:buNone/>
              <a:defRPr sz="4350" spc="-87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3pPr>
            <a:lvl4pPr marL="0" indent="514350" algn="ctr">
              <a:lnSpc>
                <a:spcPct val="80000"/>
              </a:lnSpc>
              <a:spcBef>
                <a:spcPts val="0"/>
              </a:spcBef>
              <a:buSzTx/>
              <a:buNone/>
              <a:defRPr sz="4350" spc="-87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4pPr>
            <a:lvl5pPr marL="0" indent="685800" algn="ctr">
              <a:lnSpc>
                <a:spcPct val="80000"/>
              </a:lnSpc>
              <a:spcBef>
                <a:spcPts val="0"/>
              </a:spcBef>
              <a:buSzTx/>
              <a:buNone/>
              <a:defRPr sz="4350" spc="-87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5pPr>
          </a:lstStyle>
          <a:p>
            <a:r>
              <a:t>Statement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99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ig Fa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Body Level One…"/>
          <p:cNvSpPr txBox="1">
            <a:spLocks noGrp="1"/>
          </p:cNvSpPr>
          <p:nvPr>
            <p:ph type="body" idx="1" hasCustomPrompt="1"/>
          </p:nvPr>
        </p:nvSpPr>
        <p:spPr>
          <a:xfrm>
            <a:off x="452438" y="403473"/>
            <a:ext cx="8239125" cy="2715594"/>
          </a:xfrm>
          <a:prstGeom prst="rect">
            <a:avLst/>
          </a:prstGeom>
        </p:spPr>
        <p:txBody>
          <a:bodyPr anchor="b"/>
          <a:lstStyle>
            <a:lvl1pPr marL="0" indent="0" algn="ctr">
              <a:lnSpc>
                <a:spcPct val="80000"/>
              </a:lnSpc>
              <a:spcBef>
                <a:spcPts val="0"/>
              </a:spcBef>
              <a:buSzTx/>
              <a:buNone/>
              <a:defRPr sz="9375" b="1" spc="-94"/>
            </a:lvl1pPr>
            <a:lvl2pPr marL="0" indent="171450" algn="ctr">
              <a:lnSpc>
                <a:spcPct val="80000"/>
              </a:lnSpc>
              <a:spcBef>
                <a:spcPts val="0"/>
              </a:spcBef>
              <a:buSzTx/>
              <a:buNone/>
              <a:defRPr sz="9375" b="1" spc="-94"/>
            </a:lvl2pPr>
            <a:lvl3pPr marL="0" indent="342900" algn="ctr">
              <a:lnSpc>
                <a:spcPct val="80000"/>
              </a:lnSpc>
              <a:spcBef>
                <a:spcPts val="0"/>
              </a:spcBef>
              <a:buSzTx/>
              <a:buNone/>
              <a:defRPr sz="9375" b="1" spc="-94"/>
            </a:lvl3pPr>
            <a:lvl4pPr marL="0" indent="514350" algn="ctr">
              <a:lnSpc>
                <a:spcPct val="80000"/>
              </a:lnSpc>
              <a:spcBef>
                <a:spcPts val="0"/>
              </a:spcBef>
              <a:buSzTx/>
              <a:buNone/>
              <a:defRPr sz="9375" b="1" spc="-94"/>
            </a:lvl4pPr>
            <a:lvl5pPr marL="0" indent="685800" algn="ctr">
              <a:lnSpc>
                <a:spcPct val="80000"/>
              </a:lnSpc>
              <a:spcBef>
                <a:spcPts val="0"/>
              </a:spcBef>
              <a:buSzTx/>
              <a:buNone/>
              <a:defRPr sz="9375" b="1" spc="-94"/>
            </a:lvl5pPr>
          </a:lstStyle>
          <a:p>
            <a:r>
              <a:t>100%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107" name="Fact information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452438" y="3098317"/>
            <a:ext cx="8239125" cy="350543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algn="ctr" defTabSz="309563">
              <a:lnSpc>
                <a:spcPct val="100000"/>
              </a:lnSpc>
              <a:spcBef>
                <a:spcPts val="0"/>
              </a:spcBef>
              <a:buSzTx/>
              <a:buNone/>
              <a:defRPr sz="2063" b="1"/>
            </a:lvl1pPr>
          </a:lstStyle>
          <a:p>
            <a:r>
              <a:t>Fact information</a:t>
            </a:r>
          </a:p>
        </p:txBody>
      </p:sp>
      <p:sp>
        <p:nvSpPr>
          <p:cNvPr id="108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Attribution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911259" y="4003295"/>
            <a:ext cx="7575020" cy="238867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309563">
              <a:lnSpc>
                <a:spcPct val="100000"/>
              </a:lnSpc>
              <a:spcBef>
                <a:spcPts val="0"/>
              </a:spcBef>
              <a:buSzTx/>
              <a:buNone/>
              <a:defRPr sz="1350" b="1"/>
            </a:lvl1pPr>
          </a:lstStyle>
          <a:p>
            <a:r>
              <a:t>Attribution</a:t>
            </a:r>
          </a:p>
        </p:txBody>
      </p:sp>
      <p:sp>
        <p:nvSpPr>
          <p:cNvPr id="116" name="Body Level One…"/>
          <p:cNvSpPr txBox="1">
            <a:spLocks noGrp="1"/>
          </p:cNvSpPr>
          <p:nvPr>
            <p:ph type="body" sz="half" idx="1" hasCustomPrompt="1"/>
          </p:nvPr>
        </p:nvSpPr>
        <p:spPr>
          <a:xfrm>
            <a:off x="657721" y="1852448"/>
            <a:ext cx="7828558" cy="1438605"/>
          </a:xfrm>
          <a:prstGeom prst="rect">
            <a:avLst/>
          </a:prstGeom>
        </p:spPr>
        <p:txBody>
          <a:bodyPr/>
          <a:lstStyle>
            <a:lvl1pPr marL="239596" indent="-176213">
              <a:spcBef>
                <a:spcPts val="0"/>
              </a:spcBef>
              <a:buSzTx/>
              <a:buNone/>
              <a:defRPr sz="3188" spc="-64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  <a:lvl2pPr marL="239596" indent="-4763">
              <a:spcBef>
                <a:spcPts val="0"/>
              </a:spcBef>
              <a:buSzTx/>
              <a:buNone/>
              <a:defRPr sz="3188" spc="-64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2pPr>
            <a:lvl3pPr marL="239596" indent="166688">
              <a:spcBef>
                <a:spcPts val="0"/>
              </a:spcBef>
              <a:buSzTx/>
              <a:buNone/>
              <a:defRPr sz="3188" spc="-64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3pPr>
            <a:lvl4pPr marL="239596" indent="338138">
              <a:spcBef>
                <a:spcPts val="0"/>
              </a:spcBef>
              <a:buSzTx/>
              <a:buNone/>
              <a:defRPr sz="3188" spc="-64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4pPr>
            <a:lvl5pPr marL="239596" indent="509588">
              <a:spcBef>
                <a:spcPts val="0"/>
              </a:spcBef>
              <a:buSzTx/>
              <a:buNone/>
              <a:defRPr sz="3188" spc="-64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5pPr>
          </a:lstStyle>
          <a:p>
            <a:r>
              <a:t>“Notable Quote”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117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 - 3 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Image"/>
          <p:cNvSpPr>
            <a:spLocks noGrp="1"/>
          </p:cNvSpPr>
          <p:nvPr>
            <p:ph type="pic" sz="quarter" idx="21"/>
          </p:nvPr>
        </p:nvSpPr>
        <p:spPr>
          <a:xfrm>
            <a:off x="5910263" y="381000"/>
            <a:ext cx="2789662" cy="2231129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125" name="Image"/>
          <p:cNvSpPr>
            <a:spLocks noGrp="1"/>
          </p:cNvSpPr>
          <p:nvPr>
            <p:ph type="pic" sz="half" idx="22"/>
          </p:nvPr>
        </p:nvSpPr>
        <p:spPr>
          <a:xfrm>
            <a:off x="5062538" y="1491853"/>
            <a:ext cx="3914775" cy="4556318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126" name="Image"/>
          <p:cNvSpPr>
            <a:spLocks noGrp="1"/>
          </p:cNvSpPr>
          <p:nvPr>
            <p:ph type="pic" idx="23"/>
          </p:nvPr>
        </p:nvSpPr>
        <p:spPr>
          <a:xfrm>
            <a:off x="-52388" y="185737"/>
            <a:ext cx="6229350" cy="4672013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127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Image"/>
          <p:cNvSpPr>
            <a:spLocks noGrp="1"/>
          </p:cNvSpPr>
          <p:nvPr>
            <p:ph type="pic" idx="21"/>
          </p:nvPr>
        </p:nvSpPr>
        <p:spPr>
          <a:xfrm>
            <a:off x="-500063" y="-2071688"/>
            <a:ext cx="10144125" cy="81153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135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Title"/>
          <p:cNvSpPr txBox="1">
            <a:spLocks noGrp="1"/>
          </p:cNvSpPr>
          <p:nvPr>
            <p:ph type="title" hasCustomPrompt="1"/>
          </p:nvPr>
        </p:nvSpPr>
        <p:spPr>
          <a:xfrm>
            <a:off x="452438" y="404813"/>
            <a:ext cx="8239125" cy="53743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="http://schemas.openxmlformats.org/officeDocument/2006/math" xmlns:a14="http://schemas.microsoft.com/office/drawing/2010/main" xmlns:ma14="http://schemas.microsoft.com/office/mac/drawingml/2011/main" xmlns="" val="1"/>
            </a:ext>
          </a:extLst>
        </p:spPr>
        <p:txBody>
          <a:bodyPr lIns="0" tIns="0" rIns="0" bIns="0">
            <a:normAutofit/>
          </a:bodyPr>
          <a:lstStyle/>
          <a:p>
            <a:r>
              <a:t>Slide Title</a:t>
            </a:r>
          </a:p>
        </p:txBody>
      </p:sp>
      <p:sp>
        <p:nvSpPr>
          <p:cNvPr id="3" name="Body Level One…"/>
          <p:cNvSpPr txBox="1">
            <a:spLocks noGrp="1"/>
          </p:cNvSpPr>
          <p:nvPr>
            <p:ph type="body" idx="1" hasCustomPrompt="1"/>
          </p:nvPr>
        </p:nvSpPr>
        <p:spPr>
          <a:xfrm>
            <a:off x="452438" y="1593189"/>
            <a:ext cx="8239125" cy="309600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="http://schemas.openxmlformats.org/officeDocument/2006/math" xmlns:a14="http://schemas.microsoft.com/office/drawing/2010/main" xmlns:ma14="http://schemas.microsoft.com/office/mac/drawingml/2011/main" xmlns="" val="1"/>
            </a:ext>
          </a:extLst>
        </p:spPr>
        <p:txBody>
          <a:bodyPr lIns="0" tIns="0" rIns="0" bIns="0">
            <a:normAutofit/>
          </a:bodyPr>
          <a:lstStyle/>
          <a:p>
            <a:r>
              <a:t>Slide bullet text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4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7592146" y="4811103"/>
            <a:ext cx="195567" cy="206467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 anchor="b">
            <a:spAutoFit/>
          </a:bodyPr>
          <a:lstStyle>
            <a:lvl1pPr defTabSz="219075">
              <a:defRPr sz="675">
                <a:solidFill>
                  <a:schemeClr val="tx1">
                    <a:lumMod val="75000"/>
                  </a:schemeClr>
                </a:solidFill>
                <a:latin typeface="GT Walsheim Pro" pitchFamily="2" charset="77"/>
              </a:defRPr>
            </a:lvl1pPr>
          </a:lstStyle>
          <a:p>
            <a:fld id="{86CB4B4D-7CA3-9044-876B-883B54F8677D}" type="slidenum">
              <a:rPr lang="en-GB" smtClean="0"/>
              <a:pPr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6" r:id="rId7"/>
    <p:sldLayoutId id="2147483657" r:id="rId8"/>
    <p:sldLayoutId id="2147483658" r:id="rId9"/>
    <p:sldLayoutId id="2147483659" r:id="rId10"/>
    <p:sldLayoutId id="2147483660" r:id="rId11"/>
    <p:sldLayoutId id="2147483661" r:id="rId12"/>
    <p:sldLayoutId id="2147483662" r:id="rId13"/>
  </p:sldLayoutIdLst>
  <p:transition spd="med"/>
  <p:txStyles>
    <p:titleStyle>
      <a:lvl1pPr marL="0" marR="0" indent="0" algn="l" defTabSz="914377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188" b="1" i="0" u="none" strike="noStrike" cap="none" spc="-64" baseline="0">
          <a:solidFill>
            <a:schemeClr val="tx1">
              <a:lumMod val="75000"/>
            </a:schemeClr>
          </a:solidFill>
          <a:uFillTx/>
          <a:latin typeface="Domaine Display Bold" panose="020A0503080505060203" pitchFamily="18" charset="77"/>
          <a:ea typeface="+mn-ea"/>
          <a:cs typeface="+mn-cs"/>
          <a:sym typeface="Helvetica Neue"/>
        </a:defRPr>
      </a:lvl1pPr>
      <a:lvl2pPr marL="0" marR="0" indent="171450" algn="l" defTabSz="914377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188" b="1" i="0" u="none" strike="noStrike" cap="none" spc="-64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2pPr>
      <a:lvl3pPr marL="0" marR="0" indent="342900" algn="l" defTabSz="914377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188" b="1" i="0" u="none" strike="noStrike" cap="none" spc="-64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3pPr>
      <a:lvl4pPr marL="0" marR="0" indent="514350" algn="l" defTabSz="914377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188" b="1" i="0" u="none" strike="noStrike" cap="none" spc="-64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4pPr>
      <a:lvl5pPr marL="0" marR="0" indent="685800" algn="l" defTabSz="914377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188" b="1" i="0" u="none" strike="noStrike" cap="none" spc="-64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5pPr>
      <a:lvl6pPr marL="0" marR="0" indent="857250" algn="l" defTabSz="914377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188" b="1" i="0" u="none" strike="noStrike" cap="none" spc="-64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6pPr>
      <a:lvl7pPr marL="0" marR="0" indent="1028700" algn="l" defTabSz="914377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188" b="1" i="0" u="none" strike="noStrike" cap="none" spc="-64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7pPr>
      <a:lvl8pPr marL="0" marR="0" indent="1200150" algn="l" defTabSz="914377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188" b="1" i="0" u="none" strike="noStrike" cap="none" spc="-64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8pPr>
      <a:lvl9pPr marL="0" marR="0" indent="1371600" algn="l" defTabSz="914377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188" b="1" i="0" u="none" strike="noStrike" cap="none" spc="-64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9pPr>
    </p:titleStyle>
    <p:bodyStyle>
      <a:lvl1pPr marL="185738" marR="0" indent="-177800" algn="l" defTabSz="914377" rtl="0" latinLnBrk="0">
        <a:lnSpc>
          <a:spcPct val="90000"/>
        </a:lnSpc>
        <a:spcBef>
          <a:spcPts val="1688"/>
        </a:spcBef>
        <a:spcAft>
          <a:spcPts val="0"/>
        </a:spcAft>
        <a:buClr>
          <a:srgbClr val="046A38"/>
        </a:buClr>
        <a:buSzPct val="100000"/>
        <a:buFontTx/>
        <a:buChar char="•"/>
        <a:tabLst/>
        <a:defRPr sz="1800" b="0" i="0" u="none" strike="noStrike" cap="none" spc="0" baseline="0">
          <a:solidFill>
            <a:schemeClr val="tx1">
              <a:lumMod val="75000"/>
            </a:schemeClr>
          </a:solidFill>
          <a:uFillTx/>
          <a:latin typeface="GT Walsheim Pro Light" pitchFamily="2" charset="77"/>
          <a:ea typeface="+mn-ea"/>
          <a:cs typeface="+mn-cs"/>
          <a:sym typeface="Helvetica Neue"/>
        </a:defRPr>
      </a:lvl1pPr>
      <a:lvl2pPr marL="185738" marR="0" indent="-177800" algn="l" defTabSz="914377" rtl="0" latinLnBrk="0">
        <a:lnSpc>
          <a:spcPct val="90000"/>
        </a:lnSpc>
        <a:spcBef>
          <a:spcPts val="1688"/>
        </a:spcBef>
        <a:spcAft>
          <a:spcPts val="0"/>
        </a:spcAft>
        <a:buClr>
          <a:srgbClr val="046A38"/>
        </a:buClr>
        <a:buSzPct val="100000"/>
        <a:buFontTx/>
        <a:buChar char="•"/>
        <a:tabLst/>
        <a:defRPr sz="1800" b="0" i="0" u="none" strike="noStrike" cap="none" spc="0" baseline="0">
          <a:solidFill>
            <a:schemeClr val="tx1">
              <a:lumMod val="75000"/>
            </a:schemeClr>
          </a:solidFill>
          <a:uFillTx/>
          <a:latin typeface="GT Walsheim Pro Light" pitchFamily="2" charset="77"/>
          <a:ea typeface="+mn-ea"/>
          <a:cs typeface="+mn-cs"/>
          <a:sym typeface="Helvetica Neue"/>
        </a:defRPr>
      </a:lvl2pPr>
      <a:lvl3pPr marL="185738" marR="0" indent="-177800" algn="l" defTabSz="914377" rtl="0" latinLnBrk="0">
        <a:lnSpc>
          <a:spcPct val="90000"/>
        </a:lnSpc>
        <a:spcBef>
          <a:spcPts val="1688"/>
        </a:spcBef>
        <a:spcAft>
          <a:spcPts val="0"/>
        </a:spcAft>
        <a:buClr>
          <a:srgbClr val="046A38"/>
        </a:buClr>
        <a:buSzPct val="100000"/>
        <a:buFontTx/>
        <a:buChar char="•"/>
        <a:tabLst/>
        <a:defRPr sz="1800" b="0" i="0" u="none" strike="noStrike" cap="none" spc="0" baseline="0">
          <a:solidFill>
            <a:schemeClr val="tx1">
              <a:lumMod val="75000"/>
            </a:schemeClr>
          </a:solidFill>
          <a:uFillTx/>
          <a:latin typeface="GT Walsheim Pro Light" pitchFamily="2" charset="77"/>
          <a:ea typeface="+mn-ea"/>
          <a:cs typeface="+mn-cs"/>
          <a:sym typeface="Helvetica Neue"/>
        </a:defRPr>
      </a:lvl3pPr>
      <a:lvl4pPr marL="185738" marR="0" indent="-177800" algn="l" defTabSz="914377" rtl="0" latinLnBrk="0">
        <a:lnSpc>
          <a:spcPct val="90000"/>
        </a:lnSpc>
        <a:spcBef>
          <a:spcPts val="1688"/>
        </a:spcBef>
        <a:spcAft>
          <a:spcPts val="0"/>
        </a:spcAft>
        <a:buClr>
          <a:srgbClr val="046A38"/>
        </a:buClr>
        <a:buSzPct val="100000"/>
        <a:buFontTx/>
        <a:buChar char="•"/>
        <a:tabLst/>
        <a:defRPr sz="1800" b="0" i="0" u="none" strike="noStrike" cap="none" spc="0" baseline="0">
          <a:solidFill>
            <a:schemeClr val="tx1">
              <a:lumMod val="75000"/>
            </a:schemeClr>
          </a:solidFill>
          <a:uFillTx/>
          <a:latin typeface="GT Walsheim Pro Light" pitchFamily="2" charset="77"/>
          <a:ea typeface="+mn-ea"/>
          <a:cs typeface="+mn-cs"/>
          <a:sym typeface="Helvetica Neue"/>
        </a:defRPr>
      </a:lvl4pPr>
      <a:lvl5pPr marL="185738" marR="0" indent="-177800" algn="l" defTabSz="914377" rtl="0" latinLnBrk="0">
        <a:lnSpc>
          <a:spcPct val="90000"/>
        </a:lnSpc>
        <a:spcBef>
          <a:spcPts val="1688"/>
        </a:spcBef>
        <a:spcAft>
          <a:spcPts val="0"/>
        </a:spcAft>
        <a:buClr>
          <a:srgbClr val="046A38"/>
        </a:buClr>
        <a:buSzPct val="100000"/>
        <a:buFontTx/>
        <a:buChar char="•"/>
        <a:tabLst/>
        <a:defRPr sz="1800" b="0" i="0" u="none" strike="noStrike" cap="none" spc="0" baseline="0">
          <a:solidFill>
            <a:schemeClr val="tx1">
              <a:lumMod val="75000"/>
            </a:schemeClr>
          </a:solidFill>
          <a:uFillTx/>
          <a:latin typeface="GT Walsheim Pro Light" pitchFamily="2" charset="77"/>
          <a:ea typeface="+mn-ea"/>
          <a:cs typeface="+mn-cs"/>
          <a:sym typeface="Helvetica Neue"/>
        </a:defRPr>
      </a:lvl5pPr>
      <a:lvl6pPr marL="1371600" marR="0" indent="-228600" algn="l" defTabSz="914377" rtl="0" latinLnBrk="0">
        <a:lnSpc>
          <a:spcPct val="90000"/>
        </a:lnSpc>
        <a:spcBef>
          <a:spcPts val="1688"/>
        </a:spcBef>
        <a:spcAft>
          <a:spcPts val="0"/>
        </a:spcAft>
        <a:buClrTx/>
        <a:buSzPct val="123000"/>
        <a:buFontTx/>
        <a:buChar char="•"/>
        <a:tabLst/>
        <a:defRPr sz="1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6pPr>
      <a:lvl7pPr marL="1600200" marR="0" indent="-228600" algn="l" defTabSz="914377" rtl="0" latinLnBrk="0">
        <a:lnSpc>
          <a:spcPct val="90000"/>
        </a:lnSpc>
        <a:spcBef>
          <a:spcPts val="1688"/>
        </a:spcBef>
        <a:spcAft>
          <a:spcPts val="0"/>
        </a:spcAft>
        <a:buClrTx/>
        <a:buSzPct val="123000"/>
        <a:buFontTx/>
        <a:buChar char="•"/>
        <a:tabLst/>
        <a:defRPr sz="1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7pPr>
      <a:lvl8pPr marL="1828800" marR="0" indent="-228600" algn="l" defTabSz="914377" rtl="0" latinLnBrk="0">
        <a:lnSpc>
          <a:spcPct val="90000"/>
        </a:lnSpc>
        <a:spcBef>
          <a:spcPts val="1688"/>
        </a:spcBef>
        <a:spcAft>
          <a:spcPts val="0"/>
        </a:spcAft>
        <a:buClrTx/>
        <a:buSzPct val="123000"/>
        <a:buFontTx/>
        <a:buChar char="•"/>
        <a:tabLst/>
        <a:defRPr sz="1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8pPr>
      <a:lvl9pPr marL="2057400" marR="0" indent="-228600" algn="l" defTabSz="914377" rtl="0" latinLnBrk="0">
        <a:lnSpc>
          <a:spcPct val="90000"/>
        </a:lnSpc>
        <a:spcBef>
          <a:spcPts val="1688"/>
        </a:spcBef>
        <a:spcAft>
          <a:spcPts val="0"/>
        </a:spcAft>
        <a:buClrTx/>
        <a:buSzPct val="123000"/>
        <a:buFontTx/>
        <a:buChar char="•"/>
        <a:tabLst/>
        <a:defRPr sz="1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9pPr>
    </p:bodyStyle>
    <p:otherStyle>
      <a:lvl1pPr marL="0" marR="0" indent="0" algn="ctr" defTabSz="219075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675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1pPr>
      <a:lvl2pPr marL="0" marR="0" indent="171450" algn="ctr" defTabSz="219075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675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2pPr>
      <a:lvl3pPr marL="0" marR="0" indent="342900" algn="ctr" defTabSz="219075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675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3pPr>
      <a:lvl4pPr marL="0" marR="0" indent="514350" algn="ctr" defTabSz="219075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675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4pPr>
      <a:lvl5pPr marL="0" marR="0" indent="685800" algn="ctr" defTabSz="219075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675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5pPr>
      <a:lvl6pPr marL="0" marR="0" indent="857250" algn="ctr" defTabSz="219075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675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6pPr>
      <a:lvl7pPr marL="0" marR="0" indent="1028700" algn="ctr" defTabSz="219075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675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7pPr>
      <a:lvl8pPr marL="0" marR="0" indent="1200150" algn="ctr" defTabSz="219075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675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8pPr>
      <a:lvl9pPr marL="0" marR="0" indent="1371600" algn="ctr" defTabSz="219075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675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71D33E5C-EE09-6140-9900-0F513F01B19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5245602"/>
      </p:ext>
    </p:extLst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71D33E5C-EE09-6140-9900-0F513F01B19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4458719"/>
      </p:ext>
    </p:extLst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71D33E5C-EE09-6140-9900-0F513F01B19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9736181"/>
      </p:ext>
    </p:extLst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>
            <a:extLst>
              <a:ext uri="{FF2B5EF4-FFF2-40B4-BE49-F238E27FC236}">
                <a16:creationId xmlns:a16="http://schemas.microsoft.com/office/drawing/2014/main" id="{B9F7D4C8-2E65-8B87-A8D0-37F40ADB177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14" y="2146"/>
            <a:ext cx="9220199" cy="5171208"/>
          </a:xfrm>
          <a:prstGeom prst="rect">
            <a:avLst/>
          </a:prstGeom>
        </p:spPr>
      </p:pic>
      <p:pic>
        <p:nvPicPr>
          <p:cNvPr id="3" name="Picture 3">
            <a:extLst>
              <a:ext uri="{FF2B5EF4-FFF2-40B4-BE49-F238E27FC236}">
                <a16:creationId xmlns:a16="http://schemas.microsoft.com/office/drawing/2014/main" id="{09E0AF5B-23A9-0393-8DB4-7BCDCB56787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13" y="2899"/>
            <a:ext cx="9137373" cy="51377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7872018"/>
      </p:ext>
    </p:extLst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71D33E5C-EE09-6140-9900-0F513F01B19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4652617"/>
      </p:ext>
    </p:extLst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71D33E5C-EE09-6140-9900-0F513F01B19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8561009"/>
      </p:ext>
    </p:extLst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71D33E5C-EE09-6140-9900-0F513F01B19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4842742"/>
      </p:ext>
    </p:extLst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71D33E5C-EE09-6140-9900-0F513F01B19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5246354"/>
      </p:ext>
    </p:extLst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71D33E5C-EE09-6140-9900-0F513F01B19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6811607"/>
      </p:ext>
    </p:extLst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71D33E5C-EE09-6140-9900-0F513F01B19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5074224"/>
      </p:ext>
    </p:extLst>
  </p:cSld>
  <p:clrMapOvr>
    <a:masterClrMapping/>
  </p:clrMapOvr>
  <p:transition spd="med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71D33E5C-EE09-6140-9900-0F513F01B19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7202583"/>
      </p:ext>
    </p:extLst>
  </p:cSld>
  <p:clrMapOvr>
    <a:masterClrMapping/>
  </p:clrMapOvr>
  <p:transition spd="med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71D33E5C-EE09-6140-9900-0F513F01B19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4007073"/>
      </p:ext>
    </p:extLst>
  </p:cSld>
  <p:clrMapOvr>
    <a:masterClrMapping/>
  </p:clrMapOvr>
  <p:transition spd="med"/>
</p:sld>
</file>

<file path=ppt/theme/theme1.xml><?xml version="1.0" encoding="utf-8"?>
<a:theme xmlns:a="http://schemas.openxmlformats.org/drawingml/2006/main" name="21_BasicWhite">
  <a:themeElements>
    <a:clrScheme name="Custom 18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D91F4B"/>
      </a:accent1>
      <a:accent2>
        <a:srgbClr val="EF6105"/>
      </a:accent2>
      <a:accent3>
        <a:srgbClr val="A5A5A5"/>
      </a:accent3>
      <a:accent4>
        <a:srgbClr val="FFC000"/>
      </a:accent4>
      <a:accent5>
        <a:srgbClr val="5B9BD5"/>
      </a:accent5>
      <a:accent6>
        <a:srgbClr val="026837"/>
      </a:accent6>
      <a:hlink>
        <a:srgbClr val="0563C1"/>
      </a:hlink>
      <a:folHlink>
        <a:srgbClr val="954F72"/>
      </a:folHlink>
    </a:clrScheme>
    <a:fontScheme name="21_BasicWhite">
      <a:majorFont>
        <a:latin typeface="Helvetica Neue"/>
        <a:ea typeface="Helvetica Neue"/>
        <a:cs typeface="Helvetica Neue"/>
      </a:majorFont>
      <a:minorFont>
        <a:latin typeface="Helvetica Neue"/>
        <a:ea typeface="Helvetica Neue"/>
        <a:cs typeface="Helvetica Neue"/>
      </a:minorFont>
    </a:fontScheme>
    <a:fmtScheme name="21_Basic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000000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2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Helvetica Neue Medium"/>
            <a:ea typeface="Helvetica Neue Medium"/>
            <a:cs typeface="Helvetica Neue Medium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2438338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0" i="0" u="none" strike="noStrike" cap="none" spc="0" normalizeH="0" baseline="0">
            <a:ln>
              <a:noFill/>
            </a:ln>
            <a:solidFill>
              <a:srgbClr val="5E5E5E"/>
            </a:solidFill>
            <a:effectLst/>
            <a:uFillTx/>
            <a:latin typeface="+mn-lt"/>
            <a:ea typeface="+mn-ea"/>
            <a:cs typeface="+mn-cs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21_BasicWhite">
  <a:themeElements>
    <a:clrScheme name="21_BasicWhite">
      <a:dk1>
        <a:srgbClr val="000000"/>
      </a:dk1>
      <a:lt1>
        <a:srgbClr val="FFFFFF"/>
      </a:lt1>
      <a:dk2>
        <a:srgbClr val="5E5E5E"/>
      </a:dk2>
      <a:lt2>
        <a:srgbClr val="D5D5D5"/>
      </a:lt2>
      <a:accent1>
        <a:srgbClr val="00A2FF"/>
      </a:accent1>
      <a:accent2>
        <a:srgbClr val="16E7CF"/>
      </a:accent2>
      <a:accent3>
        <a:srgbClr val="61D836"/>
      </a:accent3>
      <a:accent4>
        <a:srgbClr val="FFD932"/>
      </a:accent4>
      <a:accent5>
        <a:srgbClr val="FF644E"/>
      </a:accent5>
      <a:accent6>
        <a:srgbClr val="FF42A1"/>
      </a:accent6>
      <a:hlink>
        <a:srgbClr val="0000FF"/>
      </a:hlink>
      <a:folHlink>
        <a:srgbClr val="FF00FF"/>
      </a:folHlink>
    </a:clrScheme>
    <a:fontScheme name="21_BasicWhite">
      <a:majorFont>
        <a:latin typeface="Helvetica Neue"/>
        <a:ea typeface="Helvetica Neue"/>
        <a:cs typeface="Helvetica Neue"/>
      </a:majorFont>
      <a:minorFont>
        <a:latin typeface="Helvetica Neue"/>
        <a:ea typeface="Helvetica Neue"/>
        <a:cs typeface="Helvetica Neue"/>
      </a:minorFont>
    </a:fontScheme>
    <a:fmtScheme name="21_Basic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000000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2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Helvetica Neue Medium"/>
            <a:ea typeface="Helvetica Neue Medium"/>
            <a:cs typeface="Helvetica Neue Medium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2438338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0" i="0" u="none" strike="noStrike" cap="none" spc="0" normalizeH="0" baseline="0">
            <a:ln>
              <a:noFill/>
            </a:ln>
            <a:solidFill>
              <a:srgbClr val="5E5E5E"/>
            </a:solidFill>
            <a:effectLst/>
            <a:uFillTx/>
            <a:latin typeface="+mn-lt"/>
            <a:ea typeface="+mn-ea"/>
            <a:cs typeface="+mn-cs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93F2E7500E036C4684B6C7FC56B5A413" ma:contentTypeVersion="16" ma:contentTypeDescription="Create a new document." ma:contentTypeScope="" ma:versionID="3cde772d407389d4c87b497c3aca19d3">
  <xsd:schema xmlns:xsd="http://www.w3.org/2001/XMLSchema" xmlns:xs="http://www.w3.org/2001/XMLSchema" xmlns:p="http://schemas.microsoft.com/office/2006/metadata/properties" xmlns:ns2="54bfd89a-265a-483c-b3ea-67d8a4d0c063" xmlns:ns3="6c046ca3-0d77-4e62-b076-ff68e8be0527" targetNamespace="http://schemas.microsoft.com/office/2006/metadata/properties" ma:root="true" ma:fieldsID="2a925b2273638856692f7db6f20244fe" ns2:_="" ns3:_="">
    <xsd:import namespace="54bfd89a-265a-483c-b3ea-67d8a4d0c063"/>
    <xsd:import namespace="6c046ca3-0d77-4e62-b076-ff68e8be052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MediaServiceDateTaken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AutoKeyPoints" minOccurs="0"/>
                <xsd:element ref="ns2:MediaServiceKeyPoints" minOccurs="0"/>
                <xsd:element ref="ns2:MediaServiceLocation" minOccurs="0"/>
                <xsd:element ref="ns2:MediaLengthInSeconds" minOccurs="0"/>
                <xsd:element ref="ns2:lcf76f155ced4ddcb4097134ff3c332f" minOccurs="0"/>
                <xsd:element ref="ns3:TaxCatchAll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4bfd89a-265a-483c-b3ea-67d8a4d0c06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7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8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Location" ma:index="19" nillable="true" ma:displayName="Location" ma:internalName="MediaServiceLocation" ma:readOnly="true">
      <xsd:simpleType>
        <xsd:restriction base="dms:Text"/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2" nillable="true" ma:taxonomy="true" ma:internalName="lcf76f155ced4ddcb4097134ff3c332f" ma:taxonomyFieldName="MediaServiceImageTags" ma:displayName="Image Tags" ma:readOnly="false" ma:fieldId="{5cf76f15-5ced-4ddc-b409-7134ff3c332f}" ma:taxonomyMulti="true" ma:sspId="8d35f9b9-1f29-40c2-9c7a-4aed9d85e906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c046ca3-0d77-4e62-b076-ff68e8be0527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7ec30c8a-886d-4a50-9d2a-1176d62c97fb}" ma:internalName="TaxCatchAll" ma:showField="CatchAllData" ma:web="6c046ca3-0d77-4e62-b076-ff68e8be0527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54bfd89a-265a-483c-b3ea-67d8a4d0c063">
      <Terms xmlns="http://schemas.microsoft.com/office/infopath/2007/PartnerControls"/>
    </lcf76f155ced4ddcb4097134ff3c332f>
    <TaxCatchAll xmlns="6c046ca3-0d77-4e62-b076-ff68e8be0527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8C2635AF-3A66-478C-B828-A95952238A3E}">
  <ds:schemaRefs>
    <ds:schemaRef ds:uri="54bfd89a-265a-483c-b3ea-67d8a4d0c063"/>
    <ds:schemaRef ds:uri="6c046ca3-0d77-4e62-b076-ff68e8be0527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41281FB6-60DB-4A22-A9FB-FAFDD9C6B428}">
  <ds:schemaRefs>
    <ds:schemaRef ds:uri="54bfd89a-265a-483c-b3ea-67d8a4d0c063"/>
    <ds:schemaRef ds:uri="6c046ca3-0d77-4e62-b076-ff68e8be0527"/>
    <ds:schemaRef ds:uri="88ee348d-c619-4a11-9c49-1ac641607a26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A58CC27D-685F-4DC3-BB09-CD3FF844DAB0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PresentationFormat>On-screen Show (16:9)</PresentationFormat>
  <Slides>12</Slides>
  <Notes>12</Notes>
  <HiddenSlides>0</Hidden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3" baseType="lpstr">
      <vt:lpstr>21_BasicWhite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Tyler Pollock</dc:creator>
  <cp:revision>1</cp:revision>
  <dcterms:modified xsi:type="dcterms:W3CDTF">2023-02-24T09:44:39Z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0x01010093F2E7500E036C4684B6C7FC56B5A413</vt:lpwstr>
  </property>
  <property fmtid="{D5CDD505-2E9C-101B-9397-08002B2CF9AE}" pid="3" name="MediaServiceImageTags">
    <vt:lpwstr/>
  </property>
</Properties>
</file>